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handoutMasterIdLst>
    <p:handoutMasterId r:id="rId109"/>
  </p:handoutMasterIdLst>
  <p:sldIdLst>
    <p:sldId id="380" r:id="rId2"/>
    <p:sldId id="444" r:id="rId3"/>
    <p:sldId id="445" r:id="rId4"/>
    <p:sldId id="446" r:id="rId5"/>
    <p:sldId id="447" r:id="rId6"/>
    <p:sldId id="448" r:id="rId7"/>
    <p:sldId id="449" r:id="rId8"/>
    <p:sldId id="450" r:id="rId9"/>
    <p:sldId id="451" r:id="rId10"/>
    <p:sldId id="452"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43" r:id="rId27"/>
    <p:sldId id="468" r:id="rId28"/>
    <p:sldId id="469" r:id="rId29"/>
    <p:sldId id="470" r:id="rId30"/>
    <p:sldId id="471" r:id="rId31"/>
    <p:sldId id="472" r:id="rId32"/>
    <p:sldId id="473" r:id="rId33"/>
    <p:sldId id="474" r:id="rId34"/>
    <p:sldId id="475" r:id="rId35"/>
    <p:sldId id="476" r:id="rId36"/>
    <p:sldId id="477" r:id="rId37"/>
    <p:sldId id="478" r:id="rId38"/>
    <p:sldId id="479" r:id="rId39"/>
    <p:sldId id="480" r:id="rId40"/>
    <p:sldId id="481" r:id="rId41"/>
    <p:sldId id="407" r:id="rId42"/>
    <p:sldId id="482" r:id="rId43"/>
    <p:sldId id="483" r:id="rId44"/>
    <p:sldId id="484" r:id="rId45"/>
    <p:sldId id="485" r:id="rId46"/>
    <p:sldId id="486" r:id="rId47"/>
    <p:sldId id="487" r:id="rId48"/>
    <p:sldId id="488" r:id="rId49"/>
    <p:sldId id="489" r:id="rId50"/>
    <p:sldId id="490" r:id="rId51"/>
    <p:sldId id="404" r:id="rId52"/>
    <p:sldId id="491" r:id="rId53"/>
    <p:sldId id="492" r:id="rId54"/>
    <p:sldId id="402" r:id="rId55"/>
    <p:sldId id="493" r:id="rId56"/>
    <p:sldId id="271" r:id="rId57"/>
    <p:sldId id="385" r:id="rId58"/>
    <p:sldId id="386" r:id="rId59"/>
    <p:sldId id="387" r:id="rId60"/>
    <p:sldId id="388" r:id="rId61"/>
    <p:sldId id="392" r:id="rId62"/>
    <p:sldId id="393" r:id="rId63"/>
    <p:sldId id="394" r:id="rId64"/>
    <p:sldId id="262" r:id="rId65"/>
    <p:sldId id="494" r:id="rId66"/>
    <p:sldId id="389" r:id="rId67"/>
    <p:sldId id="390" r:id="rId68"/>
    <p:sldId id="395" r:id="rId69"/>
    <p:sldId id="396" r:id="rId70"/>
    <p:sldId id="397" r:id="rId71"/>
    <p:sldId id="391" r:id="rId72"/>
    <p:sldId id="398" r:id="rId73"/>
    <p:sldId id="399" r:id="rId74"/>
    <p:sldId id="400" r:id="rId75"/>
    <p:sldId id="373" r:id="rId76"/>
    <p:sldId id="401" r:id="rId77"/>
    <p:sldId id="284" r:id="rId78"/>
    <p:sldId id="285" r:id="rId79"/>
    <p:sldId id="286" r:id="rId80"/>
    <p:sldId id="287" r:id="rId81"/>
    <p:sldId id="288" r:id="rId82"/>
    <p:sldId id="289" r:id="rId83"/>
    <p:sldId id="290" r:id="rId84"/>
    <p:sldId id="291" r:id="rId85"/>
    <p:sldId id="292" r:id="rId86"/>
    <p:sldId id="293" r:id="rId87"/>
    <p:sldId id="294" r:id="rId88"/>
    <p:sldId id="295" r:id="rId89"/>
    <p:sldId id="296" r:id="rId90"/>
    <p:sldId id="297" r:id="rId91"/>
    <p:sldId id="298" r:id="rId92"/>
    <p:sldId id="299" r:id="rId93"/>
    <p:sldId id="300" r:id="rId94"/>
    <p:sldId id="301" r:id="rId95"/>
    <p:sldId id="302" r:id="rId96"/>
    <p:sldId id="303" r:id="rId97"/>
    <p:sldId id="304" r:id="rId98"/>
    <p:sldId id="305" r:id="rId99"/>
    <p:sldId id="306" r:id="rId100"/>
    <p:sldId id="307" r:id="rId101"/>
    <p:sldId id="309" r:id="rId102"/>
    <p:sldId id="374" r:id="rId103"/>
    <p:sldId id="375" r:id="rId104"/>
    <p:sldId id="376" r:id="rId105"/>
    <p:sldId id="377" r:id="rId106"/>
    <p:sldId id="378" r:id="rId107"/>
  </p:sldIdLst>
  <p:sldSz cx="2339975" cy="3240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me Bonuses" id="{C7BF2015-9369-4FBF-BBA5-B7E038FEBCA3}">
          <p14:sldIdLst>
            <p14:sldId id="380"/>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43"/>
            <p14:sldId id="468"/>
            <p14:sldId id="469"/>
            <p14:sldId id="470"/>
            <p14:sldId id="471"/>
            <p14:sldId id="472"/>
            <p14:sldId id="473"/>
            <p14:sldId id="474"/>
            <p14:sldId id="475"/>
            <p14:sldId id="476"/>
            <p14:sldId id="477"/>
            <p14:sldId id="478"/>
            <p14:sldId id="479"/>
            <p14:sldId id="480"/>
            <p14:sldId id="481"/>
            <p14:sldId id="407"/>
            <p14:sldId id="482"/>
            <p14:sldId id="483"/>
            <p14:sldId id="484"/>
            <p14:sldId id="485"/>
            <p14:sldId id="486"/>
            <p14:sldId id="487"/>
            <p14:sldId id="488"/>
            <p14:sldId id="489"/>
            <p14:sldId id="490"/>
            <p14:sldId id="404"/>
            <p14:sldId id="491"/>
            <p14:sldId id="492"/>
            <p14:sldId id="402"/>
            <p14:sldId id="493"/>
          </p14:sldIdLst>
        </p14:section>
        <p14:section name="Power-ups" id="{4451A8A7-0475-41C6-A0F8-CBAD9FE72581}">
          <p14:sldIdLst>
            <p14:sldId id="271"/>
            <p14:sldId id="385"/>
            <p14:sldId id="386"/>
            <p14:sldId id="387"/>
            <p14:sldId id="388"/>
            <p14:sldId id="392"/>
            <p14:sldId id="393"/>
            <p14:sldId id="394"/>
            <p14:sldId id="262"/>
            <p14:sldId id="494"/>
            <p14:sldId id="389"/>
            <p14:sldId id="390"/>
            <p14:sldId id="395"/>
            <p14:sldId id="396"/>
            <p14:sldId id="397"/>
            <p14:sldId id="391"/>
            <p14:sldId id="398"/>
            <p14:sldId id="399"/>
            <p14:sldId id="400"/>
            <p14:sldId id="373"/>
            <p14:sldId id="401"/>
          </p14:sldIdLst>
        </p14:section>
        <p14:section name="Curses" id="{C4260355-AA86-4FC1-B283-84D351570288}">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Lst>
        </p14:section>
        <p14:section name="Blank Cards" id="{72E27207-03DF-4267-8E8B-887A45463285}">
          <p14:sldIdLst>
            <p14:sldId id="309"/>
            <p14:sldId id="374"/>
            <p14:sldId id="375"/>
            <p14:sldId id="376"/>
            <p14:sldId id="377"/>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93A"/>
    <a:srgbClr val="EC3339"/>
    <a:srgbClr val="F5793B"/>
    <a:srgbClr val="FFBD41"/>
    <a:srgbClr val="473769"/>
    <a:srgbClr val="5665EB"/>
    <a:srgbClr val="4FB2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96247" autoAdjust="0"/>
  </p:normalViewPr>
  <p:slideViewPr>
    <p:cSldViewPr snapToGrid="0">
      <p:cViewPr varScale="1">
        <p:scale>
          <a:sx n="131" d="100"/>
          <a:sy n="131" d="100"/>
        </p:scale>
        <p:origin x="2646" y="114"/>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989250-034E-FADC-A9D2-CD9902D4E6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951807F6-BB55-892B-8929-F8D75DE453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CB4DAB-F26E-4A66-9BF5-CF1CA0C8A97F}" type="datetimeFigureOut">
              <a:rPr lang="LID4096" smtClean="0"/>
              <a:t>09/20/2025</a:t>
            </a:fld>
            <a:endParaRPr lang="LID4096"/>
          </a:p>
        </p:txBody>
      </p:sp>
      <p:sp>
        <p:nvSpPr>
          <p:cNvPr id="4" name="Footer Placeholder 3">
            <a:extLst>
              <a:ext uri="{FF2B5EF4-FFF2-40B4-BE49-F238E27FC236}">
                <a16:creationId xmlns:a16="http://schemas.microsoft.com/office/drawing/2014/main" id="{AF4A447F-7A23-6D5B-0BCD-8601AEC12A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75FC20B9-0B99-0338-34BB-6C4B130F3E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A6C22-5A3A-4A04-8A7F-4E26A917B209}" type="slidenum">
              <a:rPr lang="LID4096" smtClean="0"/>
              <a:t>‹#›</a:t>
            </a:fld>
            <a:endParaRPr lang="LID4096"/>
          </a:p>
        </p:txBody>
      </p:sp>
    </p:spTree>
    <p:extLst>
      <p:ext uri="{BB962C8B-B14F-4D97-AF65-F5344CB8AC3E}">
        <p14:creationId xmlns:p14="http://schemas.microsoft.com/office/powerpoint/2010/main" val="932200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F52F5-D748-4B9C-BF6D-E9F776396B21}" type="datetimeFigureOut">
              <a:rPr lang="LID4096" smtClean="0"/>
              <a:t>09/20/2025</a:t>
            </a:fld>
            <a:endParaRPr lang="LID4096"/>
          </a:p>
        </p:txBody>
      </p:sp>
      <p:sp>
        <p:nvSpPr>
          <p:cNvPr id="4" name="Slide Image Placeholder 3"/>
          <p:cNvSpPr>
            <a:spLocks noGrp="1" noRot="1" noChangeAspect="1"/>
          </p:cNvSpPr>
          <p:nvPr>
            <p:ph type="sldImg" idx="2"/>
          </p:nvPr>
        </p:nvSpPr>
        <p:spPr>
          <a:xfrm>
            <a:off x="2314575" y="1143000"/>
            <a:ext cx="222885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E5CE2-C2EB-4DE9-A365-1DEB3A22A146}" type="slidenum">
              <a:rPr lang="LID4096" smtClean="0"/>
              <a:t>‹#›</a:t>
            </a:fld>
            <a:endParaRPr lang="LID4096"/>
          </a:p>
        </p:txBody>
      </p:sp>
    </p:spTree>
    <p:extLst>
      <p:ext uri="{BB962C8B-B14F-4D97-AF65-F5344CB8AC3E}">
        <p14:creationId xmlns:p14="http://schemas.microsoft.com/office/powerpoint/2010/main" val="2294470997"/>
      </p:ext>
    </p:extLst>
  </p:cSld>
  <p:clrMap bg1="lt1" tx1="dk1" bg2="lt2" tx2="dk2" accent1="accent1" accent2="accent2" accent3="accent3" accent4="accent4" accent5="accent5" accent6="accent6" hlink="hlink" folHlink="folHlink"/>
  <p:notesStyle>
    <a:lvl1pPr marL="0" algn="l" defTabSz="267828" rtl="0" eaLnBrk="1" latinLnBrk="0" hangingPunct="1">
      <a:defRPr sz="351" kern="1200">
        <a:solidFill>
          <a:schemeClr val="tx1"/>
        </a:solidFill>
        <a:latin typeface="+mn-lt"/>
        <a:ea typeface="+mn-ea"/>
        <a:cs typeface="+mn-cs"/>
      </a:defRPr>
    </a:lvl1pPr>
    <a:lvl2pPr marL="133914" algn="l" defTabSz="267828" rtl="0" eaLnBrk="1" latinLnBrk="0" hangingPunct="1">
      <a:defRPr sz="351" kern="1200">
        <a:solidFill>
          <a:schemeClr val="tx1"/>
        </a:solidFill>
        <a:latin typeface="+mn-lt"/>
        <a:ea typeface="+mn-ea"/>
        <a:cs typeface="+mn-cs"/>
      </a:defRPr>
    </a:lvl2pPr>
    <a:lvl3pPr marL="267828" algn="l" defTabSz="267828" rtl="0" eaLnBrk="1" latinLnBrk="0" hangingPunct="1">
      <a:defRPr sz="351" kern="1200">
        <a:solidFill>
          <a:schemeClr val="tx1"/>
        </a:solidFill>
        <a:latin typeface="+mn-lt"/>
        <a:ea typeface="+mn-ea"/>
        <a:cs typeface="+mn-cs"/>
      </a:defRPr>
    </a:lvl3pPr>
    <a:lvl4pPr marL="401742" algn="l" defTabSz="267828" rtl="0" eaLnBrk="1" latinLnBrk="0" hangingPunct="1">
      <a:defRPr sz="351" kern="1200">
        <a:solidFill>
          <a:schemeClr val="tx1"/>
        </a:solidFill>
        <a:latin typeface="+mn-lt"/>
        <a:ea typeface="+mn-ea"/>
        <a:cs typeface="+mn-cs"/>
      </a:defRPr>
    </a:lvl4pPr>
    <a:lvl5pPr marL="535656" algn="l" defTabSz="267828" rtl="0" eaLnBrk="1" latinLnBrk="0" hangingPunct="1">
      <a:defRPr sz="351" kern="1200">
        <a:solidFill>
          <a:schemeClr val="tx1"/>
        </a:solidFill>
        <a:latin typeface="+mn-lt"/>
        <a:ea typeface="+mn-ea"/>
        <a:cs typeface="+mn-cs"/>
      </a:defRPr>
    </a:lvl5pPr>
    <a:lvl6pPr marL="669569" algn="l" defTabSz="267828" rtl="0" eaLnBrk="1" latinLnBrk="0" hangingPunct="1">
      <a:defRPr sz="351" kern="1200">
        <a:solidFill>
          <a:schemeClr val="tx1"/>
        </a:solidFill>
        <a:latin typeface="+mn-lt"/>
        <a:ea typeface="+mn-ea"/>
        <a:cs typeface="+mn-cs"/>
      </a:defRPr>
    </a:lvl6pPr>
    <a:lvl7pPr marL="803483" algn="l" defTabSz="267828" rtl="0" eaLnBrk="1" latinLnBrk="0" hangingPunct="1">
      <a:defRPr sz="351" kern="1200">
        <a:solidFill>
          <a:schemeClr val="tx1"/>
        </a:solidFill>
        <a:latin typeface="+mn-lt"/>
        <a:ea typeface="+mn-ea"/>
        <a:cs typeface="+mn-cs"/>
      </a:defRPr>
    </a:lvl7pPr>
    <a:lvl8pPr marL="937397" algn="l" defTabSz="267828" rtl="0" eaLnBrk="1" latinLnBrk="0" hangingPunct="1">
      <a:defRPr sz="351" kern="1200">
        <a:solidFill>
          <a:schemeClr val="tx1"/>
        </a:solidFill>
        <a:latin typeface="+mn-lt"/>
        <a:ea typeface="+mn-ea"/>
        <a:cs typeface="+mn-cs"/>
      </a:defRPr>
    </a:lvl8pPr>
    <a:lvl9pPr marL="1071311" algn="l" defTabSz="267828" rtl="0" eaLnBrk="1" latinLnBrk="0" hangingPunct="1">
      <a:defRPr sz="35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r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D896318-973B-749F-6C7A-F02E074FF6B0}"/>
              </a:ext>
            </a:extLst>
          </p:cNvPr>
          <p:cNvSpPr/>
          <p:nvPr userDrawn="1"/>
        </p:nvSpPr>
        <p:spPr>
          <a:xfrm>
            <a:off x="-25" y="0"/>
            <a:ext cx="2340000" cy="324000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le 1"/>
          <p:cNvSpPr>
            <a:spLocks noGrp="1"/>
          </p:cNvSpPr>
          <p:nvPr>
            <p:ph type="ctrTitle" hasCustomPrompt="1"/>
          </p:nvPr>
        </p:nvSpPr>
        <p:spPr>
          <a:xfrm>
            <a:off x="-25" y="1620044"/>
            <a:ext cx="234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tIns="90000" bIns="90000" rtlCol="0" anchor="ctr"/>
          <a:lstStyle>
            <a:lvl1pPr algn="ctr">
              <a:defRPr lang="en-US" sz="2200" b="1" dirty="0">
                <a:solidFill>
                  <a:srgbClr val="1D293A"/>
                </a:solidFill>
                <a:latin typeface="Montserrat ExtraBold" pitchFamily="2" charset="0"/>
                <a:ea typeface="+mn-ea"/>
                <a:cs typeface="Rubik" pitchFamily="2" charset="-79"/>
              </a:defRPr>
            </a:lvl1pPr>
          </a:lstStyle>
          <a:p>
            <a:pPr marL="0" lvl="0" defTabSz="457200">
              <a:lnSpc>
                <a:spcPct val="80000"/>
              </a:lnSpc>
            </a:pPr>
            <a:r>
              <a:rPr lang="en-US" dirty="0"/>
              <a:t>CLICK TO ADD A CARD TITLE</a:t>
            </a:r>
          </a:p>
        </p:txBody>
      </p:sp>
      <p:sp>
        <p:nvSpPr>
          <p:cNvPr id="22" name="Subtitle 2">
            <a:extLst>
              <a:ext uri="{FF2B5EF4-FFF2-40B4-BE49-F238E27FC236}">
                <a16:creationId xmlns:a16="http://schemas.microsoft.com/office/drawing/2014/main" id="{F5801CAF-EC81-09A6-A34E-4FBE4A7DF1ED}"/>
              </a:ext>
            </a:extLst>
          </p:cNvPr>
          <p:cNvSpPr>
            <a:spLocks noGrp="1"/>
          </p:cNvSpPr>
          <p:nvPr>
            <p:ph type="subTitle" idx="1" hasCustomPrompt="1"/>
          </p:nvPr>
        </p:nvSpPr>
        <p:spPr>
          <a:xfrm>
            <a:off x="-25" y="2340088"/>
            <a:ext cx="2340000" cy="9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90000" tIns="90000" rIns="90000" bIns="90000" rtlCol="0" anchor="t"/>
          <a:lstStyle>
            <a:lvl1pPr marL="0" indent="0" algn="ctr">
              <a:buNone/>
              <a:defRPr lang="en-US" sz="800" dirty="0">
                <a:solidFill>
                  <a:srgbClr val="1D293A"/>
                </a:solidFill>
                <a:latin typeface="Montserrat" panose="00000500000000000000" pitchFamily="2" charset="0"/>
                <a:cs typeface="Rubik" pitchFamily="2" charset="-79"/>
              </a:defRPr>
            </a:lvl1pPr>
          </a:lstStyle>
          <a:p>
            <a:pPr marL="0" lvl="0" defTabSz="457200"/>
            <a:r>
              <a:rPr lang="en-US" dirty="0"/>
              <a:t>Click to add a card description.</a:t>
            </a:r>
          </a:p>
        </p:txBody>
      </p:sp>
      <p:sp>
        <p:nvSpPr>
          <p:cNvPr id="30" name="Picture Placeholder 29">
            <a:extLst>
              <a:ext uri="{FF2B5EF4-FFF2-40B4-BE49-F238E27FC236}">
                <a16:creationId xmlns:a16="http://schemas.microsoft.com/office/drawing/2014/main" id="{8DBBC580-1567-32AE-1AB8-4F0A91EB8988}"/>
              </a:ext>
            </a:extLst>
          </p:cNvPr>
          <p:cNvSpPr>
            <a:spLocks noGrp="1"/>
          </p:cNvSpPr>
          <p:nvPr>
            <p:ph type="pic" sz="quarter" idx="11"/>
          </p:nvPr>
        </p:nvSpPr>
        <p:spPr>
          <a:xfrm>
            <a:off x="359975" y="22"/>
            <a:ext cx="1620000" cy="1620000"/>
          </a:xfrm>
          <a:prstGeom prst="rect">
            <a:avLst/>
          </a:prstGeom>
        </p:spPr>
        <p:txBody>
          <a:bodyPr/>
          <a:lstStyle>
            <a:lvl1pPr marL="0" indent="0">
              <a:buNone/>
              <a:defRPr/>
            </a:lvl1pPr>
          </a:lstStyle>
          <a:p>
            <a:endParaRPr lang="LID4096" dirty="0"/>
          </a:p>
        </p:txBody>
      </p:sp>
    </p:spTree>
    <p:extLst>
      <p:ext uri="{BB962C8B-B14F-4D97-AF65-F5344CB8AC3E}">
        <p14:creationId xmlns:p14="http://schemas.microsoft.com/office/powerpoint/2010/main" val="281959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rs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E36730C-C45C-8252-09A0-CF927DE3CBC7}"/>
              </a:ext>
            </a:extLst>
          </p:cNvPr>
          <p:cNvSpPr/>
          <p:nvPr userDrawn="1"/>
        </p:nvSpPr>
        <p:spPr>
          <a:xfrm>
            <a:off x="-25" y="0"/>
            <a:ext cx="2340000" cy="324000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le 1"/>
          <p:cNvSpPr>
            <a:spLocks noGrp="1"/>
          </p:cNvSpPr>
          <p:nvPr>
            <p:ph type="ctrTitle" hasCustomPrompt="1"/>
          </p:nvPr>
        </p:nvSpPr>
        <p:spPr>
          <a:xfrm>
            <a:off x="0" y="0"/>
            <a:ext cx="2339975" cy="9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tIns="90000" bIns="90000" rtlCol="0" anchor="ctr"/>
          <a:lstStyle>
            <a:lvl1pPr>
              <a:defRPr lang="en-US" sz="1800" b="1" dirty="0">
                <a:solidFill>
                  <a:srgbClr val="473769"/>
                </a:solidFill>
                <a:latin typeface="Montserrat ExtraBold" pitchFamily="2" charset="0"/>
                <a:ea typeface="+mn-ea"/>
                <a:cs typeface="Rubik" pitchFamily="2" charset="-79"/>
              </a:defRPr>
            </a:lvl1pPr>
          </a:lstStyle>
          <a:p>
            <a:pPr marL="0" lvl="0" defTabSz="457200">
              <a:lnSpc>
                <a:spcPct val="80000"/>
              </a:lnSpc>
            </a:pPr>
            <a:r>
              <a:rPr lang="en-US" dirty="0"/>
              <a:t>CLICK TO ADD A CURSE TITEL</a:t>
            </a:r>
          </a:p>
        </p:txBody>
      </p:sp>
      <p:sp>
        <p:nvSpPr>
          <p:cNvPr id="3" name="Subtitle 2"/>
          <p:cNvSpPr>
            <a:spLocks noGrp="1"/>
          </p:cNvSpPr>
          <p:nvPr>
            <p:ph type="subTitle" idx="1" hasCustomPrompt="1"/>
          </p:nvPr>
        </p:nvSpPr>
        <p:spPr>
          <a:xfrm>
            <a:off x="-25" y="900001"/>
            <a:ext cx="2339974" cy="17999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90000" tIns="0" rIns="90000" bIns="0" rtlCol="0" anchor="t"/>
          <a:lstStyle>
            <a:lvl1pPr marL="0" indent="0">
              <a:spcBef>
                <a:spcPts val="0"/>
              </a:spcBef>
              <a:buNone/>
              <a:defRPr lang="en-US" sz="800" dirty="0">
                <a:solidFill>
                  <a:srgbClr val="1D293A"/>
                </a:solidFill>
                <a:latin typeface="Montserrat" panose="00000500000000000000" pitchFamily="2" charset="0"/>
                <a:cs typeface="Rubik" pitchFamily="2" charset="-79"/>
              </a:defRPr>
            </a:lvl1pPr>
          </a:lstStyle>
          <a:p>
            <a:pPr marL="0" lvl="0" defTabSz="457200"/>
            <a:r>
              <a:rPr lang="en-US" dirty="0"/>
              <a:t>Click to add a curse description.</a:t>
            </a:r>
          </a:p>
        </p:txBody>
      </p:sp>
      <p:sp>
        <p:nvSpPr>
          <p:cNvPr id="17" name="Text Placeholder 16">
            <a:extLst>
              <a:ext uri="{FF2B5EF4-FFF2-40B4-BE49-F238E27FC236}">
                <a16:creationId xmlns:a16="http://schemas.microsoft.com/office/drawing/2014/main" id="{45DA87DC-25C4-C423-03A5-FD08C65651C4}"/>
              </a:ext>
            </a:extLst>
          </p:cNvPr>
          <p:cNvSpPr>
            <a:spLocks noGrp="1"/>
          </p:cNvSpPr>
          <p:nvPr>
            <p:ph type="body" sz="quarter" idx="10" hasCustomPrompt="1"/>
          </p:nvPr>
        </p:nvSpPr>
        <p:spPr>
          <a:xfrm>
            <a:off x="0" y="2711201"/>
            <a:ext cx="2339975" cy="54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90000" tIns="0" rIns="90000" bIns="90000" rtlCol="0" anchor="b"/>
          <a:lstStyle>
            <a:lvl1pPr marL="0" indent="0">
              <a:spcBef>
                <a:spcPts val="0"/>
              </a:spcBef>
              <a:buNone/>
              <a:defRPr lang="LID4096" sz="800" b="1" dirty="0">
                <a:solidFill>
                  <a:srgbClr val="1D293A"/>
                </a:solidFill>
                <a:latin typeface="Montserrat" panose="00000500000000000000" pitchFamily="2" charset="0"/>
                <a:cs typeface="Rubik" pitchFamily="2" charset="-79"/>
              </a:defRPr>
            </a:lvl1pPr>
          </a:lstStyle>
          <a:p>
            <a:pPr marL="0" lvl="0" defTabSz="457200"/>
            <a:r>
              <a:rPr lang="en-GB" dirty="0"/>
              <a:t>Casting Cost: Click to add a casting cost.</a:t>
            </a:r>
            <a:endParaRPr lang="LID4096" dirty="0"/>
          </a:p>
        </p:txBody>
      </p:sp>
    </p:spTree>
    <p:extLst>
      <p:ext uri="{BB962C8B-B14F-4D97-AF65-F5344CB8AC3E}">
        <p14:creationId xmlns:p14="http://schemas.microsoft.com/office/powerpoint/2010/main" val="23306103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38094"/>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233995" rtl="0" eaLnBrk="1" latinLnBrk="0" hangingPunct="1">
        <a:lnSpc>
          <a:spcPct val="90000"/>
        </a:lnSpc>
        <a:spcBef>
          <a:spcPct val="0"/>
        </a:spcBef>
        <a:buNone/>
        <a:defRPr sz="1126" kern="1200">
          <a:solidFill>
            <a:schemeClr val="tx1"/>
          </a:solidFill>
          <a:latin typeface="+mj-lt"/>
          <a:ea typeface="+mj-ea"/>
          <a:cs typeface="+mj-cs"/>
        </a:defRPr>
      </a:lvl1pPr>
    </p:titleStyle>
    <p:bodyStyle>
      <a:lvl1pPr marL="58499" indent="-58499" algn="l" defTabSz="233995" rtl="0" eaLnBrk="1" latinLnBrk="0" hangingPunct="1">
        <a:lnSpc>
          <a:spcPct val="90000"/>
        </a:lnSpc>
        <a:spcBef>
          <a:spcPts val="256"/>
        </a:spcBef>
        <a:buFont typeface="Arial" panose="020B0604020202020204" pitchFamily="34" charset="0"/>
        <a:buChar char="•"/>
        <a:defRPr sz="717" kern="1200">
          <a:solidFill>
            <a:schemeClr val="tx1"/>
          </a:solidFill>
          <a:latin typeface="+mn-lt"/>
          <a:ea typeface="+mn-ea"/>
          <a:cs typeface="+mn-cs"/>
        </a:defRPr>
      </a:lvl1pPr>
      <a:lvl2pPr marL="175496" indent="-58499" algn="l" defTabSz="233995" rtl="0" eaLnBrk="1" latinLnBrk="0" hangingPunct="1">
        <a:lnSpc>
          <a:spcPct val="90000"/>
        </a:lnSpc>
        <a:spcBef>
          <a:spcPts val="128"/>
        </a:spcBef>
        <a:buFont typeface="Arial" panose="020B0604020202020204" pitchFamily="34" charset="0"/>
        <a:buChar char="•"/>
        <a:defRPr sz="614" kern="1200">
          <a:solidFill>
            <a:schemeClr val="tx1"/>
          </a:solidFill>
          <a:latin typeface="+mn-lt"/>
          <a:ea typeface="+mn-ea"/>
          <a:cs typeface="+mn-cs"/>
        </a:defRPr>
      </a:lvl2pPr>
      <a:lvl3pPr marL="292494" indent="-58499" algn="l" defTabSz="233995" rtl="0" eaLnBrk="1" latinLnBrk="0" hangingPunct="1">
        <a:lnSpc>
          <a:spcPct val="90000"/>
        </a:lnSpc>
        <a:spcBef>
          <a:spcPts val="128"/>
        </a:spcBef>
        <a:buFont typeface="Arial" panose="020B0604020202020204" pitchFamily="34" charset="0"/>
        <a:buChar char="•"/>
        <a:defRPr sz="512" kern="1200">
          <a:solidFill>
            <a:schemeClr val="tx1"/>
          </a:solidFill>
          <a:latin typeface="+mn-lt"/>
          <a:ea typeface="+mn-ea"/>
          <a:cs typeface="+mn-cs"/>
        </a:defRPr>
      </a:lvl3pPr>
      <a:lvl4pPr marL="409491"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4pPr>
      <a:lvl5pPr marL="526489"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5pPr>
      <a:lvl6pPr marL="643486"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6pPr>
      <a:lvl7pPr marL="760484"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7pPr>
      <a:lvl8pPr marL="877481"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8pPr>
      <a:lvl9pPr marL="994479"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9pPr>
    </p:bodyStyle>
    <p:otherStyle>
      <a:defPPr>
        <a:defRPr lang="en-US"/>
      </a:defPPr>
      <a:lvl1pPr marL="0" algn="l" defTabSz="233995" rtl="0" eaLnBrk="1" latinLnBrk="0" hangingPunct="1">
        <a:defRPr sz="461" kern="1200">
          <a:solidFill>
            <a:schemeClr val="tx1"/>
          </a:solidFill>
          <a:latin typeface="+mn-lt"/>
          <a:ea typeface="+mn-ea"/>
          <a:cs typeface="+mn-cs"/>
        </a:defRPr>
      </a:lvl1pPr>
      <a:lvl2pPr marL="116997" algn="l" defTabSz="233995" rtl="0" eaLnBrk="1" latinLnBrk="0" hangingPunct="1">
        <a:defRPr sz="461" kern="1200">
          <a:solidFill>
            <a:schemeClr val="tx1"/>
          </a:solidFill>
          <a:latin typeface="+mn-lt"/>
          <a:ea typeface="+mn-ea"/>
          <a:cs typeface="+mn-cs"/>
        </a:defRPr>
      </a:lvl2pPr>
      <a:lvl3pPr marL="233995" algn="l" defTabSz="233995" rtl="0" eaLnBrk="1" latinLnBrk="0" hangingPunct="1">
        <a:defRPr sz="461" kern="1200">
          <a:solidFill>
            <a:schemeClr val="tx1"/>
          </a:solidFill>
          <a:latin typeface="+mn-lt"/>
          <a:ea typeface="+mn-ea"/>
          <a:cs typeface="+mn-cs"/>
        </a:defRPr>
      </a:lvl3pPr>
      <a:lvl4pPr marL="350992" algn="l" defTabSz="233995" rtl="0" eaLnBrk="1" latinLnBrk="0" hangingPunct="1">
        <a:defRPr sz="461" kern="1200">
          <a:solidFill>
            <a:schemeClr val="tx1"/>
          </a:solidFill>
          <a:latin typeface="+mn-lt"/>
          <a:ea typeface="+mn-ea"/>
          <a:cs typeface="+mn-cs"/>
        </a:defRPr>
      </a:lvl4pPr>
      <a:lvl5pPr marL="467990" algn="l" defTabSz="233995" rtl="0" eaLnBrk="1" latinLnBrk="0" hangingPunct="1">
        <a:defRPr sz="461" kern="1200">
          <a:solidFill>
            <a:schemeClr val="tx1"/>
          </a:solidFill>
          <a:latin typeface="+mn-lt"/>
          <a:ea typeface="+mn-ea"/>
          <a:cs typeface="+mn-cs"/>
        </a:defRPr>
      </a:lvl5pPr>
      <a:lvl6pPr marL="584987" algn="l" defTabSz="233995" rtl="0" eaLnBrk="1" latinLnBrk="0" hangingPunct="1">
        <a:defRPr sz="461" kern="1200">
          <a:solidFill>
            <a:schemeClr val="tx1"/>
          </a:solidFill>
          <a:latin typeface="+mn-lt"/>
          <a:ea typeface="+mn-ea"/>
          <a:cs typeface="+mn-cs"/>
        </a:defRPr>
      </a:lvl6pPr>
      <a:lvl7pPr marL="701985" algn="l" defTabSz="233995" rtl="0" eaLnBrk="1" latinLnBrk="0" hangingPunct="1">
        <a:defRPr sz="461" kern="1200">
          <a:solidFill>
            <a:schemeClr val="tx1"/>
          </a:solidFill>
          <a:latin typeface="+mn-lt"/>
          <a:ea typeface="+mn-ea"/>
          <a:cs typeface="+mn-cs"/>
        </a:defRPr>
      </a:lvl7pPr>
      <a:lvl8pPr marL="818982" algn="l" defTabSz="233995" rtl="0" eaLnBrk="1" latinLnBrk="0" hangingPunct="1">
        <a:defRPr sz="461" kern="1200">
          <a:solidFill>
            <a:schemeClr val="tx1"/>
          </a:solidFill>
          <a:latin typeface="+mn-lt"/>
          <a:ea typeface="+mn-ea"/>
          <a:cs typeface="+mn-cs"/>
        </a:defRPr>
      </a:lvl8pPr>
      <a:lvl9pPr marL="935980" algn="l" defTabSz="233995" rtl="0" eaLnBrk="1" latinLnBrk="0" hangingPunct="1">
        <a:defRPr sz="4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20138-2D93-AE40-9068-0EA717E82EB2}"/>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850A0905-BF92-922E-15AC-777C3BE217D5}"/>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373EDCF4-BAE4-34EE-A968-C0EAFB3D0C15}"/>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4424C093-E110-5451-BB1D-B1F2AAD9EA3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F0AC5AE5-116B-D81C-CFDD-A40E817FAAD7}"/>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353CFC6B-4CDE-DD2F-E7E4-A5F74856DDC3}"/>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14E50DBE-1CF0-8D64-B230-AD3E126A8A6C}"/>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8CF1393A-4C53-5446-FFE8-1855DA570D90}"/>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56F24054-14D0-8F4C-4CCA-12BE0AA5DCE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964F4C4A-9610-192B-010D-8E9646FB33A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A53B7FA2-26E7-641F-276A-1817FAE028D9}"/>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160897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755D9-C082-9BC9-F3EA-835D48F04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BE2C6-0074-714A-8570-E87C49B73E3C}"/>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771D9CA0-3D93-10F3-FFFF-58A506D3F283}"/>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7263F47-204A-11AD-34D7-7945585CE3B3}"/>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99CE528D-2637-3132-B9EE-20F19FB93FA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03258D2D-3CDF-7FA0-BE9C-A150A451E399}"/>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B6831B3A-B4BB-1C6D-C278-16D047046CAE}"/>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D34D8BA1-4F4F-2A8B-7FB0-4F97367A5F8C}"/>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B00E0705-D8A2-D602-6ABE-7C9C0A86AD12}"/>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B864FB42-06FD-66BA-A113-117FFE54C65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4C98F40A-8807-58DE-7EBA-65788444038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6A670267-769F-5F03-210E-DE090D90E08D}"/>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3960928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258D9-7A8C-4299-6B3C-22FCEDBB22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57AEE3-937A-B55F-EAFA-79BCEE1FF03A}"/>
              </a:ext>
            </a:extLst>
          </p:cNvPr>
          <p:cNvSpPr>
            <a:spLocks noGrp="1"/>
          </p:cNvSpPr>
          <p:nvPr>
            <p:ph type="ctrTitle"/>
          </p:nvPr>
        </p:nvSpPr>
        <p:spPr/>
        <p:txBody>
          <a:bodyPr/>
          <a:lstStyle/>
          <a:p>
            <a:r>
              <a:rPr lang="en-GB" dirty="0"/>
              <a:t>CURSE OF THE LABYRINTH</a:t>
            </a:r>
            <a:endParaRPr lang="LID4096" dirty="0"/>
          </a:p>
        </p:txBody>
      </p:sp>
      <p:sp>
        <p:nvSpPr>
          <p:cNvPr id="3" name="Subtitle 2">
            <a:extLst>
              <a:ext uri="{FF2B5EF4-FFF2-40B4-BE49-F238E27FC236}">
                <a16:creationId xmlns:a16="http://schemas.microsoft.com/office/drawing/2014/main" id="{B7A155D4-CC24-E9DA-6443-AD917A1C29A2}"/>
              </a:ext>
            </a:extLst>
          </p:cNvPr>
          <p:cNvSpPr>
            <a:spLocks noGrp="1"/>
          </p:cNvSpPr>
          <p:nvPr>
            <p:ph type="subTitle" idx="1"/>
          </p:nvPr>
        </p:nvSpPr>
        <p:spPr/>
        <p:txBody>
          <a:bodyPr/>
          <a:lstStyle/>
          <a:p>
            <a:r>
              <a:rPr lang="en-GB" dirty="0"/>
              <a:t>Spend up to </a:t>
            </a:r>
            <a:r>
              <a:rPr lang="en-GB" dirty="0">
                <a:highlight>
                  <a:srgbClr val="FFBD41"/>
                </a:highlight>
              </a:rPr>
              <a:t> </a:t>
            </a:r>
            <a:r>
              <a:rPr lang="en-GB" b="1" dirty="0">
                <a:solidFill>
                  <a:schemeClr val="bg1"/>
                </a:solidFill>
                <a:highlight>
                  <a:srgbClr val="FFBD41"/>
                </a:highlight>
              </a:rPr>
              <a:t>S 10 </a:t>
            </a:r>
            <a:r>
              <a:rPr lang="en-GB" dirty="0"/>
              <a:t>, </a:t>
            </a:r>
            <a:r>
              <a:rPr lang="en-GB" dirty="0">
                <a:highlight>
                  <a:srgbClr val="F5793B"/>
                </a:highlight>
              </a:rPr>
              <a:t> </a:t>
            </a:r>
            <a:r>
              <a:rPr lang="en-GB" b="1" dirty="0">
                <a:solidFill>
                  <a:schemeClr val="bg1"/>
                </a:solidFill>
                <a:highlight>
                  <a:srgbClr val="F5793B"/>
                </a:highlight>
              </a:rPr>
              <a:t>M 20 </a:t>
            </a:r>
            <a:r>
              <a:rPr lang="en-GB" dirty="0"/>
              <a:t>, </a:t>
            </a:r>
            <a:r>
              <a:rPr lang="en-GB" dirty="0">
                <a:solidFill>
                  <a:schemeClr val="bg1"/>
                </a:solidFill>
                <a:highlight>
                  <a:srgbClr val="EC3339"/>
                </a:highlight>
              </a:rPr>
              <a:t> </a:t>
            </a:r>
            <a:r>
              <a:rPr lang="en-GB" b="1" dirty="0">
                <a:solidFill>
                  <a:schemeClr val="bg1"/>
                </a:solidFill>
                <a:highlight>
                  <a:srgbClr val="EC3339"/>
                </a:highlight>
              </a:rPr>
              <a:t>L 30 </a:t>
            </a:r>
            <a:r>
              <a:rPr lang="en-GB" dirty="0"/>
              <a:t> minutes drawing a solvable maze and send a photo of it to the seekers. You cannot use the internet to research maze designs. The seekers musts solve the maze before asking another question.</a:t>
            </a:r>
            <a:endParaRPr lang="LID4096" dirty="0"/>
          </a:p>
        </p:txBody>
      </p:sp>
      <p:sp>
        <p:nvSpPr>
          <p:cNvPr id="4" name="Text Placeholder 3">
            <a:extLst>
              <a:ext uri="{FF2B5EF4-FFF2-40B4-BE49-F238E27FC236}">
                <a16:creationId xmlns:a16="http://schemas.microsoft.com/office/drawing/2014/main" id="{19485158-B77E-A749-2A05-6D376D644A28}"/>
              </a:ext>
            </a:extLst>
          </p:cNvPr>
          <p:cNvSpPr>
            <a:spLocks noGrp="1"/>
          </p:cNvSpPr>
          <p:nvPr>
            <p:ph type="body" sz="quarter" idx="10"/>
          </p:nvPr>
        </p:nvSpPr>
        <p:spPr/>
        <p:txBody>
          <a:bodyPr/>
          <a:lstStyle/>
          <a:p>
            <a:r>
              <a:rPr lang="en-GB" dirty="0"/>
              <a:t>Casting Cost: Draw a maze.</a:t>
            </a:r>
            <a:endParaRPr lang="LID4096" dirty="0"/>
          </a:p>
        </p:txBody>
      </p:sp>
    </p:spTree>
    <p:extLst>
      <p:ext uri="{BB962C8B-B14F-4D97-AF65-F5344CB8AC3E}">
        <p14:creationId xmlns:p14="http://schemas.microsoft.com/office/powerpoint/2010/main" val="867392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27B7F-39A4-61F8-2CFF-BB1B98DBA100}"/>
            </a:ext>
          </a:extLst>
        </p:cNvPr>
        <p:cNvGrpSpPr/>
        <p:nvPr/>
      </p:nvGrpSpPr>
      <p:grpSpPr>
        <a:xfrm>
          <a:off x="0" y="0"/>
          <a:ext cx="0" cy="0"/>
          <a:chOff x="0" y="0"/>
          <a:chExt cx="0" cy="0"/>
        </a:xfrm>
      </p:grpSpPr>
    </p:spTree>
    <p:extLst>
      <p:ext uri="{BB962C8B-B14F-4D97-AF65-F5344CB8AC3E}">
        <p14:creationId xmlns:p14="http://schemas.microsoft.com/office/powerpoint/2010/main" val="22169966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D89E5-CDFA-A6BE-0ECF-401210F54123}"/>
            </a:ext>
          </a:extLst>
        </p:cNvPr>
        <p:cNvGrpSpPr/>
        <p:nvPr/>
      </p:nvGrpSpPr>
      <p:grpSpPr>
        <a:xfrm>
          <a:off x="0" y="0"/>
          <a:ext cx="0" cy="0"/>
          <a:chOff x="0" y="0"/>
          <a:chExt cx="0" cy="0"/>
        </a:xfrm>
      </p:grpSpPr>
    </p:spTree>
    <p:extLst>
      <p:ext uri="{BB962C8B-B14F-4D97-AF65-F5344CB8AC3E}">
        <p14:creationId xmlns:p14="http://schemas.microsoft.com/office/powerpoint/2010/main" val="4238280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2B950-11AA-403B-5BF1-837A017BCAB2}"/>
            </a:ext>
          </a:extLst>
        </p:cNvPr>
        <p:cNvGrpSpPr/>
        <p:nvPr/>
      </p:nvGrpSpPr>
      <p:grpSpPr>
        <a:xfrm>
          <a:off x="0" y="0"/>
          <a:ext cx="0" cy="0"/>
          <a:chOff x="0" y="0"/>
          <a:chExt cx="0" cy="0"/>
        </a:xfrm>
      </p:grpSpPr>
    </p:spTree>
    <p:extLst>
      <p:ext uri="{BB962C8B-B14F-4D97-AF65-F5344CB8AC3E}">
        <p14:creationId xmlns:p14="http://schemas.microsoft.com/office/powerpoint/2010/main" val="7278847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BE8C-3DFE-842F-BD99-B3B8EA682384}"/>
            </a:ext>
          </a:extLst>
        </p:cNvPr>
        <p:cNvGrpSpPr/>
        <p:nvPr/>
      </p:nvGrpSpPr>
      <p:grpSpPr>
        <a:xfrm>
          <a:off x="0" y="0"/>
          <a:ext cx="0" cy="0"/>
          <a:chOff x="0" y="0"/>
          <a:chExt cx="0" cy="0"/>
        </a:xfrm>
      </p:grpSpPr>
    </p:spTree>
    <p:extLst>
      <p:ext uri="{BB962C8B-B14F-4D97-AF65-F5344CB8AC3E}">
        <p14:creationId xmlns:p14="http://schemas.microsoft.com/office/powerpoint/2010/main" val="15414643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26582-6965-6893-03EE-1EE977ACA9FC}"/>
            </a:ext>
          </a:extLst>
        </p:cNvPr>
        <p:cNvGrpSpPr/>
        <p:nvPr/>
      </p:nvGrpSpPr>
      <p:grpSpPr>
        <a:xfrm>
          <a:off x="0" y="0"/>
          <a:ext cx="0" cy="0"/>
          <a:chOff x="0" y="0"/>
          <a:chExt cx="0" cy="0"/>
        </a:xfrm>
      </p:grpSpPr>
    </p:spTree>
    <p:extLst>
      <p:ext uri="{BB962C8B-B14F-4D97-AF65-F5344CB8AC3E}">
        <p14:creationId xmlns:p14="http://schemas.microsoft.com/office/powerpoint/2010/main" val="2397751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AED6B-CD7E-EB08-5045-622DC976EC7A}"/>
            </a:ext>
          </a:extLst>
        </p:cNvPr>
        <p:cNvGrpSpPr/>
        <p:nvPr/>
      </p:nvGrpSpPr>
      <p:grpSpPr>
        <a:xfrm>
          <a:off x="0" y="0"/>
          <a:ext cx="0" cy="0"/>
          <a:chOff x="0" y="0"/>
          <a:chExt cx="0" cy="0"/>
        </a:xfrm>
      </p:grpSpPr>
    </p:spTree>
    <p:extLst>
      <p:ext uri="{BB962C8B-B14F-4D97-AF65-F5344CB8AC3E}">
        <p14:creationId xmlns:p14="http://schemas.microsoft.com/office/powerpoint/2010/main" val="133615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96152-7321-66BF-92E1-9341CDA23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0F8AB8-4419-C09B-B156-7A9AF355716E}"/>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E44E7943-6FC5-C1CE-FF44-CFA097C2D3AE}"/>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5CEE17E4-C109-F309-9B9C-7C516CA89BB0}"/>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CCEE9E5C-8DAD-B50B-C478-D59692C750DA}"/>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020CF6E9-7AF8-34ED-A80B-72F0B01B899A}"/>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497889FA-9C8D-F919-7A35-3AB8DC03D3D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08E6DCA6-D647-E43B-CCA1-AC88FA61635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DDF7D661-EDD2-D20D-E9A9-9DCA59B24712}"/>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21A591BD-6B0A-4D34-D8E4-B3901027780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07E0AB5F-EA41-45B6-2C65-66808DFA361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A0DBF601-E432-91B1-7FFC-0C263FDA32B3}"/>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572698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0A079-F86D-C2EB-DE66-125EBA2E06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37412-49C2-1596-26C2-4FF8D6D1F596}"/>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A2B75213-7B8C-E523-459E-2787F140DD49}"/>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6072F51-B489-38CC-E307-5BA76A1B8E2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716BC878-C288-F16B-75D4-C0C54DD1116E}"/>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7F012D4F-47A5-1734-E170-3190253F6C6B}"/>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ABA128FA-E2CA-D767-FA92-BB6560BD82FD}"/>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3343A33A-BB22-AE8C-D270-8051439E76EB}"/>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44B8D528-F624-1AAD-833B-732C622AA46B}"/>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5BA32214-9BD3-1C8E-8C63-EE29A1FAAFC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61E98830-AEA1-D2B3-0171-3A594977D02A}"/>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BF2C3CEA-7408-7D3E-4F7F-2F03DCB3CDC3}"/>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91450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A3A9-1708-29B3-CF46-873BA14A0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5890E-05DE-BC56-D963-967D94351472}"/>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900DA3FD-155C-A6C4-0AC7-848692EA834D}"/>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BEB5669-5E12-571F-6AD1-FC7700AA5006}"/>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3CC677BB-C15F-37B3-43C0-13F7D6A81E7C}"/>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DB7B8250-0540-5C0D-BC81-3EC30BF1F289}"/>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312B19CC-E0C9-E412-82AC-CF56CA12F490}"/>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783F09D9-30E5-F812-E4FD-E536744C82D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E99D5A0A-F495-6C81-2703-8AFF231A26F3}"/>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C8421516-EBF2-157A-49AE-9D7E26100CF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34BA3ABE-CDEF-E891-22ED-4C6B1D632E1B}"/>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0E2192CE-4D20-53AA-00DD-39DD5E8456FD}"/>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90680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007F2-57D4-3C5B-26B4-6C03D4056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2512A-B0F0-76F7-9DF2-0548490A3C1F}"/>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4D9DCDC0-9144-A3C8-2DE8-3B3A3E2F6E66}"/>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52554D59-5F64-9774-678C-A3EEAB5ED35C}"/>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A78B0074-248A-E2E6-F021-6396BFCB775D}"/>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E0DE0047-65A5-042B-7A02-3072CC5CF20E}"/>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6EECC08C-4515-4E80-0757-8FED89B5D0B5}"/>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BF63E33D-A131-615C-59B5-CBF9EE3DAF7E}"/>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4EFED2BE-CFAA-A470-47FA-00DACB6BB114}"/>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90C2E925-AD74-8EC5-1ECF-4F09149F7FB9}"/>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534343DB-D72A-8D6C-88C8-4595A1C3056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C65E1752-4752-9CD9-8A9B-E466722F4B1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162668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BED5D-A341-9FDA-E930-71AAB5EAB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D68A2F-A63B-D27B-5D71-25BDC40F40F1}"/>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0B2A5DDA-EA33-E0BD-8345-AB7881B47F37}"/>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B152A0E1-5756-D7F8-89E8-37012E53166E}"/>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855F626E-4BB5-F3DF-9BD4-2C4107BD3E4E}"/>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270A1120-1F9A-908F-1C8D-EF1B2339377C}"/>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FEE9DB03-B849-262B-12FF-1640E3AD2DD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81DBBC5A-5E63-1D53-20B5-BFC1F40A920B}"/>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9B3F718F-E176-9EDA-DED3-EABD4216F6E7}"/>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38B9A26-64A9-0709-3EFC-89A16D568C0C}"/>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91D138A7-9A21-874A-68A2-C523CAE87B0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FF5BA120-85C8-36C3-7B22-0E0613402520}"/>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46760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13EB0-6942-1057-BF14-A9BBD2D85C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4B5C7-F8A2-5421-20C6-E05946CD070C}"/>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B150C2FF-5C82-5C2D-63B4-1A37D2C215C8}"/>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081E0BC2-9FD4-B936-89D8-7EA8FECD0F4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2B0D4B3A-53CB-F652-C601-C3FB37AEB6D8}"/>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7E6E267C-8DEB-6E49-AD37-D3BA7BC52C27}"/>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5FD5757A-A170-8352-35C9-3AF0A1CBB6E3}"/>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76CF0972-CEA9-BBB7-9EC7-76B6F582589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97DAE94F-4C0E-F02A-30E5-60DB02AD16C9}"/>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7516FEEA-3D88-181A-F0BA-D65D71D3AE08}"/>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BD738D0D-BA16-9FA0-0820-CE68261685A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98EC67D0-4D9C-AE1B-D788-D28C1091A69D}"/>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44841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7D966-7D50-A429-E688-3DD319986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DB779-C594-FBF4-C4DC-E710A4D8E658}"/>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B958CD55-DFE7-97F8-9A7C-E385125CC3B5}"/>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5FCDCA65-F1EA-3E17-7AA7-2536FF3F5942}"/>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DDC84574-3FBF-702C-43E5-6B39067F484A}"/>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8F9F99B5-2EEC-FE51-66F0-DFFE2DDF4647}"/>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DD0F0204-F0AE-283F-0BCA-97C6C80E2F78}"/>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8AB24330-7A60-5573-C0F5-4463C362A3B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0D75A5BB-684D-E27E-883A-C1966AB05AFC}"/>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46B728F9-9828-3067-6882-96C7BBA8CE77}"/>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15CAFC58-453E-B946-B222-9690C4DE1E32}"/>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990B67DE-3E60-BF18-40AC-55F86DE3DA06}"/>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7800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C10CF-FAEB-FE28-D86E-8F6B8950B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734376-9CB8-9A53-9E7D-45B9E09461CA}"/>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0D9347EE-FA47-7575-5795-D2645F4EDC6C}"/>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4BA9E709-E3BE-FD2B-533C-B1D1C14C0B1C}"/>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30A71751-4D1F-DB2F-E382-F2260FA8480F}"/>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9A3349ED-42AD-FA01-271A-ACE0B9E90595}"/>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4C82DC07-F4DA-3C3B-3575-A7B24627B619}"/>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A610F9B5-45A3-D421-71BD-BF494353F2A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904705D0-8673-DD78-B8C4-D4137A7D4D1B}"/>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24C14723-3581-DBE2-B0CB-3BD590575B1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C65386E9-FE93-A6A5-3AC7-A904568FB87D}"/>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9BCFEBF7-DAC1-5A17-A34B-BD7DEC1A2F7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82807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CE689-C94B-B285-9DBF-1F9BE1991A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30A31-DD31-8ECA-DC5B-4CDEE61D492E}"/>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323DCC0B-3E0A-B95D-750D-2DB2AF1C8132}"/>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79199776-C634-0121-E627-CE62E9388556}"/>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587C4568-F68E-3655-E18D-3E214313D98C}"/>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084DF910-4F1C-797A-527D-D9F3A35E3711}"/>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C9955F04-EE0D-CE5E-5412-AEE7C8405AA1}"/>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F2813094-817B-CB13-D067-CD4FD9F1ACE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A56C3500-F00E-4937-F7B3-040691056F4F}"/>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9D4E4C8E-2B71-5C52-4274-27F43850E78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B37E802F-F995-D279-0FAC-113D2C96A7E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63CA1E3F-A0ED-C322-4601-AA01348678AB}"/>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43885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DE078-581F-5DAF-3040-EC9E86C3E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950853-6C34-8283-99B6-9EE7774269C2}"/>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6392D278-FDF2-3C57-04A5-CEC81F8B2F09}"/>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66E24EF0-B67A-F39D-AB42-DF0696F7A620}"/>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C2E9777A-FA4E-0C83-B762-8F3C637FD31B}"/>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5AC8F239-3A9B-B73B-05C6-A7654A62E53D}"/>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692A9518-78F4-BCC5-4087-B1F7E009BAD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8039946E-00E7-A102-50C6-B2D9A1CF8FDB}"/>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4DC17A3C-9A9B-A05A-36B0-E57ED30D749D}"/>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E8BB213F-AA3E-B5B2-81F6-62A030666FB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C3D9C717-CCDA-CA90-6333-82C00B25895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1198535D-E42B-8735-C91E-6F95E4761A0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725642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FC273-098A-E46F-C402-ACF942648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BD449-6AD8-6AE4-46A5-962DF32970B5}"/>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078E849A-3C32-A770-9F92-5F718B28FA27}"/>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6E0854F-D6F3-211E-613D-21F610C0B7C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6CAB8B63-C823-A14E-67C4-5A598C94DD2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AA6D23CF-D5FA-10D4-B160-08506D41627C}"/>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4B279C1F-0EE0-C134-4E4A-6018FBE4A3CE}"/>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8506C84E-3C68-589E-9F00-A1E5160FCC5F}"/>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BFC59047-16C6-C9C0-C347-0CDB807C5EAE}"/>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A3A99D5-9147-FD7A-1EC9-35D7138F7A5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8B6B32AF-BCCE-01DB-BEAC-5DC35A355D1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3B113793-C95A-9E97-2057-5C8B0B497A65}"/>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94249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65CB-E70C-9704-D33E-19EDAFC73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D465D6-709A-71B3-C446-E7F0924737F2}"/>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0FB5E629-9097-F5B8-0A92-836E3E35C945}"/>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61E5BEA5-26A2-641A-0874-AD0C43A98814}"/>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28682CD8-B9AC-5E9B-D7D9-4D5888B0DEC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A9AA4707-C032-F3D5-3336-6C5666AD4C60}"/>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EA494AA9-7770-070E-234A-B572D040533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1D445F38-3137-0794-54AA-72A5FD5A5CAF}"/>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8A8088C7-2C0F-7B47-EEB9-C78834B22813}"/>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CEDE8316-B408-D373-9A68-187DC4CD20E4}"/>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1667CA35-839D-28AC-5A01-E48E30AF6F22}"/>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B33C9671-3A1D-FA82-FF4B-A992B21197F3}"/>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985184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175FD-BC2A-2A44-1CEC-AA16A0857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2C7D31-009D-FAF5-7E1F-36FAA1D8CFC7}"/>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ACF10D11-204A-5761-6360-E4971012AE6A}"/>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0AFCE298-721B-623E-9068-953729FA108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40D20AB9-515F-B21F-6435-BFD2C0F9EC13}"/>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6FEB5217-3305-2D15-AF99-67D7D8BE2AF7}"/>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B337D03C-CEFF-26AE-364C-B32E3868F06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99A55E38-5A07-D44E-16AC-EFABCBC00E6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A81BD3B2-6D52-71F1-2D82-D0A65F466066}"/>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0B491C43-759E-DDFC-8680-276E45F70263}"/>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2D7F7C4A-6E07-28E6-66BA-C8F7F5F029D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FBEFD879-E9EE-9ECA-11EE-694AA642C51A}"/>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253998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ED6A1-54B8-66F6-D5D4-8E2DEE332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297E3-1E3B-DC61-D5BE-AEB4B22CA69E}"/>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98305149-1D52-BC7B-1E29-058EFBEFB6F4}"/>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63F05579-1D2F-A642-0B8C-F030A45AF15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D1DB19E7-CB86-4A02-22DA-48231103FED7}"/>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157E7AEC-1866-0B8E-0B34-3E8C75CC5681}"/>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405830B5-BC45-B793-C6BA-7E1D1B46EE51}"/>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6C8BA00B-15E5-05F1-9572-D8577676206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1A0DE9C7-023A-9868-D62E-FF26A99EC06B}"/>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72F29DA4-E55C-131F-E16E-8825B7CAA6F9}"/>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209E6B20-822C-7B02-6A1E-4978C89A3EB6}"/>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8A86B655-5E3B-2A7F-E19D-7398C654518B}"/>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60120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94D01-A6A1-2BA5-4168-16FFFF322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93EC73-3640-81F6-0750-231386381417}"/>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7342DA15-6BCC-36A8-C472-A83183607F38}"/>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DA41C852-23DE-1E4F-CE96-B0910A1DD834}"/>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AD9DFF4E-D957-8D5C-B204-DC69CFD7AF06}"/>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0A17A904-08D2-59D8-7D9E-29DFB4623C81}"/>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A0A6E3B8-75BB-0CC0-2A0E-383BAC42FD9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6E889201-DD38-5991-3854-C4900C9AAAA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21E13F26-AAC3-C66A-832A-45CBCAB843F7}"/>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66F6EB61-DB8C-A26A-0ACE-FDD4192E4F89}"/>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AD633D45-1AB6-BEAD-ED80-9AB753089D3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6CAD3DE4-A9E6-BE26-C860-29ED40C35AE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951814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FCFA9-851A-D5FF-E759-67FE606648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3272C-0061-CBC4-618C-0B5E859F1961}"/>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515C7741-D465-F095-4D41-4151A843605A}"/>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5FC93F06-64C2-4C9B-BBB8-CD677276FBB3}"/>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7C13F428-A13A-64F8-F1BF-BB31AA7CDEF3}"/>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F5B792E9-899F-F980-A461-33D8CEA40D02}"/>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1F29D21C-253F-048C-38E8-0F30CF1C4EAE}"/>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22BD7DB4-3895-E55D-F6B1-0A706E513394}"/>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2E3F4522-C878-A8FF-B67F-9E3329881B6E}"/>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EC06ED6E-2E8F-3C6B-B6A3-4AF3B4868453}"/>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79614C8F-C7DA-7C9B-2F59-8D7D0F40B8B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105BE4E9-2142-8257-5287-78932604506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254899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94D91-A1C0-9530-C539-30C4812F5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75B16-BC86-5632-2208-7851F7F2898D}"/>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54972880-7426-28D9-64D9-B614F69836E8}"/>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32BE72F5-B17B-3440-EEE8-9B311840790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8B18F5A5-F0D4-ECD1-3523-28F193274D53}"/>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D715C7E8-E0CE-A76B-BB65-55E89F2F2454}"/>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A952CCFA-225D-81AF-F795-8B52EA9D6EF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9D8D3BA7-9465-CF9A-5082-4D42F02DEFC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2C6E1238-52C3-B558-F735-71541EA1D8E3}"/>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C3F18EA1-F62C-A051-4C29-F75E17FEF4E4}"/>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10DD322E-260A-197B-7D93-E47D2B5DA10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B5797A56-DDCE-901B-E6B2-19DE71CEC381}"/>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832824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6159A-7BF4-111F-A9CB-6902ACCBBD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656BA-C86E-9713-D2F9-AFAA5396D038}"/>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BE139D32-A76D-2788-791C-EA74FC884DA6}"/>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94C236E-001A-5480-6944-308C24DDB4A6}"/>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94389ED0-FB84-8AD4-E07F-2BDE4876E836}"/>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EAC6A139-C48D-D4BE-566D-4BFE750182A5}"/>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18244902-F1E4-B0A5-B2C2-759530D237F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DB54DD26-E3A7-F0A1-0064-440477CA5A94}"/>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7ACFA70C-CD89-334A-448F-02C56B94A6D9}"/>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F0254B8B-5401-F38F-739B-9D2F0EF0321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54B88BB0-B863-EF39-8678-186505F663CD}"/>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BBB253AA-E472-7865-AB77-B6DC183A3A84}"/>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480857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FA32C-7EDC-FA15-0611-C3890F40E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A7836-BF66-73F7-AA8B-B547AFC44664}"/>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EFAD72CD-4AA0-1C85-77F4-3E789418171B}"/>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B1654E7A-14A7-17CE-4815-11B690B9C9E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306BC9BA-34B8-B2CC-B1CB-68C54DEA7667}"/>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FFBB87FE-32E2-9CE4-28E7-556CA3C1BD2B}"/>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A5406DBB-19DD-3EE9-7B36-CF07ADD71E0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8A70888A-681B-17FD-6F66-95698473661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6D2FB004-574C-4C0C-4B50-EF232B2CE406}"/>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5EFA9235-8981-0564-FBCA-48998AE1715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D352F95D-2F0E-45F2-16FD-6A152B84330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CCE788B0-402E-6E71-3583-2417DD33439F}"/>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883296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2273B-B99A-C0B2-5072-E3B752D40E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6452D-278B-6186-90F6-3A8287D05FCA}"/>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D6776615-430E-0230-9E16-0EB2BBD945E5}"/>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4BAB39D0-53D8-9314-A84B-5BE660AC1EB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258AAE90-AC0C-2AA2-FDB4-EB00172F2D9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8536B6E1-1965-64F5-AB75-AAD6111E022D}"/>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012C06FF-3F07-96F4-633B-4F3BA6BA6DA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0B2B3337-3051-2633-2DC5-B5C251F0183E}"/>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B3916FE8-DB30-10FD-56AA-B3452076EABA}"/>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13F545A2-670C-B99B-6869-F3CA44C322A5}"/>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474AC93F-EE73-4133-5901-A232C3407B03}"/>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89F7D820-78BB-C564-A215-D24DD92134E5}"/>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439993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81F02-5169-AF6A-60FD-CBEFE02313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20A92-7553-34ED-97FB-FBFFE81D15D8}"/>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5A0AEDD4-A8C8-32C9-5878-4AF4F9770910}"/>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AC885AAF-1969-B1DD-A416-025EF1204510}"/>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96E73D0C-E097-BE53-C2BA-16929E74DD5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BBC07F59-3FD1-7C0E-2DFE-493B46AC3008}"/>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4B673E65-2118-0C3A-96A7-CE0503365071}"/>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2034AE70-31E6-3A50-FAE4-8445F95D198A}"/>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08DA84A6-E2F1-2C91-8FE4-C3C3E11B4CDC}"/>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94CEFFB4-3D96-B6B2-42DB-E3F09E0B14B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E0C8BEE3-FC83-9CD8-E4CD-1E500B4C6E3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C18DEECF-4C5F-8F3A-E925-2A835915CB9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879212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36CBE-FA7A-6C0F-DFEB-2EB08709C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6A2D96-2336-DA4B-A325-3E7D7652912D}"/>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0B8AD8DF-801F-440A-64B9-7391D410D64E}"/>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1AE3363-C91D-3C82-C303-592F26490724}"/>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C455E8C1-BD0D-7AF6-582D-D63618B268A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71B84E36-64E0-31ED-3D0A-E95BE7481005}"/>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27A6FF8F-48B0-8B66-36D7-B95088E2E14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3230516B-B38C-E9E5-8C4B-C3B46EF6A87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A76FDDE7-0023-19C9-29C7-9FA3906697D2}"/>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FAEB8B55-57E3-D878-373B-8B73BF2E5FB3}"/>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4E1DD819-8ABB-B87D-1F9B-96541D03486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C9A264FB-98E6-CC49-677F-D0C420006ADF}"/>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339161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8E93E-6881-80FA-4C09-F85BD975A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7A6CC-BC03-06F6-E25E-D9F7E7269811}"/>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F02BE809-1C08-D669-4A38-63F74EABA52F}"/>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EEDC705C-0799-7840-D1E1-A62224F5F3B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4E3960B9-122E-F582-DD9E-A1511DBEBC1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63CD61C6-F27A-9543-93AA-6AABD1DF62CC}"/>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E25443C2-5999-DCC9-D3A0-07EEDE483C37}"/>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997F6E6F-0EB5-84CD-BB5E-0597BD28EB4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6D826A46-0C19-89B6-0232-2802AB381324}"/>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3D6DD2C-9B2D-1E6D-3DA0-2C5151B7A489}"/>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35160168-CE77-BDBA-A272-34E308064E0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836B5D33-7A99-BCE6-10DB-AFBA3C67A40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511123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2559A-1F36-0982-8A4F-FCBBBF301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9CA95-9E7C-DDBE-661A-4596A74AB207}"/>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65C0B15A-13E6-FC89-E38F-6101538E56FE}"/>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F7B230B-39A4-10DA-2919-28E912B46FD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A15ABCEB-884D-6F91-221E-3EF572C77AE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2FB91C6D-A4E0-3633-5D4B-09963910C5FF}"/>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D4709BFB-4E48-09D1-03DC-23785F0161B3}"/>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2CF70503-C3B5-C79B-48B3-99AB9813F26C}"/>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35CA5A74-8BAB-EE36-6518-BF04D3E1623B}"/>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FC965A53-AD55-6EA5-4C0E-FB85B08A9F2A}"/>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9BBF77CB-112F-CC8C-86BD-CD54BEFECAC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F0F1C4B3-9022-D0B7-3C4A-8B6FCD2684CD}"/>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6924313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6789D-2771-A3A2-D470-982118BF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A38485-1C75-E8B8-7409-09C6E6C8B513}"/>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C4D45A5E-A415-C87A-AAEE-F4B30D6EAC7A}"/>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0C780398-AEF0-F9E2-6708-EE56D8B5162C}"/>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441CEFF0-057F-8208-FAE0-1BA95C28073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BC954893-8C90-F3CA-7AC4-D9B8AE747617}"/>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46847488-B555-DB00-9737-8084079D615F}"/>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58F04BDC-8C2B-B1E1-21FB-4A42F5C3846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ED4E272D-62C0-AA59-6F64-EAC58742E68B}"/>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B406F6E-F92E-7499-F392-72981B5E045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8A25FDB9-B93E-A84F-0D97-E25BCEBA209C}"/>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16619031-74EF-54C1-2DFC-754A524139A6}"/>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153498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AE4DA-DC40-7E9C-8A54-C7E5841E12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9C8CD-92F8-0004-CBCD-439B1B21AD74}"/>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ABB444BC-9282-3970-5BD2-6441A4754B0D}"/>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855BB0E1-D775-14FA-E6E4-D0C7A7E21E2E}"/>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FCD4CF8E-0C95-8A4D-3D12-058B35C45973}"/>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803F8CD4-8DA7-20D0-1587-9F2AAD303932}"/>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BE530447-5063-E72A-94ED-8914D14BDED1}"/>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1181971E-9367-3D97-B724-6B5C8B93E953}"/>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9713BB1D-0A5C-1108-ED05-62AD87A6ED46}"/>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5AD91A7C-F579-8368-66FF-3925C2C40C8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863FA71D-E701-1D46-F5A9-9BC9BF2F9AC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4777600F-E470-DE4C-B53C-E785E1CF992A}"/>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1575042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57CEE-039A-86F1-1488-7E945032F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652C78-7062-41DE-125B-5074C65239E5}"/>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3E2FE35F-1609-5443-8312-97598FD07DBB}"/>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64B2231F-CA0E-DB4B-F44C-43F7ED2D45F4}"/>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AC1ED8E0-7ED0-EE7E-539E-51163A9F1376}"/>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06623710-7CE2-27C4-B611-3261E617EA5F}"/>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7B91D7D3-9465-2512-2648-EE56E2FAE24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CB7A1202-4DB7-82A3-DB0C-7924806CA327}"/>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0E316049-A49A-5163-EB1A-980DEC241BB7}"/>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9C81B813-A801-95E2-7A9A-00ED69F8762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1D76E280-71D8-F1A0-BB83-A7FD8940506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DBEC9D15-95D0-6593-9B39-23BEA4E4AD2D}"/>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4246274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E0B73-EF85-D974-15C5-EE26B0156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D6AC19-3134-5DA6-69DC-1BBDDF4FB19A}"/>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6A70A842-4EAF-2519-368D-2094F875B2BE}"/>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F38206DD-4E07-7B79-4675-972ED7376478}"/>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5F6122DC-CF35-7004-DBFD-71D576AA305B}"/>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3B1D1FB9-CAFD-8E60-F809-CEA4FD79A59E}"/>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3CAA5B9F-836C-CEC7-DAB2-14CF0B6CE83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6C942C17-C496-317D-765B-B5DE7A862D2D}"/>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117C273C-A675-FFA5-A172-4A8C28AEAD39}"/>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07841F8-2BB5-438D-3830-EC7269F1F90A}"/>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4C551E89-50FF-5C0B-C6CF-4DEE1EF4D4C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0DD55558-0181-8F53-162A-02A8BEA3931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9441229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952A5-41D5-9DBE-73E9-B2E107B41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A448E6-67DE-3285-9CE9-5F92912CE23B}"/>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65EE1588-CD7F-FEC5-A509-893E57F920BF}"/>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B21A9290-C197-73A0-95CE-180B08EC9DB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AC3B9B42-1921-D44D-685F-812FA5909C3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E993E6C1-3770-49D2-C8B2-91401071343C}"/>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A12957F3-D931-DA47-F297-56294785114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918236B0-8CDF-FB98-C022-F7FE326B1AA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C36580AE-3178-32F3-7892-710D47C97F74}"/>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552B2A3C-1FAB-C961-E396-1CED6F14C9DA}"/>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3D36F711-1074-CA76-FF19-713D28B3E552}"/>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EFD864FE-789B-EEDF-5A73-79333079773B}"/>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6938107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40B90-993F-12E2-3EBE-A10BA73831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E304F-C252-3C23-CD92-60FB96C97F17}"/>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AEFFF886-4178-02B0-1101-771B2BABA8C2}"/>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DAB75D86-8FF2-3D6A-F8E2-5289DAE19E7E}"/>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EF975AFD-A484-CDD5-DE33-AE5C258D579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2B7638AA-B55D-C6A9-57CC-5D5A8239EA01}"/>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F6D59B66-EFD1-8F43-4411-DFEA5269BE38}"/>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C06CF57E-0D98-51F1-E496-FFAFB69AF96B}"/>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D1B06B98-EA10-0BD9-4D3C-FDB9DED31118}"/>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E9A5B568-2336-59B0-73BA-88F58D66D8DC}"/>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493ACA66-BA11-907E-8EDC-8A19F061B24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C3561F3D-5801-9AF5-C1D8-DDF482623B4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4193198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C5FE6-E9B8-182D-3499-6C2B81F049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2CF64-FF77-D204-5A01-B349028773B5}"/>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C098C447-D9B4-74E1-F84A-4579156DBB01}"/>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CF75EE28-AD95-6D81-BE2D-9E2F686A7DE6}"/>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77D48254-E45F-6BC3-7700-175F66F3D92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AD9BB522-D2D3-A1BD-3229-A43728EE05DD}"/>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6C8F57A8-8317-6B90-84B0-D409CAC3F4E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A481A17B-9C3A-24A8-5983-D3DEEB0F10AA}"/>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80B1CA24-514E-FABA-1C40-CCE5709A7994}"/>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9887BBB-99C2-1A8A-166D-8C99A741C02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77AB4FC8-EB4B-96BA-BB53-400FC5303D5A}"/>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AAFDDB5C-EF11-ED27-B4D7-BFA435C9280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05853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05D74-2D62-DA2C-57A2-52FCD1C6B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372142-FAE4-071B-2B92-ED10E33E82F5}"/>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14E0BF80-6CC5-76DF-63D4-89EBACC269D6}"/>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4CAC8BD2-2110-E29A-B7CF-5FE823098C3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1E2B038C-5C41-448F-5A08-B2A3F346AE8B}"/>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5462D237-3D6F-6303-2078-992235A26CB1}"/>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8967ECD6-E6A3-DB14-C7FE-F503DFFB36B7}"/>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6B2252D5-5B91-3BA6-5477-722B602D0FFA}"/>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B620A0C1-3B45-6ABD-D7DE-FDB12DC6D98A}"/>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67ABE01B-6602-6834-48B3-02F4D603EB5A}"/>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2FE076EE-2241-F1BB-6E1A-33EF5DCC59D6}"/>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E0C2C599-C987-836C-2D37-583BD65C8D26}"/>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784845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4295E-64ED-F597-4118-BD55ED056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9C19D-3477-923C-4992-1088A5125CA7}"/>
              </a:ext>
            </a:extLst>
          </p:cNvPr>
          <p:cNvSpPr>
            <a:spLocks noGrp="1"/>
          </p:cNvSpPr>
          <p:nvPr>
            <p:ph type="ctrTitle"/>
          </p:nvPr>
        </p:nvSpPr>
        <p:spPr/>
        <p:txBody>
          <a:bodyPr/>
          <a:lstStyle/>
          <a:p>
            <a:r>
              <a:rPr lang="en-GB" dirty="0"/>
              <a:t>TIME</a:t>
            </a:r>
            <a:br>
              <a:rPr lang="en-GB" dirty="0"/>
            </a:br>
            <a:r>
              <a:rPr lang="en-GB" dirty="0"/>
              <a:t>BONUS</a:t>
            </a:r>
            <a:endParaRPr lang="LID4096" dirty="0"/>
          </a:p>
        </p:txBody>
      </p:sp>
      <p:grpSp>
        <p:nvGrpSpPr>
          <p:cNvPr id="5" name="Group 4">
            <a:extLst>
              <a:ext uri="{FF2B5EF4-FFF2-40B4-BE49-F238E27FC236}">
                <a16:creationId xmlns:a16="http://schemas.microsoft.com/office/drawing/2014/main" id="{CAC34645-A511-4E2D-61DC-B2B678E393E1}"/>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E09893B8-8441-08CE-7E20-EE94B9006D38}"/>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08AA6F53-6629-47B6-ADC2-5E6500314F2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10</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5B731E5B-50DC-BADC-C84F-C3E894563AE2}"/>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502F3BB5-31CA-C362-D79C-7189F4D0E9CE}"/>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97557B48-A648-436C-A685-70A7115ACE5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3BC500AC-DE84-930E-9F89-3C8A00229BC1}"/>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1E5B1C18-DD50-ECC2-DFF8-B6482C38648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43451A82-BCA8-E721-A038-7D07B605222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4</a:t>
              </a:r>
            </a:p>
            <a:p>
              <a:pPr algn="ctr"/>
              <a:r>
                <a:rPr lang="en-GB" sz="900" dirty="0">
                  <a:solidFill>
                    <a:schemeClr val="tx1"/>
                  </a:solidFill>
                  <a:latin typeface="Montserrat" panose="00000500000000000000" pitchFamily="2" charset="0"/>
                  <a:cs typeface="Rubik" pitchFamily="2" charset="-79"/>
                </a:rPr>
                <a:t>MIN</a:t>
              </a:r>
            </a:p>
          </p:txBody>
        </p:sp>
      </p:grpSp>
      <p:pic>
        <p:nvPicPr>
          <p:cNvPr id="16" name="Picture Placeholder 15">
            <a:extLst>
              <a:ext uri="{FF2B5EF4-FFF2-40B4-BE49-F238E27FC236}">
                <a16:creationId xmlns:a16="http://schemas.microsoft.com/office/drawing/2014/main" id="{FE8A378A-BBC4-145F-B066-D7DF0F13252D}"/>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5552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6ACA3-6DB2-9F5D-C2CC-9D072526E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90EAC-A35E-D7F5-4A76-DEA9BB6FA8FA}"/>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96D89544-0CBF-46A2-2DF8-2C56DE4F06AC}"/>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00484821-2BF5-9E84-AE69-D86BAE3059F9}"/>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F059996A-ECB0-AAB0-32BE-4646A4296CA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FF37ACFC-4032-8F58-3D9B-4DCF55E0A5A5}"/>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B5EBF0EF-3BCE-5EA4-B365-303F28669031}"/>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1FAF3346-D26E-1562-01D8-620EF775B1A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E15B5660-C2B1-DB4D-56B7-9B4B7187F80C}"/>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8B21BF9E-E7E6-999F-0023-8AF8A29DD179}"/>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D421DA79-5ADA-DB37-91A0-7FB2252DBFE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7413B3C0-A09E-E60B-99B2-BE5A26E2D54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1761543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43845-F7C8-D5CD-3993-D7D472EB6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2C9DBD-BA1E-6F7B-81FB-E6F7D4BFCFF4}"/>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B4F97041-3083-7F65-6BFD-92C7AABAD4FD}"/>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3413C711-F2F0-B9E4-9A33-A5BFE73913E8}"/>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56BBD2C4-8FCC-8451-0957-8B7BF0F6AD5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FF3AF129-ED50-70C6-8D68-AFD443A48065}"/>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A2B43333-1B2E-93FF-CDB2-8E102BDB0044}"/>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F6F217FC-D6FF-E9C9-D72B-97E0BDD55EAE}"/>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56054811-17DD-0AB2-D34F-4DBF19C7E13C}"/>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A0BD5880-4F3F-EFA5-928A-501B95BEA976}"/>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22D97895-D502-931F-1271-C30F3259BF23}"/>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F19F90C2-A684-F1D4-5BFF-0BB09D5A2CC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1878435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325A1-2B09-F4B6-3B0E-FACE28F32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0542B-C7EB-F33B-2EA5-D83C05008C58}"/>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DD31E583-FEF8-37E6-0AE7-FF4B528098AC}"/>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0F1133F0-2840-3774-0D63-A88904DAAE6F}"/>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11EDC255-B30D-B9E1-918A-7C94BC35DE1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AB9859C4-02CD-13FA-D597-278F2797453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20D9F7B6-B858-1EC6-47FE-9F1987A3BAEC}"/>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84AD183F-4D08-3ADB-7F65-5C5041BEF269}"/>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9BD07113-C444-96B6-122C-5B4CE46DD3F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C00334E5-F4C3-A0FA-44E7-FD12C04C26A3}"/>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270A7CC6-C5D3-2CDE-A8AA-641B44411BF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204CD3A3-FCA7-78E5-A0EE-BDA2B5F676D3}"/>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1012811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B57AE-6DDA-5533-390F-C1E3B4C66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F20C0-6894-69FA-FAB0-B8F5F811FD18}"/>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51317640-6622-9811-CAD1-816D9390DED4}"/>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EFC47D4E-325D-4F3F-7BE3-661283A4E539}"/>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E092146E-063A-4D7E-820E-97B9B119491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87C29AC1-3CF2-3890-B5E8-1B23BA70D16A}"/>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F5D22473-33F8-0046-BF85-2C0C2A83C3BB}"/>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5975E6B8-9BFD-462E-76AB-2162048A0535}"/>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591C430E-791D-871F-4607-77CCACE5951B}"/>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61F014CB-2B89-043D-89B2-6C2A202C0B83}"/>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6F8A80C2-1C95-F2BA-B959-AEA28D1508C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0A6CA87B-8F37-988B-39EC-05EF82104BAB}"/>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32638805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B1658-02EA-5D77-7AAF-88491EF43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F9CEE-C750-A43E-718C-D441F723C9C6}"/>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5F43CD3B-7A45-F652-4729-11ECB3105D50}"/>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46EDBA2D-6743-AFF3-6780-09BDD3FC9FBF}"/>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66EE0F6B-90A1-E159-0AA3-64AB6F7CD43F}"/>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7BFB46D7-556A-85A4-0C2D-FD9010CE825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85C6E1EF-7DD7-4FD1-43D6-77A0B13308D7}"/>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E47B5F06-6FBF-381E-2F9D-B8D47223542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5B57103F-094D-B1D1-FC48-C07AB8746C2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ACA010DF-C97E-4FDF-CC3D-DBE3867E1747}"/>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0F415E63-6101-4E45-66AA-6B6FC25DD384}"/>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70B05BE8-869C-83AA-1234-E3CA19AFF09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3256454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BE872-D239-FFF7-21C7-858CCE4ECE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58AB7-6573-6F79-C89A-70D26741675D}"/>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13FBA9B3-29CA-D994-E172-763C23197F35}"/>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C067E208-F008-4A1F-6C0E-B0DCAB784445}"/>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2BC3A8FE-A463-40CF-CAAD-098D2137FEA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5D0A10C9-2038-3478-0C78-BC81D1FC82A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338FE379-B30F-3298-2AAF-C110D879EB1D}"/>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6E062498-8965-33CD-96A3-7DC1913D161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2191B2EF-2900-10CE-1654-BA6D3DF9295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B48F9B33-9183-95FB-F30D-9BECE3DC8300}"/>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1D52623B-DB83-46E8-94D0-2D9E962A5F8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94BDB3D1-51D0-03BF-D15C-A6CDA0689EF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2030283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F1CFA-A898-B2F8-C9F7-1EC2F0E85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B5003-9A78-138D-7AD2-9E8B7BE70AC1}"/>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46011080-F82D-BC3D-2D19-27205521750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D77DB219-5ABA-994B-419D-E55AF7A87E51}"/>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B23711EA-7AEA-BD50-EE54-2938017C620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59C88646-8E9F-C976-568F-FB56E353DD77}"/>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4AD937B2-D9B7-6D0B-5D07-CA9C110B0EAD}"/>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9EA6E657-BCC3-0237-269B-34F1ECB4CFC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97A43D62-4595-04B9-8CDB-82CCAA437D1E}"/>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6AE42BC6-8D2A-0B67-57C6-1A604580E357}"/>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F5E54EAA-EC8C-4EA0-DFBC-774D9F08911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191915D0-8AC6-AC67-D04B-513A54F2ADCD}"/>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4205022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C9284-B46E-DE04-E18A-B7511C5DC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A6216-A08F-6F88-1240-66AC726B7EC6}"/>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7C671A6A-26D4-1B06-9864-94F647B88708}"/>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CB3DE48B-45A6-6F6F-7CE6-107E54CF07EB}"/>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E75896C8-3A32-B5DA-1DC7-4F6B435653C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0432C350-57CB-05BF-7525-9614E1074D48}"/>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B01AE5EC-0369-5FC3-8DFE-01557E9BE47D}"/>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A1C8AE7A-A99C-F955-3DA3-AEFA87C1973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B6CBB579-853D-DFF2-F417-7F2BB19FD5F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042AFB00-ABD1-2799-8D7F-738472906640}"/>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1FB6953D-5C87-1937-3F57-FFB90500310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BC0E9DD2-468B-6A12-3063-7E3369CF55BC}"/>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73037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E2AEE-92CB-1EE6-219E-3B4C542F1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4F06F-8F24-95B9-D6E6-28E102E05564}"/>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5C50718C-70EC-28D3-5345-64CFDC2A6FEF}"/>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A9810E4A-4542-5885-335E-CA670A22C4D0}"/>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5AE49496-9923-D79E-3F31-B5E43A22935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E7F65D2E-17E9-E40A-62D0-729F4E2C3A1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593C3F59-D185-004C-5B3A-9754E9220322}"/>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21BB2EBA-5EB0-F53D-6C4B-509AA5A5C647}"/>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7014043E-0FC1-953F-0646-99798FEC03A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D22927AB-DF47-9DFD-9096-6CCD5F0118EF}"/>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A5735C4F-118E-4DE9-87F4-CA418D9D95C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66B7A1DC-B200-558B-A6A9-CE669D506FC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131668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771C8-0584-8AD8-9FAE-C229665A7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019325-2F1C-386C-067A-3C975DFD38A1}"/>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D09E16E1-441D-B01B-4E0E-9EFFB700B0F6}"/>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468B5E62-A95C-5B83-B9D2-C2BE160CADD6}"/>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1DF5070C-9588-D578-63AF-8CE0B3869668}"/>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0621218B-BD29-6B53-3743-DAF0CBD04DD3}"/>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BE04E44C-26AF-8BF7-1611-CF14A361A441}"/>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3A7F46E4-0B39-5AE4-371B-D2727B1C7E0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1227CEB9-D758-1E3C-E2D3-CE72D177CCAC}"/>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E6A85ED-355C-CFCE-A943-36717E614B1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DF35B6DD-29B1-2226-F9BF-8AC0769E39D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7091DB51-0A54-061B-2894-35C17E6676A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23819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0B047-BC2F-A4D6-F375-8E13263BF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B14EB-A347-A853-EC22-D5E2D9C61A7A}"/>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C904DCCE-927C-64A2-F85F-576A49B28081}"/>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0224D747-E661-BAF2-FE22-D02B20C722B8}"/>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7DC77F4D-EF67-CEE2-E308-2AD8C6BC9F4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3FEA587B-4343-9BC3-65AF-18BEC1F2FC17}"/>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15</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88385016-21BD-BB81-1C85-7841AFD02BEC}"/>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557C59A9-8424-B67E-5A4E-1DB39DC3E1D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29A6CF8F-3ADD-3E00-A431-D36D43002CE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9</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AB63A6D4-C566-F443-5B41-37FFF4110853}"/>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AA1D2924-EA47-8CA3-A8B4-1DD6679CCEF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59848BF8-C927-3329-940D-8259BF443381}"/>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6</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3293298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E5003-1655-9A3A-F9C7-8BAC44519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6DBE4-8A94-E708-A34B-5A263852DAC8}"/>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6" name="Picture Placeholder 15">
            <a:extLst>
              <a:ext uri="{FF2B5EF4-FFF2-40B4-BE49-F238E27FC236}">
                <a16:creationId xmlns:a16="http://schemas.microsoft.com/office/drawing/2014/main" id="{FA85715F-9FE3-A3CB-55BD-8525E8E24AEA}"/>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17BF280D-709C-EA4E-A020-8AABEA507CEF}"/>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9A6D12F5-DBA2-EBFF-C92C-5B1CB5C1BA93}"/>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ACD4DB8E-57AA-0ACA-57B6-754887C31BE8}"/>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20</a:t>
              </a:r>
            </a:p>
            <a:p>
              <a:pPr algn="ctr"/>
              <a:r>
                <a:rPr lang="en-GB" sz="900" dirty="0">
                  <a:solidFill>
                    <a:schemeClr val="tx1"/>
                  </a:solidFill>
                  <a:latin typeface="Montserrat" panose="00000500000000000000" pitchFamily="2" charset="0"/>
                  <a:cs typeface="Rubik" pitchFamily="2" charset="-79"/>
                </a:rPr>
                <a:t>MIN</a:t>
              </a:r>
            </a:p>
          </p:txBody>
        </p:sp>
      </p:grpSp>
      <p:grpSp>
        <p:nvGrpSpPr>
          <p:cNvPr id="15" name="Group 14">
            <a:extLst>
              <a:ext uri="{FF2B5EF4-FFF2-40B4-BE49-F238E27FC236}">
                <a16:creationId xmlns:a16="http://schemas.microsoft.com/office/drawing/2014/main" id="{DF2818D3-3892-8C90-A372-2B22756EF7A7}"/>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F427B858-D89C-96DC-EB20-6E6C738691E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87360CC3-9ABE-C772-657D-F97FF1AA66FE}"/>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12</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497B0D41-350E-D04C-038F-F254B7E0A71D}"/>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4BDD0CEB-A6A9-2BEF-B712-98D7274E24D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10D21EA8-723A-F172-3972-2A34A2FEB2E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8</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8751189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E10B2-5B75-E52C-010D-CA237C405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E8204-213F-C346-A477-F2E3F496E389}"/>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6" name="Picture Placeholder 15">
            <a:extLst>
              <a:ext uri="{FF2B5EF4-FFF2-40B4-BE49-F238E27FC236}">
                <a16:creationId xmlns:a16="http://schemas.microsoft.com/office/drawing/2014/main" id="{B8C6990A-66BA-E0B5-B653-2C469963DB0F}"/>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289418F5-1436-0932-714D-886D731610FD}"/>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30D92F38-395A-7503-138D-F0B937102ED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7353C1DB-4B43-C91E-4F1A-7FD18488892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20</a:t>
              </a:r>
            </a:p>
            <a:p>
              <a:pPr algn="ctr"/>
              <a:r>
                <a:rPr lang="en-GB" sz="900" dirty="0">
                  <a:solidFill>
                    <a:schemeClr val="tx1"/>
                  </a:solidFill>
                  <a:latin typeface="Montserrat" panose="00000500000000000000" pitchFamily="2" charset="0"/>
                  <a:cs typeface="Rubik" pitchFamily="2" charset="-79"/>
                </a:rPr>
                <a:t>MIN</a:t>
              </a:r>
            </a:p>
          </p:txBody>
        </p:sp>
      </p:grpSp>
      <p:grpSp>
        <p:nvGrpSpPr>
          <p:cNvPr id="15" name="Group 14">
            <a:extLst>
              <a:ext uri="{FF2B5EF4-FFF2-40B4-BE49-F238E27FC236}">
                <a16:creationId xmlns:a16="http://schemas.microsoft.com/office/drawing/2014/main" id="{BAB423B5-01A8-C03E-C796-F5CA3E8102F7}"/>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E7665917-A3BC-4EC7-1B0F-17F8FAEDB9E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3799D29E-45CC-B71C-90F4-36248A02382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12</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7BA303A7-3D0F-7831-557F-74C3D5AEB21B}"/>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A202F765-E2A8-6200-258C-17514E96CB6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29E85C6D-D9DE-A9EF-F3C6-75946B95291B}"/>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8</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36343279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8E997-EDE3-26FA-DABC-2E31A0000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CA7A7-AA02-DBE1-393F-AAA2E1EDDB65}"/>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6" name="Picture Placeholder 15">
            <a:extLst>
              <a:ext uri="{FF2B5EF4-FFF2-40B4-BE49-F238E27FC236}">
                <a16:creationId xmlns:a16="http://schemas.microsoft.com/office/drawing/2014/main" id="{AB2695BB-E4DB-702A-5EB9-6E76D38E9BB4}"/>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359A6FA0-341B-C3BB-DB87-C51024BCAC45}"/>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AB306BE1-9EEA-26A7-71BB-D43E84CA35E0}"/>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299C63DD-3CFF-C8F4-9836-B25701346E4E}"/>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20</a:t>
              </a:r>
            </a:p>
            <a:p>
              <a:pPr algn="ctr"/>
              <a:r>
                <a:rPr lang="en-GB" sz="900" dirty="0">
                  <a:solidFill>
                    <a:schemeClr val="tx1"/>
                  </a:solidFill>
                  <a:latin typeface="Montserrat" panose="00000500000000000000" pitchFamily="2" charset="0"/>
                  <a:cs typeface="Rubik" pitchFamily="2" charset="-79"/>
                </a:rPr>
                <a:t>MIN</a:t>
              </a:r>
            </a:p>
          </p:txBody>
        </p:sp>
      </p:grpSp>
      <p:grpSp>
        <p:nvGrpSpPr>
          <p:cNvPr id="15" name="Group 14">
            <a:extLst>
              <a:ext uri="{FF2B5EF4-FFF2-40B4-BE49-F238E27FC236}">
                <a16:creationId xmlns:a16="http://schemas.microsoft.com/office/drawing/2014/main" id="{8B7345E0-135F-8C27-EB68-6623628D1A06}"/>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9489BBF1-F470-4F97-81C6-993EA40D7C55}"/>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B8B3F6AD-82F2-63DA-3194-C70C8D65ED1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12</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DA01CF41-DEF9-A120-C638-F5292E9463BA}"/>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61C9D4F0-C74B-A1E5-0DF3-F873A6CE3C2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25F4951D-725D-D014-A4F9-FB8CF3224DC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8</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83375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F59F5-00E1-BF39-8047-2E04430D9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CA769-D002-094A-93AF-AB4470F8558B}"/>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B8E6C410-AD08-1A2B-557B-2AC8221F773A}"/>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1F161005-1034-24DD-C293-2D79E48F5904}"/>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129F8907-4068-25D9-9DFF-7F2E8221337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B36DDAF0-B63C-D1A2-99EE-4380DFF2B4E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30</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BBF9DCDE-DE0E-4D90-16CA-90095968A78F}"/>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79294173-F7C9-440E-895F-62695AF8BD5F}"/>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3FAD6B07-821F-B281-3D56-004DEB25123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18</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1DF4EB4B-953E-56EB-F654-963FCB14CAA7}"/>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671ECC65-03F3-3542-3957-F5D7DC49CCE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AF4D566A-A711-E6F1-1F96-185C329A16C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12</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40295301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25547-2329-B420-4069-410F7F21C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BAF67-38A7-8C14-04C2-F3A1F470E468}"/>
              </a:ext>
            </a:extLst>
          </p:cNvPr>
          <p:cNvSpPr>
            <a:spLocks noGrp="1"/>
          </p:cNvSpPr>
          <p:nvPr>
            <p:ph type="ctrTitle"/>
          </p:nvPr>
        </p:nvSpPr>
        <p:spPr/>
        <p:txBody>
          <a:bodyPr/>
          <a:lstStyle/>
          <a:p>
            <a:r>
              <a:rPr lang="en-GB" dirty="0"/>
              <a:t>TIME</a:t>
            </a:r>
            <a:br>
              <a:rPr lang="en-GB" dirty="0"/>
            </a:br>
            <a:r>
              <a:rPr lang="en-GB" dirty="0"/>
              <a:t>BONUS</a:t>
            </a:r>
            <a:endParaRPr lang="LID4096" dirty="0"/>
          </a:p>
        </p:txBody>
      </p:sp>
      <p:pic>
        <p:nvPicPr>
          <p:cNvPr id="15" name="Picture Placeholder 14">
            <a:extLst>
              <a:ext uri="{FF2B5EF4-FFF2-40B4-BE49-F238E27FC236}">
                <a16:creationId xmlns:a16="http://schemas.microsoft.com/office/drawing/2014/main" id="{86A88E1A-C229-180D-513E-9E640C1C6FB0}"/>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grpSp>
        <p:nvGrpSpPr>
          <p:cNvPr id="3" name="Group 2">
            <a:extLst>
              <a:ext uri="{FF2B5EF4-FFF2-40B4-BE49-F238E27FC236}">
                <a16:creationId xmlns:a16="http://schemas.microsoft.com/office/drawing/2014/main" id="{314DC3AE-B18E-C059-A1CF-24BD679D6DC3}"/>
              </a:ext>
            </a:extLst>
          </p:cNvPr>
          <p:cNvGrpSpPr/>
          <p:nvPr/>
        </p:nvGrpSpPr>
        <p:grpSpPr>
          <a:xfrm>
            <a:off x="1619975" y="2466088"/>
            <a:ext cx="540000" cy="648000"/>
            <a:chOff x="3589330" y="2709000"/>
            <a:chExt cx="540000" cy="648000"/>
          </a:xfrm>
        </p:grpSpPr>
        <p:sp>
          <p:nvSpPr>
            <p:cNvPr id="4" name="Rectangle: Top Corners Rounded 3">
              <a:extLst>
                <a:ext uri="{FF2B5EF4-FFF2-40B4-BE49-F238E27FC236}">
                  <a16:creationId xmlns:a16="http://schemas.microsoft.com/office/drawing/2014/main" id="{2CBD8444-BE9F-4008-74A9-3A35256501E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4" name="Rectangle: Rounded Corners 13">
              <a:extLst>
                <a:ext uri="{FF2B5EF4-FFF2-40B4-BE49-F238E27FC236}">
                  <a16:creationId xmlns:a16="http://schemas.microsoft.com/office/drawing/2014/main" id="{18F04DF2-A4E0-3442-BD87-63A83551061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rgbClr val="EC3339"/>
                  </a:solidFill>
                  <a:latin typeface="Montserrat ExtraBold" pitchFamily="2" charset="0"/>
                  <a:cs typeface="Rubik" pitchFamily="2" charset="-79"/>
                </a:rPr>
                <a:t>30</a:t>
              </a:r>
            </a:p>
            <a:p>
              <a:pPr algn="ctr"/>
              <a:r>
                <a:rPr lang="en-GB" sz="900" dirty="0">
                  <a:solidFill>
                    <a:schemeClr val="tx1"/>
                  </a:solidFill>
                  <a:latin typeface="Montserrat" panose="00000500000000000000" pitchFamily="2" charset="0"/>
                  <a:cs typeface="Rubik" pitchFamily="2" charset="-79"/>
                </a:rPr>
                <a:t>MIN</a:t>
              </a:r>
            </a:p>
          </p:txBody>
        </p:sp>
      </p:grpSp>
      <p:grpSp>
        <p:nvGrpSpPr>
          <p:cNvPr id="16" name="Group 15">
            <a:extLst>
              <a:ext uri="{FF2B5EF4-FFF2-40B4-BE49-F238E27FC236}">
                <a16:creationId xmlns:a16="http://schemas.microsoft.com/office/drawing/2014/main" id="{A467FCF2-CA5C-1144-058D-8142B5CC4378}"/>
              </a:ext>
            </a:extLst>
          </p:cNvPr>
          <p:cNvGrpSpPr/>
          <p:nvPr/>
        </p:nvGrpSpPr>
        <p:grpSpPr>
          <a:xfrm>
            <a:off x="899975" y="2466088"/>
            <a:ext cx="540000" cy="648000"/>
            <a:chOff x="3589330" y="2709000"/>
            <a:chExt cx="540000" cy="648000"/>
          </a:xfrm>
        </p:grpSpPr>
        <p:sp>
          <p:nvSpPr>
            <p:cNvPr id="17" name="Rectangle: Top Corners Rounded 16">
              <a:extLst>
                <a:ext uri="{FF2B5EF4-FFF2-40B4-BE49-F238E27FC236}">
                  <a16:creationId xmlns:a16="http://schemas.microsoft.com/office/drawing/2014/main" id="{C43F2A29-184C-9A6A-CF61-77DC49CB2159}"/>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8" name="Rectangle: Rounded Corners 17">
              <a:extLst>
                <a:ext uri="{FF2B5EF4-FFF2-40B4-BE49-F238E27FC236}">
                  <a16:creationId xmlns:a16="http://schemas.microsoft.com/office/drawing/2014/main" id="{92BFDD36-6E6E-D2C5-0E3C-3AFF823FB2F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rgbClr val="F5793B"/>
                  </a:solidFill>
                  <a:latin typeface="Montserrat ExtraBold" pitchFamily="2" charset="0"/>
                  <a:cs typeface="Rubik" pitchFamily="2" charset="-79"/>
                </a:rPr>
                <a:t>18</a:t>
              </a:r>
            </a:p>
            <a:p>
              <a:pPr algn="ctr"/>
              <a:r>
                <a:rPr lang="en-GB" sz="900" dirty="0">
                  <a:solidFill>
                    <a:schemeClr val="tx1"/>
                  </a:solidFill>
                  <a:latin typeface="Montserrat" panose="00000500000000000000" pitchFamily="2" charset="0"/>
                  <a:cs typeface="Rubik" pitchFamily="2" charset="-79"/>
                </a:rPr>
                <a:t>MIN</a:t>
              </a:r>
            </a:p>
          </p:txBody>
        </p:sp>
      </p:grpSp>
      <p:grpSp>
        <p:nvGrpSpPr>
          <p:cNvPr id="19" name="Group 18">
            <a:extLst>
              <a:ext uri="{FF2B5EF4-FFF2-40B4-BE49-F238E27FC236}">
                <a16:creationId xmlns:a16="http://schemas.microsoft.com/office/drawing/2014/main" id="{DD5C4E9E-AEE3-A8E5-1492-7189900EFAF1}"/>
              </a:ext>
            </a:extLst>
          </p:cNvPr>
          <p:cNvGrpSpPr/>
          <p:nvPr/>
        </p:nvGrpSpPr>
        <p:grpSpPr>
          <a:xfrm>
            <a:off x="180000" y="2466088"/>
            <a:ext cx="540000" cy="648000"/>
            <a:chOff x="3589330" y="2709000"/>
            <a:chExt cx="540000" cy="648000"/>
          </a:xfrm>
        </p:grpSpPr>
        <p:sp>
          <p:nvSpPr>
            <p:cNvPr id="20" name="Rectangle: Top Corners Rounded 19">
              <a:extLst>
                <a:ext uri="{FF2B5EF4-FFF2-40B4-BE49-F238E27FC236}">
                  <a16:creationId xmlns:a16="http://schemas.microsoft.com/office/drawing/2014/main" id="{62B936F8-A8E6-40EA-1662-E4DD514B043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21" name="Rectangle: Rounded Corners 20">
              <a:extLst>
                <a:ext uri="{FF2B5EF4-FFF2-40B4-BE49-F238E27FC236}">
                  <a16:creationId xmlns:a16="http://schemas.microsoft.com/office/drawing/2014/main" id="{C3934269-520F-E8B2-D657-DC9BA34FF4E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rgbClr val="FFBD41"/>
                  </a:solidFill>
                  <a:latin typeface="Montserrat ExtraBold" pitchFamily="2" charset="0"/>
                  <a:cs typeface="Rubik" pitchFamily="2" charset="-79"/>
                </a:rPr>
                <a:t>12</a:t>
              </a:r>
            </a:p>
            <a:p>
              <a:pPr algn="ctr"/>
              <a:r>
                <a:rPr lang="en-GB" sz="900" dirty="0">
                  <a:solidFill>
                    <a:schemeClr val="tx1"/>
                  </a:solidFill>
                  <a:latin typeface="Montserrat" panose="00000500000000000000" pitchFamily="2" charset="0"/>
                  <a:cs typeface="Rubik" pitchFamily="2" charset="-79"/>
                </a:rPr>
                <a:t>MIN</a:t>
              </a:r>
            </a:p>
          </p:txBody>
        </p:sp>
      </p:grpSp>
    </p:spTree>
    <p:extLst>
      <p:ext uri="{BB962C8B-B14F-4D97-AF65-F5344CB8AC3E}">
        <p14:creationId xmlns:p14="http://schemas.microsoft.com/office/powerpoint/2010/main" val="3225088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FB9C-B114-2950-AB3E-FE017CC8D397}"/>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96E6F60A-CAEB-C86A-8240-BCBFDAF6224C}"/>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pic>
        <p:nvPicPr>
          <p:cNvPr id="14" name="Picture Placeholder 13">
            <a:extLst>
              <a:ext uri="{FF2B5EF4-FFF2-40B4-BE49-F238E27FC236}">
                <a16:creationId xmlns:a16="http://schemas.microsoft.com/office/drawing/2014/main" id="{3325E143-10D7-6427-DC56-6E129991B929}"/>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396163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DC2D8-B5DC-30C5-D29B-24BEB6525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2A5764-FC8B-9364-4C2D-81F2CBB9A453}"/>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76E38277-6CE0-80C9-1FB5-D66CCD234638}"/>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pic>
        <p:nvPicPr>
          <p:cNvPr id="14" name="Picture Placeholder 13">
            <a:extLst>
              <a:ext uri="{FF2B5EF4-FFF2-40B4-BE49-F238E27FC236}">
                <a16:creationId xmlns:a16="http://schemas.microsoft.com/office/drawing/2014/main" id="{1BC7D842-05B2-FF28-237C-4E384A4F8C34}"/>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227878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B4DEE-FF7B-4BC7-6A9A-25ABA5F4B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A7F7CF-17D3-02F7-7E9A-7575A2275DB7}"/>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E786D3C4-D654-1A68-DFB9-E464AD4EA597}"/>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pic>
        <p:nvPicPr>
          <p:cNvPr id="14" name="Picture Placeholder 13">
            <a:extLst>
              <a:ext uri="{FF2B5EF4-FFF2-40B4-BE49-F238E27FC236}">
                <a16:creationId xmlns:a16="http://schemas.microsoft.com/office/drawing/2014/main" id="{AE069FF7-BC1E-C8D6-2575-6DE51775D68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4333450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FC298-4D97-28E9-67FE-DF7704FC5F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E4F28-C972-B9AF-C0B2-075CD78A1512}"/>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C8AA6836-4970-9055-8C98-97444DBA98D1}"/>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pic>
        <p:nvPicPr>
          <p:cNvPr id="14" name="Picture Placeholder 13">
            <a:extLst>
              <a:ext uri="{FF2B5EF4-FFF2-40B4-BE49-F238E27FC236}">
                <a16:creationId xmlns:a16="http://schemas.microsoft.com/office/drawing/2014/main" id="{FB08F69E-34D5-C86D-E18E-1D2BABA82333}"/>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918373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9A905-B905-E4AC-D825-191EB89060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0BF4EF-7ACA-22EC-797C-CBFCF0846892}"/>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E03C0A6D-FC14-4C1C-A33F-B0AC59CF2975}"/>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29C15096-83D6-677A-2E14-FFDC0CF71EA3}"/>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C94B82DC-DCF6-03EA-06BC-9167DF44374D}"/>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7C05DB02-FAC8-7F21-D6B2-334DD7E634B6}"/>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F0D5E023-EC7B-453C-2EB9-F7318E1A7C7D}"/>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1C97D2C9-B7D0-1F44-983E-08DDDFA0FB0D}"/>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C9C6B641-6123-C8F6-0DF9-38675A657E36}"/>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0111C966-106C-48A8-29E4-A119403A0DB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59F93CCB-ED25-EE34-7887-E2AC0A6545F1}"/>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59A5EFC4-20B5-3C6D-7153-29D903EC8E5B}"/>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6880938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9C125-6ED6-2891-4767-646C60DB3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595B4-A24D-EE9C-E6F3-F104B29764AB}"/>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DFFD6FEC-82DE-1F3C-F241-671FDFBB65D7}"/>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pic>
        <p:nvPicPr>
          <p:cNvPr id="7" name="Picture Placeholder 6">
            <a:extLst>
              <a:ext uri="{FF2B5EF4-FFF2-40B4-BE49-F238E27FC236}">
                <a16:creationId xmlns:a16="http://schemas.microsoft.com/office/drawing/2014/main" id="{22AD593E-9141-A402-5E25-D8A170528A1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7972079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88469-25E2-7162-0DA2-9F0C33AD4A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C0A1C-362D-4CA7-DD3A-6D9B746185E9}"/>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87AE8B25-550D-EE87-7545-32F9DADDF926}"/>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pic>
        <p:nvPicPr>
          <p:cNvPr id="7" name="Picture Placeholder 6">
            <a:extLst>
              <a:ext uri="{FF2B5EF4-FFF2-40B4-BE49-F238E27FC236}">
                <a16:creationId xmlns:a16="http://schemas.microsoft.com/office/drawing/2014/main" id="{16871B29-7DDF-B520-D4E8-D6C8A92AE012}"/>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0028236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34FFA-3B1E-405B-FD1D-76806A23B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6B90-1F27-2EEE-6610-F4D469CA9793}"/>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69AED760-2FE8-0271-7325-FCAF5DDC69AF}"/>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pic>
        <p:nvPicPr>
          <p:cNvPr id="7" name="Picture Placeholder 6">
            <a:extLst>
              <a:ext uri="{FF2B5EF4-FFF2-40B4-BE49-F238E27FC236}">
                <a16:creationId xmlns:a16="http://schemas.microsoft.com/office/drawing/2014/main" id="{63D89E9B-7E25-9CE6-7BD6-0016BB6BE016}"/>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17545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0F491-5DDF-4B21-C1A5-9469389E50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F27F1-ADA1-CE20-81E7-7711D10ED677}"/>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CE03408C-8180-AB92-D9E1-269141AAC063}"/>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pic>
        <p:nvPicPr>
          <p:cNvPr id="7" name="Picture Placeholder 6">
            <a:extLst>
              <a:ext uri="{FF2B5EF4-FFF2-40B4-BE49-F238E27FC236}">
                <a16:creationId xmlns:a16="http://schemas.microsoft.com/office/drawing/2014/main" id="{415E236E-DB8B-1706-F112-998164DBCFFC}"/>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304963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178B7-E5C7-2A47-56B0-F76315A5A066}"/>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32848E58-926B-FD6E-1790-6DCAF329611C}"/>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
        <p:nvSpPr>
          <p:cNvPr id="2" name="Title 1">
            <a:extLst>
              <a:ext uri="{FF2B5EF4-FFF2-40B4-BE49-F238E27FC236}">
                <a16:creationId xmlns:a16="http://schemas.microsoft.com/office/drawing/2014/main" id="{38512EC6-D56A-D44D-CFD0-8312E2D60C99}"/>
              </a:ext>
            </a:extLst>
          </p:cNvPr>
          <p:cNvSpPr>
            <a:spLocks noGrp="1"/>
          </p:cNvSpPr>
          <p:nvPr>
            <p:ph type="ctrTitle"/>
          </p:nvPr>
        </p:nvSpPr>
        <p:spPr/>
        <p:txBody>
          <a:bodyPr/>
          <a:lstStyle/>
          <a:p>
            <a:r>
              <a:rPr lang="en-GB" dirty="0"/>
              <a:t>DUPLICATE </a:t>
            </a:r>
            <a:r>
              <a:rPr lang="en-GB" sz="2000" dirty="0"/>
              <a:t>ANOTHER CARD</a:t>
            </a:r>
            <a:endParaRPr lang="LID4096" dirty="0"/>
          </a:p>
        </p:txBody>
      </p:sp>
      <p:sp>
        <p:nvSpPr>
          <p:cNvPr id="3" name="Subtitle 2">
            <a:extLst>
              <a:ext uri="{FF2B5EF4-FFF2-40B4-BE49-F238E27FC236}">
                <a16:creationId xmlns:a16="http://schemas.microsoft.com/office/drawing/2014/main" id="{759A18B6-5C95-578D-8BBC-18A11690CDD6}"/>
              </a:ext>
            </a:extLst>
          </p:cNvPr>
          <p:cNvSpPr>
            <a:spLocks noGrp="1"/>
          </p:cNvSpPr>
          <p:nvPr>
            <p:ph type="subTitle" idx="1"/>
          </p:nvPr>
        </p:nvSpPr>
        <p:spPr/>
        <p:txBody>
          <a:bodyPr/>
          <a:lstStyle/>
          <a:p>
            <a:r>
              <a:rPr lang="en-GB" dirty="0"/>
              <a:t>Play this card as a copy of any other card in your hand. This may be used to duplicate a time bonus at the end of your round.</a:t>
            </a:r>
            <a:endParaRPr lang="LID4096" dirty="0"/>
          </a:p>
        </p:txBody>
      </p:sp>
    </p:spTree>
    <p:extLst>
      <p:ext uri="{BB962C8B-B14F-4D97-AF65-F5344CB8AC3E}">
        <p14:creationId xmlns:p14="http://schemas.microsoft.com/office/powerpoint/2010/main" val="6297369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BE046-8776-2352-C422-16126ED5841F}"/>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9B2A2215-FF00-FB03-410C-91B41FB2DC50}"/>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
        <p:nvSpPr>
          <p:cNvPr id="2" name="Title 1">
            <a:extLst>
              <a:ext uri="{FF2B5EF4-FFF2-40B4-BE49-F238E27FC236}">
                <a16:creationId xmlns:a16="http://schemas.microsoft.com/office/drawing/2014/main" id="{FF958FDC-A125-F8D6-61B6-842505D27177}"/>
              </a:ext>
            </a:extLst>
          </p:cNvPr>
          <p:cNvSpPr>
            <a:spLocks noGrp="1"/>
          </p:cNvSpPr>
          <p:nvPr>
            <p:ph type="ctrTitle"/>
          </p:nvPr>
        </p:nvSpPr>
        <p:spPr/>
        <p:txBody>
          <a:bodyPr/>
          <a:lstStyle/>
          <a:p>
            <a:r>
              <a:rPr lang="en-GB" dirty="0"/>
              <a:t>DUPLICATE </a:t>
            </a:r>
            <a:r>
              <a:rPr lang="en-GB" sz="2000" dirty="0"/>
              <a:t>ANOTHER CARD</a:t>
            </a:r>
            <a:endParaRPr lang="LID4096" dirty="0"/>
          </a:p>
        </p:txBody>
      </p:sp>
      <p:sp>
        <p:nvSpPr>
          <p:cNvPr id="3" name="Subtitle 2">
            <a:extLst>
              <a:ext uri="{FF2B5EF4-FFF2-40B4-BE49-F238E27FC236}">
                <a16:creationId xmlns:a16="http://schemas.microsoft.com/office/drawing/2014/main" id="{02D28963-87DF-96BD-5C27-46A727470848}"/>
              </a:ext>
            </a:extLst>
          </p:cNvPr>
          <p:cNvSpPr>
            <a:spLocks noGrp="1"/>
          </p:cNvSpPr>
          <p:nvPr>
            <p:ph type="subTitle" idx="1"/>
          </p:nvPr>
        </p:nvSpPr>
        <p:spPr/>
        <p:txBody>
          <a:bodyPr/>
          <a:lstStyle/>
          <a:p>
            <a:r>
              <a:rPr lang="en-GB" dirty="0"/>
              <a:t>Play this card as a copy of any other card in your hand. This may be used to duplicate a time bonus at the end of your round.</a:t>
            </a:r>
            <a:endParaRPr lang="LID4096" dirty="0"/>
          </a:p>
        </p:txBody>
      </p:sp>
    </p:spTree>
    <p:extLst>
      <p:ext uri="{BB962C8B-B14F-4D97-AF65-F5344CB8AC3E}">
        <p14:creationId xmlns:p14="http://schemas.microsoft.com/office/powerpoint/2010/main" val="26469582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8966A-9C8E-B5E7-32E3-7E6F91B0F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6DCAB-9021-2F79-D0DC-BC553431001F}"/>
              </a:ext>
            </a:extLst>
          </p:cNvPr>
          <p:cNvSpPr>
            <a:spLocks noGrp="1"/>
          </p:cNvSpPr>
          <p:nvPr>
            <p:ph type="ctrTitle"/>
          </p:nvPr>
        </p:nvSpPr>
        <p:spPr/>
        <p:txBody>
          <a:bodyPr/>
          <a:lstStyle/>
          <a:p>
            <a:r>
              <a:rPr lang="en-GB" dirty="0"/>
              <a:t>MOVE</a:t>
            </a:r>
            <a:endParaRPr lang="LID4096" dirty="0"/>
          </a:p>
        </p:txBody>
      </p:sp>
      <p:sp>
        <p:nvSpPr>
          <p:cNvPr id="6" name="Subtitle 2">
            <a:extLst>
              <a:ext uri="{FF2B5EF4-FFF2-40B4-BE49-F238E27FC236}">
                <a16:creationId xmlns:a16="http://schemas.microsoft.com/office/drawing/2014/main" id="{AD30B8BA-D509-CB8C-C997-EC8174E16709}"/>
              </a:ext>
            </a:extLst>
          </p:cNvPr>
          <p:cNvSpPr txBox="1">
            <a:spLocks/>
          </p:cNvSpPr>
          <p:nvPr/>
        </p:nvSpPr>
        <p:spPr>
          <a:xfrm>
            <a:off x="-25" y="2117558"/>
            <a:ext cx="2340000" cy="1122530"/>
          </a:xfrm>
          <a:prstGeom prst="rect">
            <a:avLst/>
          </a:prstGeom>
          <a:noFill/>
          <a:ln w="19050" cap="flat" cmpd="sng" algn="ctr">
            <a:noFill/>
            <a:prstDash val="solid"/>
            <a:miter lim="800000"/>
          </a:ln>
          <a:effectLst/>
        </p:spPr>
        <p:txBody>
          <a:bodyPr wrap="square" lIns="90000" tIns="90000" rIns="90000" bIns="90000" rtlCol="0" anchor="t"/>
          <a:lstStyle>
            <a:lvl1pPr marL="0" indent="0" algn="ctr" defTabSz="233995" rtl="0" eaLnBrk="1" latinLnBrk="0" hangingPunct="1">
              <a:lnSpc>
                <a:spcPct val="90000"/>
              </a:lnSpc>
              <a:spcBef>
                <a:spcPts val="256"/>
              </a:spcBef>
              <a:buFont typeface="Arial" panose="020B0604020202020204" pitchFamily="34" charset="0"/>
              <a:buNone/>
              <a:defRPr lang="en-US" sz="800" kern="1200" dirty="0">
                <a:solidFill>
                  <a:schemeClr val="tx1"/>
                </a:solidFill>
                <a:latin typeface="Rubik" pitchFamily="2" charset="-79"/>
                <a:ea typeface="+mn-ea"/>
                <a:cs typeface="Rubik" pitchFamily="2" charset="-79"/>
              </a:defRPr>
            </a:lvl1pPr>
            <a:lvl2pPr marL="175496" indent="-58499" algn="l" defTabSz="233995" rtl="0" eaLnBrk="1" latinLnBrk="0" hangingPunct="1">
              <a:lnSpc>
                <a:spcPct val="90000"/>
              </a:lnSpc>
              <a:spcBef>
                <a:spcPts val="128"/>
              </a:spcBef>
              <a:buFont typeface="Arial" panose="020B0604020202020204" pitchFamily="34" charset="0"/>
              <a:buChar char="•"/>
              <a:defRPr sz="614" kern="1200">
                <a:solidFill>
                  <a:schemeClr val="lt1"/>
                </a:solidFill>
                <a:latin typeface="+mn-lt"/>
                <a:ea typeface="+mn-ea"/>
                <a:cs typeface="+mn-cs"/>
              </a:defRPr>
            </a:lvl2pPr>
            <a:lvl3pPr marL="292494" indent="-58499" algn="l" defTabSz="233995" rtl="0" eaLnBrk="1" latinLnBrk="0" hangingPunct="1">
              <a:lnSpc>
                <a:spcPct val="90000"/>
              </a:lnSpc>
              <a:spcBef>
                <a:spcPts val="128"/>
              </a:spcBef>
              <a:buFont typeface="Arial" panose="020B0604020202020204" pitchFamily="34" charset="0"/>
              <a:buChar char="•"/>
              <a:defRPr sz="512" kern="1200">
                <a:solidFill>
                  <a:schemeClr val="lt1"/>
                </a:solidFill>
                <a:latin typeface="+mn-lt"/>
                <a:ea typeface="+mn-ea"/>
                <a:cs typeface="+mn-cs"/>
              </a:defRPr>
            </a:lvl3pPr>
            <a:lvl4pPr marL="409491" indent="-58499" algn="l" defTabSz="233995" rtl="0" eaLnBrk="1" latinLnBrk="0" hangingPunct="1">
              <a:lnSpc>
                <a:spcPct val="90000"/>
              </a:lnSpc>
              <a:spcBef>
                <a:spcPts val="128"/>
              </a:spcBef>
              <a:buFont typeface="Arial" panose="020B0604020202020204" pitchFamily="34" charset="0"/>
              <a:buChar char="•"/>
              <a:defRPr sz="461" kern="1200">
                <a:solidFill>
                  <a:schemeClr val="lt1"/>
                </a:solidFill>
                <a:latin typeface="+mn-lt"/>
                <a:ea typeface="+mn-ea"/>
                <a:cs typeface="+mn-cs"/>
              </a:defRPr>
            </a:lvl4pPr>
            <a:lvl5pPr marL="526489" indent="-58499" algn="l" defTabSz="233995" rtl="0" eaLnBrk="1" latinLnBrk="0" hangingPunct="1">
              <a:lnSpc>
                <a:spcPct val="90000"/>
              </a:lnSpc>
              <a:spcBef>
                <a:spcPts val="128"/>
              </a:spcBef>
              <a:buFont typeface="Arial" panose="020B0604020202020204" pitchFamily="34" charset="0"/>
              <a:buChar char="•"/>
              <a:defRPr sz="461" kern="1200">
                <a:solidFill>
                  <a:schemeClr val="lt1"/>
                </a:solidFill>
                <a:latin typeface="+mn-lt"/>
                <a:ea typeface="+mn-ea"/>
                <a:cs typeface="+mn-cs"/>
              </a:defRPr>
            </a:lvl5pPr>
            <a:lvl6pPr marL="643486" indent="-58499" algn="l" defTabSz="233995" rtl="0" eaLnBrk="1" latinLnBrk="0" hangingPunct="1">
              <a:lnSpc>
                <a:spcPct val="90000"/>
              </a:lnSpc>
              <a:spcBef>
                <a:spcPts val="128"/>
              </a:spcBef>
              <a:buFont typeface="Arial" panose="020B0604020202020204" pitchFamily="34" charset="0"/>
              <a:buChar char="•"/>
              <a:defRPr sz="461" kern="1200">
                <a:solidFill>
                  <a:schemeClr val="lt1"/>
                </a:solidFill>
                <a:latin typeface="+mn-lt"/>
                <a:ea typeface="+mn-ea"/>
                <a:cs typeface="+mn-cs"/>
              </a:defRPr>
            </a:lvl6pPr>
            <a:lvl7pPr marL="760484" indent="-58499" algn="l" defTabSz="233995" rtl="0" eaLnBrk="1" latinLnBrk="0" hangingPunct="1">
              <a:lnSpc>
                <a:spcPct val="90000"/>
              </a:lnSpc>
              <a:spcBef>
                <a:spcPts val="128"/>
              </a:spcBef>
              <a:buFont typeface="Arial" panose="020B0604020202020204" pitchFamily="34" charset="0"/>
              <a:buChar char="•"/>
              <a:defRPr sz="461" kern="1200">
                <a:solidFill>
                  <a:schemeClr val="lt1"/>
                </a:solidFill>
                <a:latin typeface="+mn-lt"/>
                <a:ea typeface="+mn-ea"/>
                <a:cs typeface="+mn-cs"/>
              </a:defRPr>
            </a:lvl7pPr>
            <a:lvl8pPr marL="877481" indent="-58499" algn="l" defTabSz="233995" rtl="0" eaLnBrk="1" latinLnBrk="0" hangingPunct="1">
              <a:lnSpc>
                <a:spcPct val="90000"/>
              </a:lnSpc>
              <a:spcBef>
                <a:spcPts val="128"/>
              </a:spcBef>
              <a:buFont typeface="Arial" panose="020B0604020202020204" pitchFamily="34" charset="0"/>
              <a:buChar char="•"/>
              <a:defRPr sz="461" kern="1200">
                <a:solidFill>
                  <a:schemeClr val="lt1"/>
                </a:solidFill>
                <a:latin typeface="+mn-lt"/>
                <a:ea typeface="+mn-ea"/>
                <a:cs typeface="+mn-cs"/>
              </a:defRPr>
            </a:lvl8pPr>
            <a:lvl9pPr marL="994479" indent="-58499" algn="l" defTabSz="233995" rtl="0" eaLnBrk="1" latinLnBrk="0" hangingPunct="1">
              <a:lnSpc>
                <a:spcPct val="90000"/>
              </a:lnSpc>
              <a:spcBef>
                <a:spcPts val="128"/>
              </a:spcBef>
              <a:buFont typeface="Arial" panose="020B0604020202020204" pitchFamily="34" charset="0"/>
              <a:buChar char="•"/>
              <a:defRPr sz="461" kern="1200">
                <a:solidFill>
                  <a:schemeClr val="lt1"/>
                </a:solidFill>
                <a:latin typeface="+mn-lt"/>
                <a:ea typeface="+mn-ea"/>
                <a:cs typeface="+mn-cs"/>
              </a:defRPr>
            </a:lvl9pPr>
          </a:lstStyle>
          <a:p>
            <a:r>
              <a:rPr lang="en-GB" dirty="0"/>
              <a:t>Discard your hand and send the hiders the location of your transit station. This card grants a </a:t>
            </a:r>
            <a:r>
              <a:rPr lang="en-GB" dirty="0">
                <a:highlight>
                  <a:srgbClr val="FFBD41"/>
                </a:highlight>
              </a:rPr>
              <a:t> </a:t>
            </a:r>
            <a:r>
              <a:rPr lang="en-GB" b="1" dirty="0">
                <a:solidFill>
                  <a:schemeClr val="bg1"/>
                </a:solidFill>
                <a:highlight>
                  <a:srgbClr val="FFBD41"/>
                </a:highlight>
              </a:rPr>
              <a:t>S 10 </a:t>
            </a:r>
            <a:r>
              <a:rPr lang="en-GB" dirty="0"/>
              <a:t>, </a:t>
            </a:r>
            <a:r>
              <a:rPr lang="en-GB" dirty="0">
                <a:highlight>
                  <a:srgbClr val="F5793B"/>
                </a:highlight>
              </a:rPr>
              <a:t> </a:t>
            </a:r>
            <a:r>
              <a:rPr lang="en-GB" b="1" dirty="0">
                <a:solidFill>
                  <a:schemeClr val="bg1"/>
                </a:solidFill>
                <a:highlight>
                  <a:srgbClr val="F5793B"/>
                </a:highlight>
              </a:rPr>
              <a:t>M 20 </a:t>
            </a:r>
            <a:r>
              <a:rPr lang="en-GB" dirty="0"/>
              <a:t>,</a:t>
            </a:r>
            <a:r>
              <a:rPr lang="en-GB" dirty="0">
                <a:solidFill>
                  <a:schemeClr val="bg1"/>
                </a:solidFill>
                <a:highlight>
                  <a:srgbClr val="EC3339"/>
                </a:highlight>
              </a:rPr>
              <a:t> </a:t>
            </a:r>
            <a:r>
              <a:rPr lang="en-GB" b="1" dirty="0">
                <a:solidFill>
                  <a:schemeClr val="bg1"/>
                </a:solidFill>
                <a:highlight>
                  <a:srgbClr val="EC3339"/>
                </a:highlight>
              </a:rPr>
              <a:t>L 60 </a:t>
            </a:r>
            <a:r>
              <a:rPr lang="en-GB" dirty="0"/>
              <a:t> minute period to establish a new hiding zone somewhere else on the game map. The seekers are frozen and your hiding timer is paused until this new hiding period has concluded. This card cannot be played during the endgame.</a:t>
            </a:r>
            <a:endParaRPr lang="LID4096" dirty="0"/>
          </a:p>
        </p:txBody>
      </p:sp>
      <p:pic>
        <p:nvPicPr>
          <p:cNvPr id="11" name="Picture Placeholder 10">
            <a:extLst>
              <a:ext uri="{FF2B5EF4-FFF2-40B4-BE49-F238E27FC236}">
                <a16:creationId xmlns:a16="http://schemas.microsoft.com/office/drawing/2014/main" id="{E52B65F1-F1C9-975D-1CF8-94E059DB9412}"/>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585187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6AD4A-5C44-E154-1331-A02190D49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2E213-9095-FAC0-DE65-F7078C9F0CC1}"/>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D58A1D57-4D50-D837-CDE4-91D499F956C1}"/>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pic>
        <p:nvPicPr>
          <p:cNvPr id="8" name="Picture Placeholder 7">
            <a:extLst>
              <a:ext uri="{FF2B5EF4-FFF2-40B4-BE49-F238E27FC236}">
                <a16:creationId xmlns:a16="http://schemas.microsoft.com/office/drawing/2014/main" id="{051908A7-4AE9-BD35-E9F3-7B4CDCAC763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3130689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1EBA6-962C-0C77-03CA-E777AEA507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CB70E-52F7-8867-0BAB-6E08AC2F7AFD}"/>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5DB2211C-9B79-E533-0D09-910D2F0446E8}"/>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pic>
        <p:nvPicPr>
          <p:cNvPr id="8" name="Picture Placeholder 7">
            <a:extLst>
              <a:ext uri="{FF2B5EF4-FFF2-40B4-BE49-F238E27FC236}">
                <a16:creationId xmlns:a16="http://schemas.microsoft.com/office/drawing/2014/main" id="{94E57E3A-F7C6-C401-B294-BF5E1D7DC027}"/>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9649933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B4B3E-CA20-D1BF-663A-C4390E288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76187-7E1B-C2BC-D65C-280240D4EF0E}"/>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D6898B01-570E-2FAB-59D1-748CB7A020D3}"/>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pic>
        <p:nvPicPr>
          <p:cNvPr id="8" name="Picture Placeholder 7">
            <a:extLst>
              <a:ext uri="{FF2B5EF4-FFF2-40B4-BE49-F238E27FC236}">
                <a16:creationId xmlns:a16="http://schemas.microsoft.com/office/drawing/2014/main" id="{E98AFE34-5565-5312-05FB-2244F6FB669B}"/>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50699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2F48-3AC5-736F-391E-DA5C0FFCE5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C37C8-23D8-D790-DF61-D6682541B531}"/>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A24694F0-53EE-ADA3-2CD5-5EB3630C1D89}"/>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A8697854-3F6F-DB7F-7357-431981AA432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46D1F161-21A2-F177-11C9-59686BA3B3B6}"/>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31E12771-0DC1-E35C-600C-F924072085C1}"/>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A873FB3B-66B7-5517-E711-6FF7461C0B3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5CB6E971-4FA8-0DAA-AF72-26A83B6F303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2230396E-BDF7-CDA5-FC03-40AB1AC08D4E}"/>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31D0D9D8-AFDF-2751-E659-3A94A0210EE9}"/>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54758678-123F-B4D5-9FA3-EE439130A06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4F2F6F3B-2B48-E165-7E21-08CB5C799E7B}"/>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1437234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37EA3-AE66-6726-BF56-3E3B80F79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91ADC3-AB37-9B5E-9023-7399B1C4529D}"/>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7CCB6F01-8903-554F-A320-05C2E082B3CF}"/>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pic>
        <p:nvPicPr>
          <p:cNvPr id="8" name="Picture Placeholder 7">
            <a:extLst>
              <a:ext uri="{FF2B5EF4-FFF2-40B4-BE49-F238E27FC236}">
                <a16:creationId xmlns:a16="http://schemas.microsoft.com/office/drawing/2014/main" id="{E3898645-DFE3-5CA3-2E85-EE6145EEE4FC}"/>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40206910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08EEF-2278-BA4B-8EAD-5111D1854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411679-5DC0-612B-C403-C39D495CDF50}"/>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0F0512C6-24F5-4E34-A601-EE2FEE44B290}"/>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pic>
        <p:nvPicPr>
          <p:cNvPr id="7" name="Picture Placeholder 6">
            <a:extLst>
              <a:ext uri="{FF2B5EF4-FFF2-40B4-BE49-F238E27FC236}">
                <a16:creationId xmlns:a16="http://schemas.microsoft.com/office/drawing/2014/main" id="{5A335366-581A-313E-6FB8-F4769671CDD2}"/>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131083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B5EDD-AB16-B94A-122F-B93052DFD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BDD0C-F0FD-BD0D-9C8C-64AE1281C8E7}"/>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2A09D9F6-E1C9-9AFF-4003-83DE625DDAF0}"/>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pic>
        <p:nvPicPr>
          <p:cNvPr id="7" name="Picture Placeholder 6">
            <a:extLst>
              <a:ext uri="{FF2B5EF4-FFF2-40B4-BE49-F238E27FC236}">
                <a16:creationId xmlns:a16="http://schemas.microsoft.com/office/drawing/2014/main" id="{9B8E6C0F-0850-B084-CE94-9EAE3B5BC20E}"/>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1487078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FE5FC-FE7D-665D-7CD8-B0B4F6932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A0AFA-098C-9DA1-6FC4-CAECFA3A143A}"/>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87E2DB33-3079-28A0-C92A-4A0BA996A1F9}"/>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pic>
        <p:nvPicPr>
          <p:cNvPr id="7" name="Picture Placeholder 6">
            <a:extLst>
              <a:ext uri="{FF2B5EF4-FFF2-40B4-BE49-F238E27FC236}">
                <a16:creationId xmlns:a16="http://schemas.microsoft.com/office/drawing/2014/main" id="{4668A33F-2A8D-E25E-37A5-2E713A501E52}"/>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28146342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34E9F-1F8C-C749-E903-043B7AC28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295F4-E2E4-6C71-6F50-6D279B083273}"/>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B1BA735A-21DE-A297-3F23-61A3E0A82596}"/>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pic>
        <p:nvPicPr>
          <p:cNvPr id="7" name="Picture Placeholder 6">
            <a:extLst>
              <a:ext uri="{FF2B5EF4-FFF2-40B4-BE49-F238E27FC236}">
                <a16:creationId xmlns:a16="http://schemas.microsoft.com/office/drawing/2014/main" id="{9F4F4861-FB9B-1622-A0BF-0877E008BF48}"/>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7147479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E74A-F6C6-0347-014C-AFA4CD124BF9}"/>
            </a:ext>
          </a:extLst>
        </p:cNvPr>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994D864E-A2FA-6985-E2D8-1A3FE69390B9}"/>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
        <p:nvSpPr>
          <p:cNvPr id="2" name="Title 1">
            <a:extLst>
              <a:ext uri="{FF2B5EF4-FFF2-40B4-BE49-F238E27FC236}">
                <a16:creationId xmlns:a16="http://schemas.microsoft.com/office/drawing/2014/main" id="{84DD18DF-5210-9141-0683-568FCA6A05D7}"/>
              </a:ext>
            </a:extLst>
          </p:cNvPr>
          <p:cNvSpPr>
            <a:spLocks noGrp="1"/>
          </p:cNvSpPr>
          <p:nvPr>
            <p:ph type="ctrTitle"/>
          </p:nvPr>
        </p:nvSpPr>
        <p:spPr/>
        <p:txBody>
          <a:bodyPr/>
          <a:lstStyle/>
          <a:p>
            <a:r>
              <a:rPr lang="en-GB" dirty="0"/>
              <a:t>Draw 1,</a:t>
            </a:r>
            <a:br>
              <a:rPr lang="en-GB" dirty="0"/>
            </a:br>
            <a:r>
              <a:rPr lang="en-GB" dirty="0"/>
              <a:t>Expand 1</a:t>
            </a:r>
            <a:endParaRPr lang="LID4096" dirty="0"/>
          </a:p>
        </p:txBody>
      </p:sp>
      <p:sp>
        <p:nvSpPr>
          <p:cNvPr id="3" name="Subtitle 2">
            <a:extLst>
              <a:ext uri="{FF2B5EF4-FFF2-40B4-BE49-F238E27FC236}">
                <a16:creationId xmlns:a16="http://schemas.microsoft.com/office/drawing/2014/main" id="{331FCFFB-73F4-3AF9-4674-771A224E1926}"/>
              </a:ext>
            </a:extLst>
          </p:cNvPr>
          <p:cNvSpPr>
            <a:spLocks noGrp="1"/>
          </p:cNvSpPr>
          <p:nvPr>
            <p:ph type="subTitle" idx="1"/>
          </p:nvPr>
        </p:nvSpPr>
        <p:spPr/>
        <p:txBody>
          <a:bodyPr/>
          <a:lstStyle/>
          <a:p>
            <a:r>
              <a:rPr lang="en-GB" dirty="0"/>
              <a:t>Draw one card from the hider deck. Then, expand your maximum hand size by one card.</a:t>
            </a:r>
            <a:endParaRPr lang="LID4096" dirty="0"/>
          </a:p>
        </p:txBody>
      </p:sp>
    </p:spTree>
    <p:extLst>
      <p:ext uri="{BB962C8B-B14F-4D97-AF65-F5344CB8AC3E}">
        <p14:creationId xmlns:p14="http://schemas.microsoft.com/office/powerpoint/2010/main" val="42566448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EADC6-5BFB-CA12-A4C7-A6770869CBBF}"/>
            </a:ext>
          </a:extLst>
        </p:cNvPr>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0DB58F28-5327-4079-C156-27E24625573A}"/>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
        <p:nvSpPr>
          <p:cNvPr id="2" name="Title 1">
            <a:extLst>
              <a:ext uri="{FF2B5EF4-FFF2-40B4-BE49-F238E27FC236}">
                <a16:creationId xmlns:a16="http://schemas.microsoft.com/office/drawing/2014/main" id="{D5CDCC5E-15DE-E306-3B17-97A7FB3B2D53}"/>
              </a:ext>
            </a:extLst>
          </p:cNvPr>
          <p:cNvSpPr>
            <a:spLocks noGrp="1"/>
          </p:cNvSpPr>
          <p:nvPr>
            <p:ph type="ctrTitle"/>
          </p:nvPr>
        </p:nvSpPr>
        <p:spPr/>
        <p:txBody>
          <a:bodyPr/>
          <a:lstStyle/>
          <a:p>
            <a:r>
              <a:rPr lang="en-GB" dirty="0"/>
              <a:t>Draw 1,</a:t>
            </a:r>
            <a:br>
              <a:rPr lang="en-GB" dirty="0"/>
            </a:br>
            <a:r>
              <a:rPr lang="en-GB" dirty="0"/>
              <a:t>Expand 1</a:t>
            </a:r>
            <a:endParaRPr lang="LID4096" dirty="0"/>
          </a:p>
        </p:txBody>
      </p:sp>
      <p:sp>
        <p:nvSpPr>
          <p:cNvPr id="3" name="Subtitle 2">
            <a:extLst>
              <a:ext uri="{FF2B5EF4-FFF2-40B4-BE49-F238E27FC236}">
                <a16:creationId xmlns:a16="http://schemas.microsoft.com/office/drawing/2014/main" id="{0D0FFB3E-899D-DAE7-40C4-60D7D7DBD5D3}"/>
              </a:ext>
            </a:extLst>
          </p:cNvPr>
          <p:cNvSpPr>
            <a:spLocks noGrp="1"/>
          </p:cNvSpPr>
          <p:nvPr>
            <p:ph type="subTitle" idx="1"/>
          </p:nvPr>
        </p:nvSpPr>
        <p:spPr/>
        <p:txBody>
          <a:bodyPr/>
          <a:lstStyle/>
          <a:p>
            <a:r>
              <a:rPr lang="en-GB" dirty="0"/>
              <a:t>Draw one card from the hider deck. Then, expand your maximum hand size by one card.</a:t>
            </a:r>
            <a:endParaRPr lang="LID4096" dirty="0"/>
          </a:p>
        </p:txBody>
      </p:sp>
    </p:spTree>
    <p:extLst>
      <p:ext uri="{BB962C8B-B14F-4D97-AF65-F5344CB8AC3E}">
        <p14:creationId xmlns:p14="http://schemas.microsoft.com/office/powerpoint/2010/main" val="658465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A8A32-9BDC-2FDC-0171-A35AC0D6A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41D8C-F581-1AE3-376D-F02979D74192}"/>
              </a:ext>
            </a:extLst>
          </p:cNvPr>
          <p:cNvSpPr>
            <a:spLocks noGrp="1"/>
          </p:cNvSpPr>
          <p:nvPr>
            <p:ph type="ctrTitle"/>
          </p:nvPr>
        </p:nvSpPr>
        <p:spPr/>
        <p:txBody>
          <a:bodyPr/>
          <a:lstStyle/>
          <a:p>
            <a:r>
              <a:rPr lang="en-GB" dirty="0"/>
              <a:t>CURSE OF THE LUXURY CAR</a:t>
            </a:r>
            <a:endParaRPr lang="LID4096" dirty="0"/>
          </a:p>
        </p:txBody>
      </p:sp>
      <p:sp>
        <p:nvSpPr>
          <p:cNvPr id="3" name="Subtitle 2">
            <a:extLst>
              <a:ext uri="{FF2B5EF4-FFF2-40B4-BE49-F238E27FC236}">
                <a16:creationId xmlns:a16="http://schemas.microsoft.com/office/drawing/2014/main" id="{AA2F8576-6289-486F-388E-8130281D36B4}"/>
              </a:ext>
            </a:extLst>
          </p:cNvPr>
          <p:cNvSpPr>
            <a:spLocks noGrp="1"/>
          </p:cNvSpPr>
          <p:nvPr>
            <p:ph type="subTitle" idx="1"/>
          </p:nvPr>
        </p:nvSpPr>
        <p:spPr/>
        <p:txBody>
          <a:bodyPr/>
          <a:lstStyle/>
          <a:p>
            <a:r>
              <a:rPr lang="en-GB" dirty="0"/>
              <a:t>Take a photo of a car. The seekers must take a photo of a more expensive car before asking another question.</a:t>
            </a:r>
            <a:endParaRPr lang="LID4096" dirty="0"/>
          </a:p>
        </p:txBody>
      </p:sp>
      <p:sp>
        <p:nvSpPr>
          <p:cNvPr id="4" name="Text Placeholder 3">
            <a:extLst>
              <a:ext uri="{FF2B5EF4-FFF2-40B4-BE49-F238E27FC236}">
                <a16:creationId xmlns:a16="http://schemas.microsoft.com/office/drawing/2014/main" id="{44FE50B9-1675-0655-B820-4BC9C0AFFF69}"/>
              </a:ext>
            </a:extLst>
          </p:cNvPr>
          <p:cNvSpPr>
            <a:spLocks noGrp="1"/>
          </p:cNvSpPr>
          <p:nvPr>
            <p:ph type="body" sz="quarter" idx="10"/>
          </p:nvPr>
        </p:nvSpPr>
        <p:spPr/>
        <p:txBody>
          <a:bodyPr/>
          <a:lstStyle/>
          <a:p>
            <a:r>
              <a:rPr lang="en-GB" dirty="0"/>
              <a:t>Casting Cost: A photo of an animal.</a:t>
            </a:r>
            <a:endParaRPr lang="LID4096" dirty="0"/>
          </a:p>
        </p:txBody>
      </p:sp>
    </p:spTree>
    <p:extLst>
      <p:ext uri="{BB962C8B-B14F-4D97-AF65-F5344CB8AC3E}">
        <p14:creationId xmlns:p14="http://schemas.microsoft.com/office/powerpoint/2010/main" val="2736232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A772F-5666-D7E8-F204-F3C09F649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F72145-98DA-459E-7372-54B4A9468136}"/>
              </a:ext>
            </a:extLst>
          </p:cNvPr>
          <p:cNvSpPr>
            <a:spLocks noGrp="1"/>
          </p:cNvSpPr>
          <p:nvPr>
            <p:ph type="ctrTitle"/>
          </p:nvPr>
        </p:nvSpPr>
        <p:spPr/>
        <p:txBody>
          <a:bodyPr/>
          <a:lstStyle/>
          <a:p>
            <a:r>
              <a:rPr lang="en-GB" dirty="0"/>
              <a:t>CURSE OF THE BRIDGE TROLL</a:t>
            </a:r>
            <a:endParaRPr lang="LID4096" dirty="0"/>
          </a:p>
        </p:txBody>
      </p:sp>
      <p:sp>
        <p:nvSpPr>
          <p:cNvPr id="3" name="Subtitle 2">
            <a:extLst>
              <a:ext uri="{FF2B5EF4-FFF2-40B4-BE49-F238E27FC236}">
                <a16:creationId xmlns:a16="http://schemas.microsoft.com/office/drawing/2014/main" id="{C8D51EF4-1B76-ED26-E06C-28F6A55677CB}"/>
              </a:ext>
            </a:extLst>
          </p:cNvPr>
          <p:cNvSpPr>
            <a:spLocks noGrp="1"/>
          </p:cNvSpPr>
          <p:nvPr>
            <p:ph type="subTitle" idx="1"/>
          </p:nvPr>
        </p:nvSpPr>
        <p:spPr/>
        <p:txBody>
          <a:bodyPr/>
          <a:lstStyle/>
          <a:p>
            <a:r>
              <a:rPr lang="en-GB" dirty="0"/>
              <a:t>The seekers must ask their next question from under a bridge.</a:t>
            </a:r>
            <a:endParaRPr lang="LID4096" dirty="0"/>
          </a:p>
        </p:txBody>
      </p:sp>
      <p:sp>
        <p:nvSpPr>
          <p:cNvPr id="4" name="Text Placeholder 3">
            <a:extLst>
              <a:ext uri="{FF2B5EF4-FFF2-40B4-BE49-F238E27FC236}">
                <a16:creationId xmlns:a16="http://schemas.microsoft.com/office/drawing/2014/main" id="{D148D8F4-3C32-A699-2002-079A9BCCC6B1}"/>
              </a:ext>
            </a:extLst>
          </p:cNvPr>
          <p:cNvSpPr>
            <a:spLocks noGrp="1"/>
          </p:cNvSpPr>
          <p:nvPr>
            <p:ph type="body" sz="quarter" idx="10"/>
          </p:nvPr>
        </p:nvSpPr>
        <p:spPr/>
        <p:txBody>
          <a:bodyPr/>
          <a:lstStyle/>
          <a:p>
            <a:r>
              <a:rPr lang="en-GB" dirty="0"/>
              <a:t>Casting Cost: Seekers must be at least a</a:t>
            </a:r>
            <a:br>
              <a:rPr lang="en-GB" dirty="0"/>
            </a:br>
            <a:r>
              <a:rPr lang="en-GB" dirty="0">
                <a:highlight>
                  <a:srgbClr val="FFBD41"/>
                </a:highlight>
              </a:rPr>
              <a:t> </a:t>
            </a:r>
            <a:r>
              <a:rPr lang="en-GB" dirty="0">
                <a:solidFill>
                  <a:schemeClr val="bg1"/>
                </a:solidFill>
                <a:highlight>
                  <a:srgbClr val="FFBD41"/>
                </a:highlight>
              </a:rPr>
              <a:t>S 0.3 </a:t>
            </a:r>
            <a:r>
              <a:rPr lang="en-GB" dirty="0"/>
              <a:t>, </a:t>
            </a:r>
            <a:r>
              <a:rPr lang="en-GB" dirty="0">
                <a:highlight>
                  <a:srgbClr val="F5793B"/>
                </a:highlight>
              </a:rPr>
              <a:t> </a:t>
            </a:r>
            <a:r>
              <a:rPr lang="en-GB" dirty="0">
                <a:solidFill>
                  <a:schemeClr val="bg1"/>
                </a:solidFill>
                <a:highlight>
                  <a:srgbClr val="F5793B"/>
                </a:highlight>
              </a:rPr>
              <a:t>M 1.5 </a:t>
            </a:r>
            <a:r>
              <a:rPr lang="en-GB" dirty="0"/>
              <a:t>, </a:t>
            </a:r>
            <a:r>
              <a:rPr lang="en-GB" dirty="0">
                <a:solidFill>
                  <a:schemeClr val="bg1"/>
                </a:solidFill>
                <a:highlight>
                  <a:srgbClr val="EC3339"/>
                </a:highlight>
              </a:rPr>
              <a:t> L 9.1 </a:t>
            </a:r>
            <a:r>
              <a:rPr lang="en-GB" dirty="0">
                <a:solidFill>
                  <a:schemeClr val="bg1"/>
                </a:solidFill>
              </a:rPr>
              <a:t> </a:t>
            </a:r>
            <a:r>
              <a:rPr lang="en-GB" dirty="0"/>
              <a:t>km from you.</a:t>
            </a:r>
            <a:endParaRPr lang="LID4096" dirty="0"/>
          </a:p>
        </p:txBody>
      </p:sp>
    </p:spTree>
    <p:extLst>
      <p:ext uri="{BB962C8B-B14F-4D97-AF65-F5344CB8AC3E}">
        <p14:creationId xmlns:p14="http://schemas.microsoft.com/office/powerpoint/2010/main" val="8705652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01118-FE8D-1966-5B21-6945C0877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C6184C-959C-8778-F5A8-08B5CE67AF26}"/>
              </a:ext>
            </a:extLst>
          </p:cNvPr>
          <p:cNvSpPr>
            <a:spLocks noGrp="1"/>
          </p:cNvSpPr>
          <p:nvPr>
            <p:ph type="ctrTitle"/>
          </p:nvPr>
        </p:nvSpPr>
        <p:spPr/>
        <p:txBody>
          <a:bodyPr/>
          <a:lstStyle/>
          <a:p>
            <a:r>
              <a:rPr lang="en-GB" dirty="0"/>
              <a:t>CURSE OF THE DRAINED BRAIN</a:t>
            </a:r>
            <a:endParaRPr lang="LID4096" dirty="0"/>
          </a:p>
        </p:txBody>
      </p:sp>
      <p:sp>
        <p:nvSpPr>
          <p:cNvPr id="3" name="Subtitle 2">
            <a:extLst>
              <a:ext uri="{FF2B5EF4-FFF2-40B4-BE49-F238E27FC236}">
                <a16:creationId xmlns:a16="http://schemas.microsoft.com/office/drawing/2014/main" id="{DCEF79BE-085A-18C9-5DD7-7CB8A24825CE}"/>
              </a:ext>
            </a:extLst>
          </p:cNvPr>
          <p:cNvSpPr>
            <a:spLocks noGrp="1"/>
          </p:cNvSpPr>
          <p:nvPr>
            <p:ph type="subTitle" idx="1"/>
          </p:nvPr>
        </p:nvSpPr>
        <p:spPr/>
        <p:txBody>
          <a:bodyPr/>
          <a:lstStyle/>
          <a:p>
            <a:r>
              <a:rPr lang="en-GB" dirty="0"/>
              <a:t>Choose three questions in different categories. The seekers cannot ask those questions for the rest of the run.</a:t>
            </a:r>
            <a:endParaRPr lang="LID4096" dirty="0"/>
          </a:p>
        </p:txBody>
      </p:sp>
      <p:sp>
        <p:nvSpPr>
          <p:cNvPr id="4" name="Text Placeholder 3">
            <a:extLst>
              <a:ext uri="{FF2B5EF4-FFF2-40B4-BE49-F238E27FC236}">
                <a16:creationId xmlns:a16="http://schemas.microsoft.com/office/drawing/2014/main" id="{E34AB7F0-F360-B5DD-6DF9-61DC980BBE4E}"/>
              </a:ext>
            </a:extLst>
          </p:cNvPr>
          <p:cNvSpPr>
            <a:spLocks noGrp="1"/>
          </p:cNvSpPr>
          <p:nvPr>
            <p:ph type="body" sz="quarter" idx="10"/>
          </p:nvPr>
        </p:nvSpPr>
        <p:spPr/>
        <p:txBody>
          <a:bodyPr/>
          <a:lstStyle/>
          <a:p>
            <a:r>
              <a:rPr lang="en-GB" dirty="0"/>
              <a:t>Casting Cost: Discard your hand.</a:t>
            </a:r>
            <a:endParaRPr lang="LID4096" dirty="0"/>
          </a:p>
        </p:txBody>
      </p:sp>
    </p:spTree>
    <p:extLst>
      <p:ext uri="{BB962C8B-B14F-4D97-AF65-F5344CB8AC3E}">
        <p14:creationId xmlns:p14="http://schemas.microsoft.com/office/powerpoint/2010/main" val="374454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0A4FA-0589-3BCB-F67D-4F9460AFF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212FE-7A02-B97A-40AF-0AA198C5E53F}"/>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67C5A9A9-7F28-647F-BAEE-C52FC08CD512}"/>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0596C281-B9B8-F6AF-3AC2-7D967B7F61FC}"/>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3D81BF58-02DA-BB8F-806D-11B16983667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5159D0B4-855C-3AD0-E1D4-8745B85E5E75}"/>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EDBCBC41-F793-649B-0DA6-316AFDB71B0E}"/>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A4F2442F-38C1-7B3F-09FF-A3EA14B1A9D9}"/>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975C485A-FDA5-2597-AB7A-3AAD79435567}"/>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EA402099-7BC6-B986-D50E-3F8DE76B9E6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C7FFE0C9-5A60-3333-BBAE-DFD8F08560F1}"/>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62C177D3-D31D-60A9-CD40-E3DEBCA7C6C8}"/>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4909006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9825B-4F33-26F0-C8C9-4BAD52B74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D86F3-D9B9-C7C6-912C-711AE468952F}"/>
              </a:ext>
            </a:extLst>
          </p:cNvPr>
          <p:cNvSpPr>
            <a:spLocks noGrp="1"/>
          </p:cNvSpPr>
          <p:nvPr>
            <p:ph type="ctrTitle"/>
          </p:nvPr>
        </p:nvSpPr>
        <p:spPr/>
        <p:txBody>
          <a:bodyPr/>
          <a:lstStyle/>
          <a:p>
            <a:r>
              <a:rPr lang="en-GB" dirty="0"/>
              <a:t>CURSE OF WATER WEIGHT</a:t>
            </a:r>
            <a:endParaRPr lang="LID4096" dirty="0"/>
          </a:p>
        </p:txBody>
      </p:sp>
      <p:sp>
        <p:nvSpPr>
          <p:cNvPr id="3" name="Subtitle 2">
            <a:extLst>
              <a:ext uri="{FF2B5EF4-FFF2-40B4-BE49-F238E27FC236}">
                <a16:creationId xmlns:a16="http://schemas.microsoft.com/office/drawing/2014/main" id="{7E38E470-4BD7-80B4-990E-09AE26B86813}"/>
              </a:ext>
            </a:extLst>
          </p:cNvPr>
          <p:cNvSpPr>
            <a:spLocks noGrp="1"/>
          </p:cNvSpPr>
          <p:nvPr>
            <p:ph type="subTitle" idx="1"/>
          </p:nvPr>
        </p:nvSpPr>
        <p:spPr/>
        <p:txBody>
          <a:bodyPr/>
          <a:lstStyle/>
          <a:p>
            <a:r>
              <a:rPr lang="en-GB" dirty="0"/>
              <a:t>Seeker(s) must acquire and carry at least 2 </a:t>
            </a:r>
            <a:r>
              <a:rPr lang="en-GB" dirty="0" err="1"/>
              <a:t>liters</a:t>
            </a:r>
            <a:r>
              <a:rPr lang="en-GB" dirty="0"/>
              <a:t> of liquid per seeker for the rest of your run. They cannot ask another question until they have acquired the liquid. The water may be distributed between seeker as they see fit. If the liquid is lost or abandoned at any point the hider is awarded a </a:t>
            </a:r>
            <a:r>
              <a:rPr lang="en-GB" dirty="0">
                <a:highlight>
                  <a:srgbClr val="FFBD41"/>
                </a:highlight>
              </a:rPr>
              <a:t> </a:t>
            </a:r>
            <a:r>
              <a:rPr lang="en-GB" b="1" dirty="0">
                <a:solidFill>
                  <a:schemeClr val="bg1"/>
                </a:solidFill>
                <a:highlight>
                  <a:srgbClr val="FFBD41"/>
                </a:highlight>
              </a:rPr>
              <a:t>S 30 </a:t>
            </a:r>
            <a:r>
              <a:rPr lang="en-GB" dirty="0"/>
              <a:t>, </a:t>
            </a:r>
            <a:r>
              <a:rPr lang="en-GB" dirty="0">
                <a:highlight>
                  <a:srgbClr val="F5793B"/>
                </a:highlight>
              </a:rPr>
              <a:t> </a:t>
            </a:r>
            <a:r>
              <a:rPr lang="en-GB" b="1" dirty="0">
                <a:solidFill>
                  <a:schemeClr val="bg1"/>
                </a:solidFill>
                <a:highlight>
                  <a:srgbClr val="F5793B"/>
                </a:highlight>
              </a:rPr>
              <a:t>M 30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dirty="0"/>
              <a:t>minute bonus</a:t>
            </a:r>
            <a:endParaRPr lang="LID4096" dirty="0"/>
          </a:p>
        </p:txBody>
      </p:sp>
      <p:sp>
        <p:nvSpPr>
          <p:cNvPr id="4" name="Text Placeholder 3">
            <a:extLst>
              <a:ext uri="{FF2B5EF4-FFF2-40B4-BE49-F238E27FC236}">
                <a16:creationId xmlns:a16="http://schemas.microsoft.com/office/drawing/2014/main" id="{1E6F43A5-B111-A529-9552-320E4D8C053B}"/>
              </a:ext>
            </a:extLst>
          </p:cNvPr>
          <p:cNvSpPr>
            <a:spLocks noGrp="1"/>
          </p:cNvSpPr>
          <p:nvPr>
            <p:ph type="body" sz="quarter" idx="10"/>
          </p:nvPr>
        </p:nvSpPr>
        <p:spPr/>
        <p:txBody>
          <a:bodyPr/>
          <a:lstStyle/>
          <a:p>
            <a:r>
              <a:rPr lang="en-GB" dirty="0"/>
              <a:t>Casting Cost: Seekers must be within 300 meters of a body of water.</a:t>
            </a:r>
            <a:endParaRPr lang="LID4096" dirty="0"/>
          </a:p>
        </p:txBody>
      </p:sp>
    </p:spTree>
    <p:extLst>
      <p:ext uri="{BB962C8B-B14F-4D97-AF65-F5344CB8AC3E}">
        <p14:creationId xmlns:p14="http://schemas.microsoft.com/office/powerpoint/2010/main" val="11058761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07859-8A92-ADA9-C6E5-8CC139029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AA47BC-F4FA-A282-EB0A-07A5CB79590D}"/>
              </a:ext>
            </a:extLst>
          </p:cNvPr>
          <p:cNvSpPr>
            <a:spLocks noGrp="1"/>
          </p:cNvSpPr>
          <p:nvPr>
            <p:ph type="ctrTitle"/>
          </p:nvPr>
        </p:nvSpPr>
        <p:spPr/>
        <p:txBody>
          <a:bodyPr/>
          <a:lstStyle/>
          <a:p>
            <a:r>
              <a:rPr lang="en-GB" dirty="0"/>
              <a:t>CURSE OF THE ZOOLOGIST</a:t>
            </a:r>
            <a:endParaRPr lang="LID4096" dirty="0"/>
          </a:p>
        </p:txBody>
      </p:sp>
      <p:sp>
        <p:nvSpPr>
          <p:cNvPr id="3" name="Subtitle 2">
            <a:extLst>
              <a:ext uri="{FF2B5EF4-FFF2-40B4-BE49-F238E27FC236}">
                <a16:creationId xmlns:a16="http://schemas.microsoft.com/office/drawing/2014/main" id="{90381597-D3D0-4053-6F46-A0471C3F48E4}"/>
              </a:ext>
            </a:extLst>
          </p:cNvPr>
          <p:cNvSpPr>
            <a:spLocks noGrp="1"/>
          </p:cNvSpPr>
          <p:nvPr>
            <p:ph type="subTitle" idx="1"/>
          </p:nvPr>
        </p:nvSpPr>
        <p:spPr/>
        <p:txBody>
          <a:bodyPr/>
          <a:lstStyle/>
          <a:p>
            <a:r>
              <a:rPr lang="en-GB" sz="800" dirty="0">
                <a:latin typeface="Montserrat" panose="00000500000000000000" pitchFamily="2" charset="0"/>
              </a:rPr>
              <a:t>Take a photo of a wild fish, bird, mammal, reptile, amphibian or bug. The seeker(s) must take a picture of a wild animal in the same category before asking another question.</a:t>
            </a:r>
            <a:endParaRPr lang="LID4096" sz="800" dirty="0">
              <a:latin typeface="Montserrat" panose="00000500000000000000" pitchFamily="2" charset="0"/>
            </a:endParaRPr>
          </a:p>
        </p:txBody>
      </p:sp>
      <p:sp>
        <p:nvSpPr>
          <p:cNvPr id="4" name="Text Placeholder 3">
            <a:extLst>
              <a:ext uri="{FF2B5EF4-FFF2-40B4-BE49-F238E27FC236}">
                <a16:creationId xmlns:a16="http://schemas.microsoft.com/office/drawing/2014/main" id="{BCA7EBDA-486F-5436-506E-AE137F0EF91E}"/>
              </a:ext>
            </a:extLst>
          </p:cNvPr>
          <p:cNvSpPr>
            <a:spLocks noGrp="1"/>
          </p:cNvSpPr>
          <p:nvPr>
            <p:ph type="body" sz="quarter" idx="10"/>
          </p:nvPr>
        </p:nvSpPr>
        <p:spPr/>
        <p:txBody>
          <a:bodyPr/>
          <a:lstStyle/>
          <a:p>
            <a:r>
              <a:rPr lang="en-GB" sz="800" dirty="0">
                <a:latin typeface="Montserrat" panose="00000500000000000000" pitchFamily="2" charset="0"/>
              </a:rPr>
              <a:t>Casting Cost: A photo of an animal.</a:t>
            </a:r>
            <a:endParaRPr lang="LID4096" sz="800" dirty="0">
              <a:latin typeface="Montserrat" panose="00000500000000000000" pitchFamily="2" charset="0"/>
            </a:endParaRPr>
          </a:p>
        </p:txBody>
      </p:sp>
    </p:spTree>
    <p:extLst>
      <p:ext uri="{BB962C8B-B14F-4D97-AF65-F5344CB8AC3E}">
        <p14:creationId xmlns:p14="http://schemas.microsoft.com/office/powerpoint/2010/main" val="3711222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53DF0-DB63-E244-5E71-8FB789437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C4754-9DD9-269A-3984-532DA20B5A27}"/>
              </a:ext>
            </a:extLst>
          </p:cNvPr>
          <p:cNvSpPr>
            <a:spLocks noGrp="1"/>
          </p:cNvSpPr>
          <p:nvPr>
            <p:ph type="ctrTitle"/>
          </p:nvPr>
        </p:nvSpPr>
        <p:spPr/>
        <p:txBody>
          <a:bodyPr/>
          <a:lstStyle/>
          <a:p>
            <a:r>
              <a:rPr lang="en-GB" dirty="0"/>
              <a:t>CURSE OF THE EGG PARTNER</a:t>
            </a:r>
            <a:endParaRPr lang="LID4096" dirty="0"/>
          </a:p>
        </p:txBody>
      </p:sp>
      <p:sp>
        <p:nvSpPr>
          <p:cNvPr id="3" name="Subtitle 2">
            <a:extLst>
              <a:ext uri="{FF2B5EF4-FFF2-40B4-BE49-F238E27FC236}">
                <a16:creationId xmlns:a16="http://schemas.microsoft.com/office/drawing/2014/main" id="{A498EA6D-44E6-AAA5-4DE9-3DE6FBA14E5E}"/>
              </a:ext>
            </a:extLst>
          </p:cNvPr>
          <p:cNvSpPr>
            <a:spLocks noGrp="1"/>
          </p:cNvSpPr>
          <p:nvPr>
            <p:ph type="subTitle" idx="1"/>
          </p:nvPr>
        </p:nvSpPr>
        <p:spPr/>
        <p:txBody>
          <a:bodyPr/>
          <a:lstStyle/>
          <a:p>
            <a:r>
              <a:rPr lang="en-GB" dirty="0"/>
              <a:t>Seeker(s) must acquire an egg before asking another question. This egg is now treated as an official team member of the seekers. If any team members are abandoned or killed (defined as crack in the eggs case) before the end of your run you are awarded an extra a </a:t>
            </a:r>
            <a:r>
              <a:rPr lang="en-GB" dirty="0">
                <a:highlight>
                  <a:srgbClr val="FFBD41"/>
                </a:highlight>
              </a:rPr>
              <a:t> </a:t>
            </a:r>
            <a:r>
              <a:rPr lang="en-GB" b="1" dirty="0">
                <a:solidFill>
                  <a:schemeClr val="bg1"/>
                </a:solidFill>
                <a:highlight>
                  <a:srgbClr val="FFBD41"/>
                </a:highlight>
              </a:rPr>
              <a:t>S 30 </a:t>
            </a:r>
            <a:r>
              <a:rPr lang="en-GB" dirty="0"/>
              <a:t>, </a:t>
            </a:r>
            <a:r>
              <a:rPr lang="en-GB" dirty="0">
                <a:highlight>
                  <a:srgbClr val="F5793B"/>
                </a:highlight>
              </a:rPr>
              <a:t> </a:t>
            </a:r>
            <a:r>
              <a:rPr lang="en-GB" b="1" dirty="0">
                <a:solidFill>
                  <a:schemeClr val="bg1"/>
                </a:solidFill>
                <a:highlight>
                  <a:srgbClr val="F5793B"/>
                </a:highlight>
              </a:rPr>
              <a:t>M 45 </a:t>
            </a:r>
            <a:r>
              <a:rPr lang="en-GB" dirty="0"/>
              <a:t>,</a:t>
            </a:r>
            <a:br>
              <a:rPr lang="en-GB" dirty="0"/>
            </a:br>
            <a:r>
              <a:rPr lang="en-GB" dirty="0">
                <a:solidFill>
                  <a:schemeClr val="bg1"/>
                </a:solidFill>
                <a:highlight>
                  <a:srgbClr val="EC3339"/>
                </a:highlight>
              </a:rPr>
              <a:t> </a:t>
            </a:r>
            <a:r>
              <a:rPr lang="en-GB" b="1" dirty="0">
                <a:solidFill>
                  <a:schemeClr val="bg1"/>
                </a:solidFill>
                <a:highlight>
                  <a:srgbClr val="EC3339"/>
                </a:highlight>
              </a:rPr>
              <a:t>L 60 </a:t>
            </a:r>
            <a:r>
              <a:rPr lang="en-GB" dirty="0"/>
              <a:t> minutes. This course cannot be played during the endgame.</a:t>
            </a:r>
            <a:endParaRPr lang="LID4096" dirty="0"/>
          </a:p>
        </p:txBody>
      </p:sp>
      <p:sp>
        <p:nvSpPr>
          <p:cNvPr id="4" name="Text Placeholder 3">
            <a:extLst>
              <a:ext uri="{FF2B5EF4-FFF2-40B4-BE49-F238E27FC236}">
                <a16:creationId xmlns:a16="http://schemas.microsoft.com/office/drawing/2014/main" id="{AD8AD7E4-F6A5-98DB-AC75-7FD21CA292D1}"/>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39051099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5D4FB-D966-A631-C699-695D9C00B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49AA1-8BA1-658A-204C-6F2FCEF9EF9C}"/>
              </a:ext>
            </a:extLst>
          </p:cNvPr>
          <p:cNvSpPr>
            <a:spLocks noGrp="1"/>
          </p:cNvSpPr>
          <p:nvPr>
            <p:ph type="ctrTitle"/>
          </p:nvPr>
        </p:nvSpPr>
        <p:spPr/>
        <p:txBody>
          <a:bodyPr/>
          <a:lstStyle/>
          <a:p>
            <a:r>
              <a:rPr lang="en-GB" dirty="0"/>
              <a:t>CURSE OF THE JAMMED DOOR</a:t>
            </a:r>
            <a:endParaRPr lang="LID4096" dirty="0"/>
          </a:p>
        </p:txBody>
      </p:sp>
      <p:sp>
        <p:nvSpPr>
          <p:cNvPr id="3" name="Subtitle 2">
            <a:extLst>
              <a:ext uri="{FF2B5EF4-FFF2-40B4-BE49-F238E27FC236}">
                <a16:creationId xmlns:a16="http://schemas.microsoft.com/office/drawing/2014/main" id="{3028F730-FA9B-C61B-9732-234E2FCE2897}"/>
              </a:ext>
            </a:extLst>
          </p:cNvPr>
          <p:cNvSpPr>
            <a:spLocks noGrp="1"/>
          </p:cNvSpPr>
          <p:nvPr>
            <p:ph type="subTitle" idx="1"/>
          </p:nvPr>
        </p:nvSpPr>
        <p:spPr/>
        <p:txBody>
          <a:bodyPr/>
          <a:lstStyle/>
          <a:p>
            <a:r>
              <a:rPr lang="en-GB" dirty="0"/>
              <a:t>For the next </a:t>
            </a:r>
            <a:r>
              <a:rPr lang="en-GB" dirty="0">
                <a:highlight>
                  <a:srgbClr val="FFBD41"/>
                </a:highlight>
              </a:rPr>
              <a:t> </a:t>
            </a:r>
            <a:r>
              <a:rPr lang="en-GB" b="1" dirty="0">
                <a:solidFill>
                  <a:schemeClr val="bg1"/>
                </a:solidFill>
                <a:highlight>
                  <a:srgbClr val="FFBD41"/>
                </a:highlight>
              </a:rPr>
              <a:t>S 0.5 </a:t>
            </a:r>
            <a:r>
              <a:rPr lang="en-GB" dirty="0"/>
              <a:t>, </a:t>
            </a:r>
            <a:r>
              <a:rPr lang="en-GB" dirty="0">
                <a:highlight>
                  <a:srgbClr val="F5793B"/>
                </a:highlight>
              </a:rPr>
              <a:t> </a:t>
            </a:r>
            <a:r>
              <a:rPr lang="en-GB" b="1" dirty="0">
                <a:solidFill>
                  <a:schemeClr val="bg1"/>
                </a:solidFill>
                <a:highlight>
                  <a:srgbClr val="F5793B"/>
                </a:highlight>
              </a:rPr>
              <a:t>M 1 </a:t>
            </a:r>
            <a:r>
              <a:rPr lang="en-GB" dirty="0"/>
              <a:t>, </a:t>
            </a:r>
            <a:r>
              <a:rPr lang="en-GB" dirty="0">
                <a:solidFill>
                  <a:schemeClr val="bg1"/>
                </a:solidFill>
                <a:highlight>
                  <a:srgbClr val="EC3339"/>
                </a:highlight>
              </a:rPr>
              <a:t> </a:t>
            </a:r>
            <a:r>
              <a:rPr lang="en-GB" b="1" dirty="0">
                <a:solidFill>
                  <a:schemeClr val="bg1"/>
                </a:solidFill>
                <a:highlight>
                  <a:srgbClr val="EC3339"/>
                </a:highlight>
              </a:rPr>
              <a:t>L 3 </a:t>
            </a:r>
            <a:r>
              <a:rPr lang="en-GB" b="1" dirty="0">
                <a:solidFill>
                  <a:schemeClr val="bg1"/>
                </a:solidFill>
              </a:rPr>
              <a:t> </a:t>
            </a:r>
            <a:r>
              <a:rPr lang="en-GB" dirty="0"/>
              <a:t>hours, whenever the seeker(s) want to pass through a doorway into a building, business, train, or other vehicle they must first roll 2 dice. If they do not roll a 7 or higher they cannot enter that space (including through other doorways). Any given doorway can be reattempted after</a:t>
            </a:r>
            <a:br>
              <a:rPr lang="en-GB" dirty="0"/>
            </a:br>
            <a:r>
              <a:rPr lang="en-GB" dirty="0">
                <a:highlight>
                  <a:srgbClr val="FFBD41"/>
                </a:highlight>
              </a:rPr>
              <a:t> </a:t>
            </a:r>
            <a:r>
              <a:rPr lang="en-GB" b="1" dirty="0">
                <a:solidFill>
                  <a:schemeClr val="bg1"/>
                </a:solidFill>
                <a:highlight>
                  <a:srgbClr val="FFBD41"/>
                </a:highlight>
              </a:rPr>
              <a:t>S 5 </a:t>
            </a:r>
            <a:r>
              <a:rPr lang="en-GB" dirty="0"/>
              <a:t>, </a:t>
            </a:r>
            <a:r>
              <a:rPr lang="en-GB" dirty="0">
                <a:highlight>
                  <a:srgbClr val="F5793B"/>
                </a:highlight>
              </a:rPr>
              <a:t> </a:t>
            </a:r>
            <a:r>
              <a:rPr lang="en-GB" b="1" dirty="0">
                <a:solidFill>
                  <a:schemeClr val="bg1"/>
                </a:solidFill>
                <a:highlight>
                  <a:srgbClr val="F5793B"/>
                </a:highlight>
              </a:rPr>
              <a:t>M 10 </a:t>
            </a:r>
            <a:r>
              <a:rPr lang="en-GB" dirty="0"/>
              <a:t>, </a:t>
            </a:r>
            <a:r>
              <a:rPr lang="en-GB" dirty="0">
                <a:solidFill>
                  <a:schemeClr val="bg1"/>
                </a:solidFill>
                <a:highlight>
                  <a:srgbClr val="EC3339"/>
                </a:highlight>
              </a:rPr>
              <a:t> </a:t>
            </a:r>
            <a:r>
              <a:rPr lang="en-GB" b="1" dirty="0">
                <a:solidFill>
                  <a:schemeClr val="bg1"/>
                </a:solidFill>
                <a:highlight>
                  <a:srgbClr val="EC3339"/>
                </a:highlight>
              </a:rPr>
              <a:t>L 15 </a:t>
            </a:r>
            <a:r>
              <a:rPr lang="en-GB" dirty="0"/>
              <a:t>minutes.</a:t>
            </a:r>
            <a:endParaRPr lang="LID4096" dirty="0"/>
          </a:p>
        </p:txBody>
      </p:sp>
      <p:sp>
        <p:nvSpPr>
          <p:cNvPr id="4" name="Text Placeholder 3">
            <a:extLst>
              <a:ext uri="{FF2B5EF4-FFF2-40B4-BE49-F238E27FC236}">
                <a16:creationId xmlns:a16="http://schemas.microsoft.com/office/drawing/2014/main" id="{7FDE3C1F-3AA1-7BB0-58F8-5B4164FEDECA}"/>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25288506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72251-7F43-651F-8803-41018553C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CB5F8-3158-9794-D631-D43A0BC4540D}"/>
              </a:ext>
            </a:extLst>
          </p:cNvPr>
          <p:cNvSpPr>
            <a:spLocks noGrp="1"/>
          </p:cNvSpPr>
          <p:nvPr>
            <p:ph type="ctrTitle"/>
          </p:nvPr>
        </p:nvSpPr>
        <p:spPr/>
        <p:txBody>
          <a:bodyPr/>
          <a:lstStyle/>
          <a:p>
            <a:r>
              <a:rPr lang="en-GB" dirty="0"/>
              <a:t>CURSE OF THE SPOTTY MEMORY</a:t>
            </a:r>
            <a:endParaRPr lang="LID4096" dirty="0"/>
          </a:p>
        </p:txBody>
      </p:sp>
      <p:sp>
        <p:nvSpPr>
          <p:cNvPr id="3" name="Subtitle 2">
            <a:extLst>
              <a:ext uri="{FF2B5EF4-FFF2-40B4-BE49-F238E27FC236}">
                <a16:creationId xmlns:a16="http://schemas.microsoft.com/office/drawing/2014/main" id="{AF77F3A8-7E24-F449-2F5A-9315B9C4737D}"/>
              </a:ext>
            </a:extLst>
          </p:cNvPr>
          <p:cNvSpPr>
            <a:spLocks noGrp="1"/>
          </p:cNvSpPr>
          <p:nvPr>
            <p:ph type="subTitle" idx="1"/>
          </p:nvPr>
        </p:nvSpPr>
        <p:spPr/>
        <p:txBody>
          <a:bodyPr/>
          <a:lstStyle/>
          <a:p>
            <a:r>
              <a:rPr lang="en-GB" dirty="0"/>
              <a:t>For the rest of the run, one random category of questions will be disabled at all times. After this curse is played seeker(s) must roll a die to determine the category of questions to be disabled. The catergy remain disabled until the next question is asked at which point a die is rolled again to choose a category. The same category can be disabled multiple times in a row.</a:t>
            </a:r>
            <a:endParaRPr lang="LID4096" dirty="0"/>
          </a:p>
        </p:txBody>
      </p:sp>
      <p:sp>
        <p:nvSpPr>
          <p:cNvPr id="4" name="Text Placeholder 3">
            <a:extLst>
              <a:ext uri="{FF2B5EF4-FFF2-40B4-BE49-F238E27FC236}">
                <a16:creationId xmlns:a16="http://schemas.microsoft.com/office/drawing/2014/main" id="{9EE0C5F6-68B0-6146-948E-F74DB7EB2382}"/>
              </a:ext>
            </a:extLst>
          </p:cNvPr>
          <p:cNvSpPr>
            <a:spLocks noGrp="1"/>
          </p:cNvSpPr>
          <p:nvPr>
            <p:ph type="body" sz="quarter" idx="10"/>
          </p:nvPr>
        </p:nvSpPr>
        <p:spPr/>
        <p:txBody>
          <a:bodyPr/>
          <a:lstStyle/>
          <a:p>
            <a:r>
              <a:rPr lang="en-GB" dirty="0"/>
              <a:t>Casting Cost: Discard a time bonus card.</a:t>
            </a:r>
            <a:endParaRPr lang="LID4096" dirty="0"/>
          </a:p>
        </p:txBody>
      </p:sp>
    </p:spTree>
    <p:extLst>
      <p:ext uri="{BB962C8B-B14F-4D97-AF65-F5344CB8AC3E}">
        <p14:creationId xmlns:p14="http://schemas.microsoft.com/office/powerpoint/2010/main" val="3836625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5A28D-5010-DE55-AA9D-5A078F1E5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2F882-D3F5-95A2-12EE-DAB8B619F9B9}"/>
              </a:ext>
            </a:extLst>
          </p:cNvPr>
          <p:cNvSpPr>
            <a:spLocks noGrp="1"/>
          </p:cNvSpPr>
          <p:nvPr>
            <p:ph type="ctrTitle"/>
          </p:nvPr>
        </p:nvSpPr>
        <p:spPr/>
        <p:txBody>
          <a:bodyPr/>
          <a:lstStyle/>
          <a:p>
            <a:r>
              <a:rPr lang="en-GB" dirty="0"/>
              <a:t>CURSE OF THE BIRD GUIDE</a:t>
            </a:r>
            <a:endParaRPr lang="LID4096" dirty="0"/>
          </a:p>
        </p:txBody>
      </p:sp>
      <p:sp>
        <p:nvSpPr>
          <p:cNvPr id="3" name="Subtitle 2">
            <a:extLst>
              <a:ext uri="{FF2B5EF4-FFF2-40B4-BE49-F238E27FC236}">
                <a16:creationId xmlns:a16="http://schemas.microsoft.com/office/drawing/2014/main" id="{06BF9340-F884-18AC-365D-AD00E2C00C92}"/>
              </a:ext>
            </a:extLst>
          </p:cNvPr>
          <p:cNvSpPr>
            <a:spLocks noGrp="1"/>
          </p:cNvSpPr>
          <p:nvPr>
            <p:ph type="subTitle" idx="1"/>
          </p:nvPr>
        </p:nvSpPr>
        <p:spPr/>
        <p:txBody>
          <a:bodyPr/>
          <a:lstStyle/>
          <a:p>
            <a:r>
              <a:rPr lang="en-GB" dirty="0"/>
              <a:t>You have one chance to film a bird for as long as possible. Up to </a:t>
            </a:r>
            <a:r>
              <a:rPr lang="en-GB" dirty="0">
                <a:highlight>
                  <a:srgbClr val="FFBD41"/>
                </a:highlight>
              </a:rPr>
              <a:t> </a:t>
            </a:r>
            <a:r>
              <a:rPr lang="en-GB" b="1" dirty="0">
                <a:solidFill>
                  <a:schemeClr val="bg1"/>
                </a:solidFill>
                <a:highlight>
                  <a:srgbClr val="FFBD41"/>
                </a:highlight>
              </a:rPr>
              <a:t>S 5 </a:t>
            </a:r>
            <a:r>
              <a:rPr lang="en-GB" dirty="0"/>
              <a:t>, </a:t>
            </a:r>
            <a:r>
              <a:rPr lang="en-GB" dirty="0">
                <a:highlight>
                  <a:srgbClr val="F5793B"/>
                </a:highlight>
              </a:rPr>
              <a:t> </a:t>
            </a:r>
            <a:r>
              <a:rPr lang="en-GB" b="1" dirty="0">
                <a:solidFill>
                  <a:schemeClr val="bg1"/>
                </a:solidFill>
                <a:highlight>
                  <a:srgbClr val="F5793B"/>
                </a:highlight>
              </a:rPr>
              <a:t>M 10 </a:t>
            </a:r>
            <a:r>
              <a:rPr lang="en-GB" dirty="0"/>
              <a:t>, </a:t>
            </a:r>
            <a:r>
              <a:rPr lang="en-GB" dirty="0">
                <a:solidFill>
                  <a:schemeClr val="bg1"/>
                </a:solidFill>
                <a:highlight>
                  <a:srgbClr val="EC3339"/>
                </a:highlight>
              </a:rPr>
              <a:t> </a:t>
            </a:r>
            <a:r>
              <a:rPr lang="en-GB" b="1" dirty="0">
                <a:solidFill>
                  <a:schemeClr val="bg1"/>
                </a:solidFill>
                <a:highlight>
                  <a:srgbClr val="EC3339"/>
                </a:highlight>
              </a:rPr>
              <a:t>L 15 </a:t>
            </a:r>
            <a:r>
              <a:rPr lang="en-GB" b="1" dirty="0">
                <a:solidFill>
                  <a:schemeClr val="bg1"/>
                </a:solidFill>
              </a:rPr>
              <a:t> </a:t>
            </a:r>
            <a:r>
              <a:rPr lang="en-GB" dirty="0"/>
              <a:t>minutes straight, if at any point the bird leaves the frame your timer is stopped. The seekers must then film a bird for the same amount of time or longer.</a:t>
            </a:r>
            <a:endParaRPr lang="LID4096" dirty="0"/>
          </a:p>
        </p:txBody>
      </p:sp>
      <p:sp>
        <p:nvSpPr>
          <p:cNvPr id="4" name="Text Placeholder 3">
            <a:extLst>
              <a:ext uri="{FF2B5EF4-FFF2-40B4-BE49-F238E27FC236}">
                <a16:creationId xmlns:a16="http://schemas.microsoft.com/office/drawing/2014/main" id="{9D53A542-8CA4-449B-4D97-43A984B372C1}"/>
              </a:ext>
            </a:extLst>
          </p:cNvPr>
          <p:cNvSpPr>
            <a:spLocks noGrp="1"/>
          </p:cNvSpPr>
          <p:nvPr>
            <p:ph type="body" sz="quarter" idx="10"/>
          </p:nvPr>
        </p:nvSpPr>
        <p:spPr/>
        <p:txBody>
          <a:bodyPr/>
          <a:lstStyle/>
          <a:p>
            <a:r>
              <a:rPr lang="en-GB" dirty="0"/>
              <a:t>Casting Cost: Film a bird.</a:t>
            </a:r>
            <a:endParaRPr lang="LID4096" dirty="0"/>
          </a:p>
        </p:txBody>
      </p:sp>
    </p:spTree>
    <p:extLst>
      <p:ext uri="{BB962C8B-B14F-4D97-AF65-F5344CB8AC3E}">
        <p14:creationId xmlns:p14="http://schemas.microsoft.com/office/powerpoint/2010/main" val="2580949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23542-AAD1-8E06-9DE3-373AFB2CD4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13BF4-345A-B8EA-C24C-8F92B9B7B011}"/>
              </a:ext>
            </a:extLst>
          </p:cNvPr>
          <p:cNvSpPr>
            <a:spLocks noGrp="1"/>
          </p:cNvSpPr>
          <p:nvPr>
            <p:ph type="ctrTitle"/>
          </p:nvPr>
        </p:nvSpPr>
        <p:spPr/>
        <p:txBody>
          <a:bodyPr/>
          <a:lstStyle/>
          <a:p>
            <a:r>
              <a:rPr lang="en-GB" dirty="0"/>
              <a:t>CURSE OF THE UNGUIDED TOURIST</a:t>
            </a:r>
            <a:endParaRPr lang="LID4096" dirty="0"/>
          </a:p>
        </p:txBody>
      </p:sp>
      <p:sp>
        <p:nvSpPr>
          <p:cNvPr id="3" name="Subtitle 2">
            <a:extLst>
              <a:ext uri="{FF2B5EF4-FFF2-40B4-BE49-F238E27FC236}">
                <a16:creationId xmlns:a16="http://schemas.microsoft.com/office/drawing/2014/main" id="{574D6527-4934-A7AD-2FDC-4130D0D6672F}"/>
              </a:ext>
            </a:extLst>
          </p:cNvPr>
          <p:cNvSpPr>
            <a:spLocks noGrp="1"/>
          </p:cNvSpPr>
          <p:nvPr>
            <p:ph type="subTitle" idx="1"/>
          </p:nvPr>
        </p:nvSpPr>
        <p:spPr/>
        <p:txBody>
          <a:bodyPr/>
          <a:lstStyle/>
          <a:p>
            <a:r>
              <a:rPr lang="en-GB" dirty="0"/>
              <a:t>Send the seeker(s) an </a:t>
            </a:r>
            <a:r>
              <a:rPr lang="en-GB" dirty="0" err="1"/>
              <a:t>unzoomed</a:t>
            </a:r>
            <a:r>
              <a:rPr lang="en-GB" dirty="0"/>
              <a:t> google Street View image from a street within 150 m of where they are now. The shot has to be parallel to the horizon and include at least one human-built structure other than a road. Without using the internet for research, they must find what you sent them in real life before they can use transportation or ask another question. They must send a picture the hiders for verification.</a:t>
            </a:r>
            <a:endParaRPr lang="LID4096" dirty="0"/>
          </a:p>
        </p:txBody>
      </p:sp>
      <p:sp>
        <p:nvSpPr>
          <p:cNvPr id="4" name="Text Placeholder 3">
            <a:extLst>
              <a:ext uri="{FF2B5EF4-FFF2-40B4-BE49-F238E27FC236}">
                <a16:creationId xmlns:a16="http://schemas.microsoft.com/office/drawing/2014/main" id="{6182DEFE-913A-A28D-52BD-8C179D553B1E}"/>
              </a:ext>
            </a:extLst>
          </p:cNvPr>
          <p:cNvSpPr>
            <a:spLocks noGrp="1"/>
          </p:cNvSpPr>
          <p:nvPr>
            <p:ph type="body" sz="quarter" idx="10"/>
          </p:nvPr>
        </p:nvSpPr>
        <p:spPr/>
        <p:txBody>
          <a:bodyPr/>
          <a:lstStyle/>
          <a:p>
            <a:r>
              <a:rPr lang="en-GB" dirty="0"/>
              <a:t>Casting Cost: Seeker(s) must be outside.</a:t>
            </a:r>
            <a:endParaRPr lang="LID4096" dirty="0"/>
          </a:p>
        </p:txBody>
      </p:sp>
    </p:spTree>
    <p:extLst>
      <p:ext uri="{BB962C8B-B14F-4D97-AF65-F5344CB8AC3E}">
        <p14:creationId xmlns:p14="http://schemas.microsoft.com/office/powerpoint/2010/main" val="33927523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6243A-621D-C5D8-519C-08D168BBF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644D8-69BD-9A86-5D96-A1AAE5ED6B4B}"/>
              </a:ext>
            </a:extLst>
          </p:cNvPr>
          <p:cNvSpPr>
            <a:spLocks noGrp="1"/>
          </p:cNvSpPr>
          <p:nvPr>
            <p:ph type="ctrTitle"/>
          </p:nvPr>
        </p:nvSpPr>
        <p:spPr/>
        <p:txBody>
          <a:bodyPr/>
          <a:lstStyle/>
          <a:p>
            <a:r>
              <a:rPr lang="en-GB" dirty="0"/>
              <a:t>CURSE OF THE RANDSOM NOTE</a:t>
            </a:r>
            <a:endParaRPr lang="LID4096" dirty="0"/>
          </a:p>
        </p:txBody>
      </p:sp>
      <p:sp>
        <p:nvSpPr>
          <p:cNvPr id="3" name="Subtitle 2">
            <a:extLst>
              <a:ext uri="{FF2B5EF4-FFF2-40B4-BE49-F238E27FC236}">
                <a16:creationId xmlns:a16="http://schemas.microsoft.com/office/drawing/2014/main" id="{4FB4E95B-62A6-3C4D-0CF8-E808E05EDFD0}"/>
              </a:ext>
            </a:extLst>
          </p:cNvPr>
          <p:cNvSpPr>
            <a:spLocks noGrp="1"/>
          </p:cNvSpPr>
          <p:nvPr>
            <p:ph type="subTitle" idx="1"/>
          </p:nvPr>
        </p:nvSpPr>
        <p:spPr/>
        <p:txBody>
          <a:bodyPr/>
          <a:lstStyle/>
          <a:p>
            <a:r>
              <a:rPr lang="en-GB" dirty="0"/>
              <a:t>The next question that the seekers ask must be composed of words and letters cut out of any printed material. The question must be coherent and include at least 5 words.</a:t>
            </a:r>
            <a:endParaRPr lang="LID4096" dirty="0"/>
          </a:p>
        </p:txBody>
      </p:sp>
      <p:sp>
        <p:nvSpPr>
          <p:cNvPr id="4" name="Text Placeholder 3">
            <a:extLst>
              <a:ext uri="{FF2B5EF4-FFF2-40B4-BE49-F238E27FC236}">
                <a16:creationId xmlns:a16="http://schemas.microsoft.com/office/drawing/2014/main" id="{41612461-26A8-FBED-3109-93659E1BD892}"/>
              </a:ext>
            </a:extLst>
          </p:cNvPr>
          <p:cNvSpPr>
            <a:spLocks noGrp="1"/>
          </p:cNvSpPr>
          <p:nvPr>
            <p:ph type="body" sz="quarter" idx="10"/>
          </p:nvPr>
        </p:nvSpPr>
        <p:spPr/>
        <p:txBody>
          <a:bodyPr/>
          <a:lstStyle/>
          <a:p>
            <a:r>
              <a:rPr lang="en-GB" dirty="0"/>
              <a:t>Casting Cost: Spell out "Ransom Note" as a ransom note (without using this card).</a:t>
            </a:r>
            <a:endParaRPr lang="LID4096" dirty="0"/>
          </a:p>
        </p:txBody>
      </p:sp>
    </p:spTree>
    <p:extLst>
      <p:ext uri="{BB962C8B-B14F-4D97-AF65-F5344CB8AC3E}">
        <p14:creationId xmlns:p14="http://schemas.microsoft.com/office/powerpoint/2010/main" val="3509335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A728D-2ADB-FFCF-D734-C096C9E47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D1C90-FDAA-3998-C044-6A121A79B2C3}"/>
              </a:ext>
            </a:extLst>
          </p:cNvPr>
          <p:cNvSpPr>
            <a:spLocks noGrp="1"/>
          </p:cNvSpPr>
          <p:nvPr>
            <p:ph type="ctrTitle"/>
          </p:nvPr>
        </p:nvSpPr>
        <p:spPr/>
        <p:txBody>
          <a:bodyPr/>
          <a:lstStyle/>
          <a:p>
            <a:r>
              <a:rPr lang="en-GB" dirty="0"/>
              <a:t>CURSE OF THE MEDIOCRE TRAVEL AGENT</a:t>
            </a:r>
            <a:endParaRPr lang="LID4096" dirty="0"/>
          </a:p>
        </p:txBody>
      </p:sp>
      <p:sp>
        <p:nvSpPr>
          <p:cNvPr id="3" name="Subtitle 2">
            <a:extLst>
              <a:ext uri="{FF2B5EF4-FFF2-40B4-BE49-F238E27FC236}">
                <a16:creationId xmlns:a16="http://schemas.microsoft.com/office/drawing/2014/main" id="{719CD055-E1C5-CC55-877E-C91CFD5C27DC}"/>
              </a:ext>
            </a:extLst>
          </p:cNvPr>
          <p:cNvSpPr>
            <a:spLocks noGrp="1"/>
          </p:cNvSpPr>
          <p:nvPr>
            <p:ph type="subTitle" idx="1"/>
          </p:nvPr>
        </p:nvSpPr>
        <p:spPr/>
        <p:txBody>
          <a:bodyPr/>
          <a:lstStyle/>
          <a:p>
            <a:r>
              <a:rPr lang="en-GB" dirty="0"/>
              <a:t>Choose any publicly-accessible place within </a:t>
            </a:r>
            <a:r>
              <a:rPr lang="en-GB" dirty="0">
                <a:highlight>
                  <a:srgbClr val="FFBD41"/>
                </a:highlight>
              </a:rPr>
              <a:t> </a:t>
            </a:r>
            <a:r>
              <a:rPr lang="en-GB" b="1" dirty="0">
                <a:solidFill>
                  <a:schemeClr val="bg1"/>
                </a:solidFill>
                <a:highlight>
                  <a:srgbClr val="FFBD41"/>
                </a:highlight>
              </a:rPr>
              <a:t>S 400 </a:t>
            </a:r>
            <a:r>
              <a:rPr lang="en-GB" dirty="0"/>
              <a:t>, </a:t>
            </a:r>
            <a:r>
              <a:rPr lang="en-GB" dirty="0">
                <a:highlight>
                  <a:srgbClr val="F5793B"/>
                </a:highlight>
              </a:rPr>
              <a:t> </a:t>
            </a:r>
            <a:r>
              <a:rPr lang="en-GB" b="1" dirty="0">
                <a:solidFill>
                  <a:schemeClr val="bg1"/>
                </a:solidFill>
                <a:highlight>
                  <a:srgbClr val="F5793B"/>
                </a:highlight>
              </a:rPr>
              <a:t>M 400 </a:t>
            </a:r>
            <a:r>
              <a:rPr lang="en-GB" dirty="0"/>
              <a:t>, </a:t>
            </a:r>
            <a:r>
              <a:rPr lang="en-GB" dirty="0">
                <a:solidFill>
                  <a:schemeClr val="bg1"/>
                </a:solidFill>
                <a:highlight>
                  <a:srgbClr val="EC3339"/>
                </a:highlight>
              </a:rPr>
              <a:t> </a:t>
            </a:r>
            <a:r>
              <a:rPr lang="en-GB" b="1" dirty="0">
                <a:solidFill>
                  <a:schemeClr val="bg1"/>
                </a:solidFill>
                <a:highlight>
                  <a:srgbClr val="EC3339"/>
                </a:highlight>
              </a:rPr>
              <a:t>L 500 </a:t>
            </a:r>
            <a:r>
              <a:rPr lang="en-GB" dirty="0"/>
              <a:t> m of the seeker(s) current location. They cannot currently be on transit. They must go there, and spend at least </a:t>
            </a:r>
            <a:r>
              <a:rPr lang="en-GB" dirty="0">
                <a:highlight>
                  <a:srgbClr val="FFBD41"/>
                </a:highlight>
              </a:rPr>
              <a:t> </a:t>
            </a:r>
            <a:r>
              <a:rPr lang="en-GB" b="1" dirty="0">
                <a:solidFill>
                  <a:schemeClr val="bg1"/>
                </a:solidFill>
                <a:highlight>
                  <a:srgbClr val="FFBD41"/>
                </a:highlight>
              </a:rPr>
              <a:t>S 5 </a:t>
            </a:r>
            <a:r>
              <a:rPr lang="en-GB" dirty="0"/>
              <a:t>, </a:t>
            </a:r>
            <a:r>
              <a:rPr lang="en-GB" dirty="0">
                <a:highlight>
                  <a:srgbClr val="F5793B"/>
                </a:highlight>
              </a:rPr>
              <a:t> </a:t>
            </a:r>
            <a:r>
              <a:rPr lang="en-GB" b="1" dirty="0">
                <a:solidFill>
                  <a:schemeClr val="bg1"/>
                </a:solidFill>
                <a:highlight>
                  <a:srgbClr val="F5793B"/>
                </a:highlight>
              </a:rPr>
              <a:t>M 5 </a:t>
            </a:r>
            <a:r>
              <a:rPr lang="en-GB" dirty="0"/>
              <a:t>, </a:t>
            </a:r>
            <a:r>
              <a:rPr lang="en-GB" dirty="0">
                <a:solidFill>
                  <a:schemeClr val="bg1"/>
                </a:solidFill>
                <a:highlight>
                  <a:srgbClr val="EC3339"/>
                </a:highlight>
              </a:rPr>
              <a:t> </a:t>
            </a:r>
            <a:r>
              <a:rPr lang="en-GB" b="1" dirty="0">
                <a:solidFill>
                  <a:schemeClr val="bg1"/>
                </a:solidFill>
                <a:highlight>
                  <a:srgbClr val="EC3339"/>
                </a:highlight>
              </a:rPr>
              <a:t>L 10 </a:t>
            </a:r>
            <a:r>
              <a:rPr lang="en-GB" dirty="0"/>
              <a:t> minutes there, before asking another question. They must send you at least three photos of them enjoying their vacation, and procure an object to bring you as souvenir. If this souvenir is lost before they can get to you, you are awarded and extra </a:t>
            </a:r>
            <a:r>
              <a:rPr lang="en-GB" dirty="0">
                <a:highlight>
                  <a:srgbClr val="FFBD41"/>
                </a:highlight>
              </a:rPr>
              <a:t> </a:t>
            </a:r>
            <a:r>
              <a:rPr lang="en-GB" b="1" dirty="0">
                <a:solidFill>
                  <a:schemeClr val="bg1"/>
                </a:solidFill>
                <a:highlight>
                  <a:srgbClr val="FFBD41"/>
                </a:highlight>
              </a:rPr>
              <a:t>S 30 </a:t>
            </a:r>
            <a:r>
              <a:rPr lang="en-GB" dirty="0"/>
              <a:t>, </a:t>
            </a:r>
            <a:r>
              <a:rPr lang="en-GB" dirty="0">
                <a:highlight>
                  <a:srgbClr val="F5793B"/>
                </a:highlight>
              </a:rPr>
              <a:t> </a:t>
            </a:r>
            <a:r>
              <a:rPr lang="en-GB" b="1" dirty="0">
                <a:solidFill>
                  <a:schemeClr val="bg1"/>
                </a:solidFill>
                <a:highlight>
                  <a:srgbClr val="F5793B"/>
                </a:highlight>
              </a:rPr>
              <a:t>M 45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b="1" dirty="0">
                <a:solidFill>
                  <a:schemeClr val="bg1"/>
                </a:solidFill>
              </a:rPr>
              <a:t> </a:t>
            </a:r>
            <a:r>
              <a:rPr lang="en-GB" dirty="0"/>
              <a:t>minutes.</a:t>
            </a:r>
            <a:endParaRPr lang="LID4096" dirty="0"/>
          </a:p>
        </p:txBody>
      </p:sp>
      <p:sp>
        <p:nvSpPr>
          <p:cNvPr id="4" name="Text Placeholder 3">
            <a:extLst>
              <a:ext uri="{FF2B5EF4-FFF2-40B4-BE49-F238E27FC236}">
                <a16:creationId xmlns:a16="http://schemas.microsoft.com/office/drawing/2014/main" id="{B84E9749-646C-DA9E-DCD1-BF1C104AFA4C}"/>
              </a:ext>
            </a:extLst>
          </p:cNvPr>
          <p:cNvSpPr>
            <a:spLocks noGrp="1"/>
          </p:cNvSpPr>
          <p:nvPr>
            <p:ph type="body" sz="quarter" idx="10"/>
          </p:nvPr>
        </p:nvSpPr>
        <p:spPr/>
        <p:txBody>
          <a:bodyPr/>
          <a:lstStyle/>
          <a:p>
            <a:r>
              <a:rPr lang="en-GB" dirty="0"/>
              <a:t>Casting Cost: Their vacation destination must be further from you than their current location.</a:t>
            </a:r>
            <a:endParaRPr lang="LID4096" dirty="0"/>
          </a:p>
        </p:txBody>
      </p:sp>
    </p:spTree>
    <p:extLst>
      <p:ext uri="{BB962C8B-B14F-4D97-AF65-F5344CB8AC3E}">
        <p14:creationId xmlns:p14="http://schemas.microsoft.com/office/powerpoint/2010/main" val="9959438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42367-92C0-5B75-5269-CAEBABE24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AF943-7080-6116-9002-9E985A433981}"/>
              </a:ext>
            </a:extLst>
          </p:cNvPr>
          <p:cNvSpPr>
            <a:spLocks noGrp="1"/>
          </p:cNvSpPr>
          <p:nvPr>
            <p:ph type="ctrTitle"/>
          </p:nvPr>
        </p:nvSpPr>
        <p:spPr/>
        <p:txBody>
          <a:bodyPr/>
          <a:lstStyle/>
          <a:p>
            <a:r>
              <a:rPr lang="en-GB" dirty="0"/>
              <a:t>CURSE OF THE IMPRESSIONABLE CONSUMER</a:t>
            </a:r>
            <a:endParaRPr lang="LID4096" dirty="0"/>
          </a:p>
        </p:txBody>
      </p:sp>
      <p:sp>
        <p:nvSpPr>
          <p:cNvPr id="3" name="Subtitle 2">
            <a:extLst>
              <a:ext uri="{FF2B5EF4-FFF2-40B4-BE49-F238E27FC236}">
                <a16:creationId xmlns:a16="http://schemas.microsoft.com/office/drawing/2014/main" id="{6B911354-162A-B26B-6F06-F01BCB3FB10F}"/>
              </a:ext>
            </a:extLst>
          </p:cNvPr>
          <p:cNvSpPr>
            <a:spLocks noGrp="1"/>
          </p:cNvSpPr>
          <p:nvPr>
            <p:ph type="subTitle" idx="1"/>
          </p:nvPr>
        </p:nvSpPr>
        <p:spPr/>
        <p:txBody>
          <a:bodyPr/>
          <a:lstStyle/>
          <a:p>
            <a:r>
              <a:rPr lang="en-GB" dirty="0"/>
              <a:t>Seekers must enter and gain admission (if applicable) to a location or buy a product that they saw an advertisement for before asking another question. This advertisement musts be found out in the world and must be at least 30 m from the product or location itself.</a:t>
            </a:r>
            <a:endParaRPr lang="LID4096" dirty="0"/>
          </a:p>
        </p:txBody>
      </p:sp>
      <p:sp>
        <p:nvSpPr>
          <p:cNvPr id="4" name="Text Placeholder 3">
            <a:extLst>
              <a:ext uri="{FF2B5EF4-FFF2-40B4-BE49-F238E27FC236}">
                <a16:creationId xmlns:a16="http://schemas.microsoft.com/office/drawing/2014/main" id="{7685C9C1-FACD-4B62-BFF6-E6C227EE72B4}"/>
              </a:ext>
            </a:extLst>
          </p:cNvPr>
          <p:cNvSpPr>
            <a:spLocks noGrp="1"/>
          </p:cNvSpPr>
          <p:nvPr>
            <p:ph type="body" sz="quarter" idx="10"/>
          </p:nvPr>
        </p:nvSpPr>
        <p:spPr/>
        <p:txBody>
          <a:bodyPr/>
          <a:lstStyle/>
          <a:p>
            <a:r>
              <a:rPr lang="en-GB" dirty="0"/>
              <a:t>Casting Cost: The seekers next question is free.</a:t>
            </a:r>
            <a:endParaRPr lang="LID4096" dirty="0"/>
          </a:p>
        </p:txBody>
      </p:sp>
    </p:spTree>
    <p:extLst>
      <p:ext uri="{BB962C8B-B14F-4D97-AF65-F5344CB8AC3E}">
        <p14:creationId xmlns:p14="http://schemas.microsoft.com/office/powerpoint/2010/main" val="240780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74E5-1018-CB1A-D48D-BB29233E6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18EAD-7913-312A-D83C-5A10A8348152}"/>
              </a:ext>
            </a:extLst>
          </p:cNvPr>
          <p:cNvSpPr>
            <a:spLocks noGrp="1"/>
          </p:cNvSpPr>
          <p:nvPr>
            <p:ph type="ctrTitle"/>
          </p:nvPr>
        </p:nvSpPr>
        <p:spPr/>
        <p:txBody>
          <a:bodyPr/>
          <a:lstStyle/>
          <a:p>
            <a:r>
              <a:rPr lang="en-GB" dirty="0">
                <a:latin typeface="Montserrat ExtraBold" pitchFamily="2" charset="0"/>
              </a:rPr>
              <a:t>TIME</a:t>
            </a:r>
            <a:br>
              <a:rPr lang="en-GB" dirty="0">
                <a:latin typeface="Montserrat ExtraBold" pitchFamily="2" charset="0"/>
              </a:rPr>
            </a:br>
            <a:r>
              <a:rPr lang="en-GB" dirty="0">
                <a:latin typeface="Montserrat ExtraBold" pitchFamily="2" charset="0"/>
              </a:rPr>
              <a:t>BONUS</a:t>
            </a:r>
            <a:endParaRPr lang="LID4096" dirty="0">
              <a:latin typeface="Montserrat ExtraBold" pitchFamily="2" charset="0"/>
            </a:endParaRPr>
          </a:p>
        </p:txBody>
      </p:sp>
      <p:grpSp>
        <p:nvGrpSpPr>
          <p:cNvPr id="5" name="Group 4">
            <a:extLst>
              <a:ext uri="{FF2B5EF4-FFF2-40B4-BE49-F238E27FC236}">
                <a16:creationId xmlns:a16="http://schemas.microsoft.com/office/drawing/2014/main" id="{C8875E26-FCA9-4D5E-48A0-77283080CB5D}"/>
              </a:ext>
            </a:extLst>
          </p:cNvPr>
          <p:cNvGrpSpPr/>
          <p:nvPr/>
        </p:nvGrpSpPr>
        <p:grpSpPr>
          <a:xfrm>
            <a:off x="1619975" y="2466088"/>
            <a:ext cx="540000" cy="648000"/>
            <a:chOff x="3589330" y="2709000"/>
            <a:chExt cx="540000" cy="648000"/>
          </a:xfrm>
        </p:grpSpPr>
        <p:sp>
          <p:nvSpPr>
            <p:cNvPr id="6" name="Rectangle: Top Corners Rounded 5">
              <a:extLst>
                <a:ext uri="{FF2B5EF4-FFF2-40B4-BE49-F238E27FC236}">
                  <a16:creationId xmlns:a16="http://schemas.microsoft.com/office/drawing/2014/main" id="{99C909A6-D04E-95AE-9485-C5CDF83A2F7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7" name="Rectangle: Rounded Corners 6">
              <a:extLst>
                <a:ext uri="{FF2B5EF4-FFF2-40B4-BE49-F238E27FC236}">
                  <a16:creationId xmlns:a16="http://schemas.microsoft.com/office/drawing/2014/main" id="{C2761B9C-0A7D-FE51-D5C2-7C196AD9A06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L</a:t>
              </a:r>
            </a:p>
            <a:p>
              <a:pPr algn="ctr"/>
              <a:r>
                <a:rPr lang="en-GB" b="1" dirty="0">
                  <a:solidFill>
                    <a:schemeClr val="tx1"/>
                  </a:solidFill>
                  <a:latin typeface="Montserrat ExtraBold" pitchFamily="2" charset="0"/>
                  <a:cs typeface="Rubik" pitchFamily="2" charset="-79"/>
                </a:rPr>
                <a:t>5</a:t>
              </a:r>
            </a:p>
            <a:p>
              <a:pPr algn="ctr"/>
              <a:r>
                <a:rPr lang="en-GB" sz="900" dirty="0">
                  <a:solidFill>
                    <a:schemeClr val="tx1"/>
                  </a:solidFill>
                  <a:latin typeface="Montserrat" panose="00000500000000000000" pitchFamily="2" charset="0"/>
                  <a:cs typeface="Rubik" pitchFamily="2" charset="-79"/>
                </a:rPr>
                <a:t>MIN</a:t>
              </a:r>
            </a:p>
          </p:txBody>
        </p:sp>
      </p:grpSp>
      <p:grpSp>
        <p:nvGrpSpPr>
          <p:cNvPr id="8" name="Group 7">
            <a:extLst>
              <a:ext uri="{FF2B5EF4-FFF2-40B4-BE49-F238E27FC236}">
                <a16:creationId xmlns:a16="http://schemas.microsoft.com/office/drawing/2014/main" id="{C5951F2A-9AC6-0C68-7E5F-F5AACE5EDFF8}"/>
              </a:ext>
            </a:extLst>
          </p:cNvPr>
          <p:cNvGrpSpPr/>
          <p:nvPr/>
        </p:nvGrpSpPr>
        <p:grpSpPr>
          <a:xfrm>
            <a:off x="899975" y="2466088"/>
            <a:ext cx="540000" cy="648000"/>
            <a:chOff x="3589330" y="2709000"/>
            <a:chExt cx="540000" cy="648000"/>
          </a:xfrm>
        </p:grpSpPr>
        <p:sp>
          <p:nvSpPr>
            <p:cNvPr id="9" name="Rectangle: Top Corners Rounded 8">
              <a:extLst>
                <a:ext uri="{FF2B5EF4-FFF2-40B4-BE49-F238E27FC236}">
                  <a16:creationId xmlns:a16="http://schemas.microsoft.com/office/drawing/2014/main" id="{43802952-9A08-2A2F-9A21-8B12D9E9B025}"/>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0" name="Rectangle: Rounded Corners 9">
              <a:extLst>
                <a:ext uri="{FF2B5EF4-FFF2-40B4-BE49-F238E27FC236}">
                  <a16:creationId xmlns:a16="http://schemas.microsoft.com/office/drawing/2014/main" id="{B4FEEA15-DCDE-09D8-C9D2-DCD53D02CB2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M</a:t>
              </a:r>
            </a:p>
            <a:p>
              <a:pPr algn="ctr"/>
              <a:r>
                <a:rPr lang="en-GB" b="1" dirty="0">
                  <a:solidFill>
                    <a:schemeClr val="tx1"/>
                  </a:solidFill>
                  <a:latin typeface="Montserrat ExtraBold" pitchFamily="2" charset="0"/>
                  <a:cs typeface="Rubik" pitchFamily="2" charset="-79"/>
                </a:rPr>
                <a:t>3</a:t>
              </a:r>
            </a:p>
            <a:p>
              <a:pPr algn="ctr"/>
              <a:r>
                <a:rPr lang="en-GB" sz="900" dirty="0">
                  <a:solidFill>
                    <a:schemeClr val="tx1"/>
                  </a:solidFill>
                  <a:latin typeface="Montserrat" panose="00000500000000000000" pitchFamily="2" charset="0"/>
                  <a:cs typeface="Rubik" pitchFamily="2" charset="-79"/>
                </a:rPr>
                <a:t>MIN</a:t>
              </a:r>
            </a:p>
          </p:txBody>
        </p:sp>
      </p:grpSp>
      <p:grpSp>
        <p:nvGrpSpPr>
          <p:cNvPr id="11" name="Group 10">
            <a:extLst>
              <a:ext uri="{FF2B5EF4-FFF2-40B4-BE49-F238E27FC236}">
                <a16:creationId xmlns:a16="http://schemas.microsoft.com/office/drawing/2014/main" id="{263B9F3C-607D-F2F7-7F73-3D7CF2FF1C16}"/>
              </a:ext>
            </a:extLst>
          </p:cNvPr>
          <p:cNvGrpSpPr/>
          <p:nvPr/>
        </p:nvGrpSpPr>
        <p:grpSpPr>
          <a:xfrm>
            <a:off x="180000" y="2466088"/>
            <a:ext cx="540000" cy="648000"/>
            <a:chOff x="3589330" y="2709000"/>
            <a:chExt cx="540000" cy="648000"/>
          </a:xfrm>
        </p:grpSpPr>
        <p:sp>
          <p:nvSpPr>
            <p:cNvPr id="12" name="Rectangle: Top Corners Rounded 11">
              <a:extLst>
                <a:ext uri="{FF2B5EF4-FFF2-40B4-BE49-F238E27FC236}">
                  <a16:creationId xmlns:a16="http://schemas.microsoft.com/office/drawing/2014/main" id="{471AB0F1-72FD-DD0A-0457-1BF37179DBD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Montserrat ExtraBold" pitchFamily="2" charset="0"/>
                <a:cs typeface="Rubik" pitchFamily="2" charset="-79"/>
              </a:endParaRPr>
            </a:p>
          </p:txBody>
        </p:sp>
        <p:sp>
          <p:nvSpPr>
            <p:cNvPr id="13" name="Rectangle: Rounded Corners 12">
              <a:extLst>
                <a:ext uri="{FF2B5EF4-FFF2-40B4-BE49-F238E27FC236}">
                  <a16:creationId xmlns:a16="http://schemas.microsoft.com/office/drawing/2014/main" id="{7AB30455-36FE-3A5E-1493-5EA4F4623476}"/>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Montserrat ExtraBold" pitchFamily="2" charset="0"/>
                  <a:cs typeface="Rubik" pitchFamily="2" charset="-79"/>
                </a:rPr>
                <a:t>S</a:t>
              </a:r>
            </a:p>
            <a:p>
              <a:pPr algn="ctr"/>
              <a:r>
                <a:rPr lang="en-GB" b="1" dirty="0">
                  <a:solidFill>
                    <a:schemeClr val="tx1"/>
                  </a:solidFill>
                  <a:latin typeface="Montserrat ExtraBold" pitchFamily="2" charset="0"/>
                  <a:cs typeface="Rubik" pitchFamily="2" charset="-79"/>
                </a:rPr>
                <a:t>2</a:t>
              </a:r>
            </a:p>
            <a:p>
              <a:pPr algn="ctr"/>
              <a:r>
                <a:rPr lang="en-GB" sz="900" dirty="0">
                  <a:solidFill>
                    <a:schemeClr val="tx1"/>
                  </a:solidFill>
                  <a:latin typeface="Montserrat" panose="00000500000000000000" pitchFamily="2" charset="0"/>
                  <a:cs typeface="Rubik" pitchFamily="2" charset="-79"/>
                </a:rPr>
                <a:t>MIN</a:t>
              </a:r>
            </a:p>
          </p:txBody>
        </p:sp>
      </p:grpSp>
      <p:pic>
        <p:nvPicPr>
          <p:cNvPr id="19" name="Picture Placeholder 18">
            <a:extLst>
              <a:ext uri="{FF2B5EF4-FFF2-40B4-BE49-F238E27FC236}">
                <a16:creationId xmlns:a16="http://schemas.microsoft.com/office/drawing/2014/main" id="{14771C4F-22EA-385E-4876-2E48497A4A6B}"/>
              </a:ext>
            </a:extLst>
          </p:cNvPr>
          <p:cNvPicPr>
            <a:picLocks noGrp="1" noChangeAspect="1"/>
          </p:cNvPicPr>
          <p:nvPr>
            <p:ph type="pic" sz="quarter" idx="4294967295"/>
          </p:nvPr>
        </p:nvPicPr>
        <p:blipFill>
          <a:blip r:embed="rId2">
            <a:extLst>
              <a:ext uri="{96DAC541-7B7A-43D3-8B79-37D633B846F1}">
                <asvg:svgBlip xmlns:asvg="http://schemas.microsoft.com/office/drawing/2016/SVG/main" r:embed="rId3"/>
              </a:ext>
            </a:extLst>
          </a:blip>
          <a:srcRect/>
          <a:stretch>
            <a:fillRect/>
          </a:stretch>
        </p:blipFill>
        <p:spPr>
          <a:xfrm>
            <a:off x="359975" y="22"/>
            <a:ext cx="1620000" cy="1620000"/>
          </a:xfrm>
          <a:prstGeom prst="rect">
            <a:avLst/>
          </a:prstGeom>
        </p:spPr>
      </p:pic>
    </p:spTree>
    <p:extLst>
      <p:ext uri="{BB962C8B-B14F-4D97-AF65-F5344CB8AC3E}">
        <p14:creationId xmlns:p14="http://schemas.microsoft.com/office/powerpoint/2010/main" val="35075836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04788-CD28-D3E0-B2EE-1777D5A40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A441A-044B-7EF2-7C0E-38C0B7632E70}"/>
              </a:ext>
            </a:extLst>
          </p:cNvPr>
          <p:cNvSpPr>
            <a:spLocks noGrp="1"/>
          </p:cNvSpPr>
          <p:nvPr>
            <p:ph type="ctrTitle"/>
          </p:nvPr>
        </p:nvSpPr>
        <p:spPr/>
        <p:txBody>
          <a:bodyPr/>
          <a:lstStyle/>
          <a:p>
            <a:r>
              <a:rPr lang="en-GB" dirty="0"/>
              <a:t>CURSE OF THE</a:t>
            </a:r>
            <a:br>
              <a:rPr lang="en-GB" dirty="0"/>
            </a:br>
            <a:r>
              <a:rPr lang="en-GB" dirty="0"/>
              <a:t>U-TURN</a:t>
            </a:r>
            <a:endParaRPr lang="LID4096" dirty="0"/>
          </a:p>
        </p:txBody>
      </p:sp>
      <p:sp>
        <p:nvSpPr>
          <p:cNvPr id="3" name="Subtitle 2">
            <a:extLst>
              <a:ext uri="{FF2B5EF4-FFF2-40B4-BE49-F238E27FC236}">
                <a16:creationId xmlns:a16="http://schemas.microsoft.com/office/drawing/2014/main" id="{E81C346C-CB57-30CF-CADE-18EA06A4AE06}"/>
              </a:ext>
            </a:extLst>
          </p:cNvPr>
          <p:cNvSpPr>
            <a:spLocks noGrp="1"/>
          </p:cNvSpPr>
          <p:nvPr>
            <p:ph type="subTitle" idx="1"/>
          </p:nvPr>
        </p:nvSpPr>
        <p:spPr/>
        <p:txBody>
          <a:bodyPr/>
          <a:lstStyle/>
          <a:p>
            <a:r>
              <a:rPr lang="en-GB" dirty="0"/>
              <a:t>Seeker(s) must disembark their current mode of transportation at the next station (as long as that station is served by another form of transit in the next </a:t>
            </a:r>
            <a:r>
              <a:rPr lang="en-GB" dirty="0">
                <a:highlight>
                  <a:srgbClr val="FFBD41"/>
                </a:highlight>
              </a:rPr>
              <a:t> </a:t>
            </a:r>
            <a:r>
              <a:rPr lang="en-GB" b="1" dirty="0">
                <a:solidFill>
                  <a:schemeClr val="bg1"/>
                </a:solidFill>
                <a:highlight>
                  <a:srgbClr val="FFBD41"/>
                </a:highlight>
              </a:rPr>
              <a:t>S 0.5 </a:t>
            </a:r>
            <a:r>
              <a:rPr lang="en-GB" dirty="0"/>
              <a:t>,</a:t>
            </a:r>
            <a:br>
              <a:rPr lang="en-GB" dirty="0"/>
            </a:br>
            <a:r>
              <a:rPr lang="en-GB" dirty="0">
                <a:highlight>
                  <a:srgbClr val="F5793B"/>
                </a:highlight>
              </a:rPr>
              <a:t> </a:t>
            </a:r>
            <a:r>
              <a:rPr lang="en-GB" b="1" dirty="0">
                <a:solidFill>
                  <a:schemeClr val="bg1"/>
                </a:solidFill>
                <a:highlight>
                  <a:srgbClr val="F5793B"/>
                </a:highlight>
              </a:rPr>
              <a:t>M 0.5 </a:t>
            </a:r>
            <a:r>
              <a:rPr lang="en-GB" dirty="0"/>
              <a:t>, </a:t>
            </a:r>
            <a:r>
              <a:rPr lang="en-GB" dirty="0">
                <a:solidFill>
                  <a:schemeClr val="bg1"/>
                </a:solidFill>
                <a:highlight>
                  <a:srgbClr val="EC3339"/>
                </a:highlight>
              </a:rPr>
              <a:t> </a:t>
            </a:r>
            <a:r>
              <a:rPr lang="en-GB" b="1" dirty="0">
                <a:solidFill>
                  <a:schemeClr val="bg1"/>
                </a:solidFill>
                <a:highlight>
                  <a:srgbClr val="EC3339"/>
                </a:highlight>
              </a:rPr>
              <a:t>L 1 </a:t>
            </a:r>
            <a:r>
              <a:rPr lang="en-GB" b="1" dirty="0">
                <a:solidFill>
                  <a:schemeClr val="bg1"/>
                </a:solidFill>
              </a:rPr>
              <a:t> </a:t>
            </a:r>
            <a:r>
              <a:rPr lang="en-GB" dirty="0"/>
              <a:t>hours.</a:t>
            </a:r>
            <a:endParaRPr lang="LID4096" dirty="0"/>
          </a:p>
        </p:txBody>
      </p:sp>
      <p:sp>
        <p:nvSpPr>
          <p:cNvPr id="4" name="Text Placeholder 3">
            <a:extLst>
              <a:ext uri="{FF2B5EF4-FFF2-40B4-BE49-F238E27FC236}">
                <a16:creationId xmlns:a16="http://schemas.microsoft.com/office/drawing/2014/main" id="{031596BB-EAC8-05D2-FCC9-E5093BCCD5DC}"/>
              </a:ext>
            </a:extLst>
          </p:cNvPr>
          <p:cNvSpPr>
            <a:spLocks noGrp="1"/>
          </p:cNvSpPr>
          <p:nvPr>
            <p:ph type="body" sz="quarter" idx="10"/>
          </p:nvPr>
        </p:nvSpPr>
        <p:spPr/>
        <p:txBody>
          <a:bodyPr/>
          <a:lstStyle/>
          <a:p>
            <a:r>
              <a:rPr lang="en-GB" dirty="0"/>
              <a:t>Casting Cost: Seekers must be heading the wrong way. (Their next station is further from you then they are.)</a:t>
            </a:r>
            <a:endParaRPr lang="LID4096" dirty="0"/>
          </a:p>
        </p:txBody>
      </p:sp>
    </p:spTree>
    <p:extLst>
      <p:ext uri="{BB962C8B-B14F-4D97-AF65-F5344CB8AC3E}">
        <p14:creationId xmlns:p14="http://schemas.microsoft.com/office/powerpoint/2010/main" val="40023407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6BF5A-0639-DB7F-93E4-E0816E54C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102B1-16EA-577F-F081-DB02669B77CD}"/>
              </a:ext>
            </a:extLst>
          </p:cNvPr>
          <p:cNvSpPr>
            <a:spLocks noGrp="1"/>
          </p:cNvSpPr>
          <p:nvPr>
            <p:ph type="ctrTitle"/>
          </p:nvPr>
        </p:nvSpPr>
        <p:spPr/>
        <p:txBody>
          <a:bodyPr/>
          <a:lstStyle/>
          <a:p>
            <a:r>
              <a:rPr lang="en-GB" dirty="0"/>
              <a:t>CURSE OF THE</a:t>
            </a:r>
            <a:br>
              <a:rPr lang="en-GB" dirty="0"/>
            </a:br>
            <a:r>
              <a:rPr lang="en-GB" dirty="0"/>
              <a:t>CAIRN</a:t>
            </a:r>
            <a:endParaRPr lang="LID4096" dirty="0"/>
          </a:p>
        </p:txBody>
      </p:sp>
      <p:sp>
        <p:nvSpPr>
          <p:cNvPr id="3" name="Subtitle 2">
            <a:extLst>
              <a:ext uri="{FF2B5EF4-FFF2-40B4-BE49-F238E27FC236}">
                <a16:creationId xmlns:a16="http://schemas.microsoft.com/office/drawing/2014/main" id="{A1BEA17D-19F1-0B85-1ACE-FA03F6D26973}"/>
              </a:ext>
            </a:extLst>
          </p:cNvPr>
          <p:cNvSpPr>
            <a:spLocks noGrp="1"/>
          </p:cNvSpPr>
          <p:nvPr>
            <p:ph type="subTitle" idx="1"/>
          </p:nvPr>
        </p:nvSpPr>
        <p:spPr/>
        <p:txBody>
          <a:bodyPr/>
          <a:lstStyle/>
          <a:p>
            <a:r>
              <a:rPr lang="en-GB" dirty="0"/>
              <a:t>You have one attempt to stack as many rocks on top of each other as you can in a freestanding tower. Each rock may only touch one other rock. Once you have added a rock to the tower it may not be removed. Before adding another rock, the tower must stand for at least 5 seconds. If at any point any rock other then the base rock touches the ground, your tower has fallen. Once your tower falls tell the seekers how many rocks high your tower was when it last stood for five seconds. The seekers must then construct a rock tower of the same number of rocks, under the same parameters before asking another question. If their tower falls they must restart. The rocks must be found in nature and both teams must disperse the rocks after building.</a:t>
            </a:r>
            <a:endParaRPr lang="LID4096" dirty="0"/>
          </a:p>
        </p:txBody>
      </p:sp>
      <p:sp>
        <p:nvSpPr>
          <p:cNvPr id="4" name="Text Placeholder 3">
            <a:extLst>
              <a:ext uri="{FF2B5EF4-FFF2-40B4-BE49-F238E27FC236}">
                <a16:creationId xmlns:a16="http://schemas.microsoft.com/office/drawing/2014/main" id="{AAC4328B-D920-42CD-DFB5-CBB7BD11CE50}"/>
              </a:ext>
            </a:extLst>
          </p:cNvPr>
          <p:cNvSpPr>
            <a:spLocks noGrp="1"/>
          </p:cNvSpPr>
          <p:nvPr>
            <p:ph type="body" sz="quarter" idx="10"/>
          </p:nvPr>
        </p:nvSpPr>
        <p:spPr/>
        <p:txBody>
          <a:bodyPr/>
          <a:lstStyle/>
          <a:p>
            <a:r>
              <a:rPr lang="en-GB" dirty="0"/>
              <a:t>Casting Cost: Build a rock tower.</a:t>
            </a:r>
            <a:endParaRPr lang="LID4096" dirty="0"/>
          </a:p>
        </p:txBody>
      </p:sp>
    </p:spTree>
    <p:extLst>
      <p:ext uri="{BB962C8B-B14F-4D97-AF65-F5344CB8AC3E}">
        <p14:creationId xmlns:p14="http://schemas.microsoft.com/office/powerpoint/2010/main" val="7081778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DED2-EAEB-AEAE-8BE3-494E4AF2A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36ED2-4A13-6570-296C-12FCEF4DB4E7}"/>
              </a:ext>
            </a:extLst>
          </p:cNvPr>
          <p:cNvSpPr>
            <a:spLocks noGrp="1"/>
          </p:cNvSpPr>
          <p:nvPr>
            <p:ph type="ctrTitle"/>
          </p:nvPr>
        </p:nvSpPr>
        <p:spPr/>
        <p:txBody>
          <a:bodyPr/>
          <a:lstStyle/>
          <a:p>
            <a:r>
              <a:rPr lang="en-GB" dirty="0"/>
              <a:t>CURSE OF THE</a:t>
            </a:r>
            <a:br>
              <a:rPr lang="en-GB" dirty="0"/>
            </a:br>
            <a:r>
              <a:rPr lang="en-GB" dirty="0"/>
              <a:t>DISTANT CUISINE</a:t>
            </a:r>
            <a:endParaRPr lang="LID4096" dirty="0"/>
          </a:p>
        </p:txBody>
      </p:sp>
      <p:sp>
        <p:nvSpPr>
          <p:cNvPr id="3" name="Subtitle 2">
            <a:extLst>
              <a:ext uri="{FF2B5EF4-FFF2-40B4-BE49-F238E27FC236}">
                <a16:creationId xmlns:a16="http://schemas.microsoft.com/office/drawing/2014/main" id="{A1F88434-E52A-4F51-ACFA-3C5AA1E72517}"/>
              </a:ext>
            </a:extLst>
          </p:cNvPr>
          <p:cNvSpPr>
            <a:spLocks noGrp="1"/>
          </p:cNvSpPr>
          <p:nvPr>
            <p:ph type="subTitle" idx="1"/>
          </p:nvPr>
        </p:nvSpPr>
        <p:spPr/>
        <p:txBody>
          <a:bodyPr/>
          <a:lstStyle/>
          <a:p>
            <a:r>
              <a:rPr lang="en-GB" dirty="0"/>
              <a:t>Find a restaurant within your zone that explicitly serves food from a specific foreign country. The seekers must visit a restaurant serving food from a country that is equal or great distance away before asking another question.</a:t>
            </a:r>
            <a:endParaRPr lang="LID4096" dirty="0"/>
          </a:p>
        </p:txBody>
      </p:sp>
      <p:sp>
        <p:nvSpPr>
          <p:cNvPr id="4" name="Text Placeholder 3">
            <a:extLst>
              <a:ext uri="{FF2B5EF4-FFF2-40B4-BE49-F238E27FC236}">
                <a16:creationId xmlns:a16="http://schemas.microsoft.com/office/drawing/2014/main" id="{2F020F93-E63E-9092-FBD0-A849ACD55F46}"/>
              </a:ext>
            </a:extLst>
          </p:cNvPr>
          <p:cNvSpPr>
            <a:spLocks noGrp="1"/>
          </p:cNvSpPr>
          <p:nvPr>
            <p:ph type="body" sz="quarter" idx="10"/>
          </p:nvPr>
        </p:nvSpPr>
        <p:spPr/>
        <p:txBody>
          <a:bodyPr/>
          <a:lstStyle/>
          <a:p>
            <a:r>
              <a:rPr lang="en-GB" dirty="0"/>
              <a:t>Casting Cost: You must be at the restaurant.</a:t>
            </a:r>
            <a:endParaRPr lang="LID4096" dirty="0"/>
          </a:p>
        </p:txBody>
      </p:sp>
    </p:spTree>
    <p:extLst>
      <p:ext uri="{BB962C8B-B14F-4D97-AF65-F5344CB8AC3E}">
        <p14:creationId xmlns:p14="http://schemas.microsoft.com/office/powerpoint/2010/main" val="30768255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EE369-A47F-B857-CEA5-BD3A2B1462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3606C0-356E-A230-0C2D-8EDC1BC75878}"/>
              </a:ext>
            </a:extLst>
          </p:cNvPr>
          <p:cNvSpPr>
            <a:spLocks noGrp="1"/>
          </p:cNvSpPr>
          <p:nvPr>
            <p:ph type="ctrTitle"/>
          </p:nvPr>
        </p:nvSpPr>
        <p:spPr/>
        <p:txBody>
          <a:bodyPr/>
          <a:lstStyle/>
          <a:p>
            <a:r>
              <a:rPr lang="en-GB" dirty="0"/>
              <a:t>CURSE OF THE</a:t>
            </a:r>
            <a:br>
              <a:rPr lang="en-GB" dirty="0"/>
            </a:br>
            <a:r>
              <a:rPr lang="en-GB" dirty="0"/>
              <a:t>LEMON PHYLACTERY</a:t>
            </a:r>
            <a:endParaRPr lang="LID4096" dirty="0"/>
          </a:p>
        </p:txBody>
      </p:sp>
      <p:sp>
        <p:nvSpPr>
          <p:cNvPr id="3" name="Subtitle 2">
            <a:extLst>
              <a:ext uri="{FF2B5EF4-FFF2-40B4-BE49-F238E27FC236}">
                <a16:creationId xmlns:a16="http://schemas.microsoft.com/office/drawing/2014/main" id="{D5BCF6D0-B6E9-FF04-6C63-D1BB9175354B}"/>
              </a:ext>
            </a:extLst>
          </p:cNvPr>
          <p:cNvSpPr>
            <a:spLocks noGrp="1"/>
          </p:cNvSpPr>
          <p:nvPr>
            <p:ph type="subTitle" idx="1"/>
          </p:nvPr>
        </p:nvSpPr>
        <p:spPr/>
        <p:txBody>
          <a:bodyPr/>
          <a:lstStyle/>
          <a:p>
            <a:r>
              <a:rPr lang="en-GB" dirty="0"/>
              <a:t>Before asking another question the seeker(s) must each find a lemon and affix it to their outermost layer of their clothes or skin. If at any point one of these lemons is no longer touching a seeker you are awarded </a:t>
            </a:r>
            <a:r>
              <a:rPr lang="en-GB" dirty="0">
                <a:highlight>
                  <a:srgbClr val="FFBD41"/>
                </a:highlight>
              </a:rPr>
              <a:t> </a:t>
            </a:r>
            <a:r>
              <a:rPr lang="en-GB" b="1" dirty="0">
                <a:solidFill>
                  <a:schemeClr val="bg1"/>
                </a:solidFill>
                <a:highlight>
                  <a:srgbClr val="FFBD41"/>
                </a:highlight>
              </a:rPr>
              <a:t>S 30 </a:t>
            </a:r>
            <a:r>
              <a:rPr lang="en-GB" dirty="0"/>
              <a:t>, </a:t>
            </a:r>
            <a:r>
              <a:rPr lang="en-GB" dirty="0">
                <a:highlight>
                  <a:srgbClr val="F5793B"/>
                </a:highlight>
              </a:rPr>
              <a:t> </a:t>
            </a:r>
            <a:r>
              <a:rPr lang="en-GB" b="1" dirty="0">
                <a:solidFill>
                  <a:schemeClr val="bg1"/>
                </a:solidFill>
                <a:highlight>
                  <a:srgbClr val="F5793B"/>
                </a:highlight>
              </a:rPr>
              <a:t>M 45 </a:t>
            </a:r>
            <a:r>
              <a:rPr lang="en-GB" dirty="0"/>
              <a:t>, </a:t>
            </a:r>
            <a:r>
              <a:rPr lang="en-GB" dirty="0">
                <a:solidFill>
                  <a:schemeClr val="bg1"/>
                </a:solidFill>
                <a:highlight>
                  <a:srgbClr val="EC3339"/>
                </a:highlight>
              </a:rPr>
              <a:t> </a:t>
            </a:r>
            <a:r>
              <a:rPr lang="en-GB" b="1" dirty="0">
                <a:solidFill>
                  <a:schemeClr val="bg1"/>
                </a:solidFill>
                <a:highlight>
                  <a:srgbClr val="EC3339"/>
                </a:highlight>
              </a:rPr>
              <a:t>L 60</a:t>
            </a:r>
            <a:r>
              <a:rPr lang="en-GB" dirty="0"/>
              <a:t> minutes. This curse cannot be played during the endgame.</a:t>
            </a:r>
            <a:endParaRPr lang="LID4096" dirty="0"/>
          </a:p>
        </p:txBody>
      </p:sp>
      <p:sp>
        <p:nvSpPr>
          <p:cNvPr id="4" name="Text Placeholder 3">
            <a:extLst>
              <a:ext uri="{FF2B5EF4-FFF2-40B4-BE49-F238E27FC236}">
                <a16:creationId xmlns:a16="http://schemas.microsoft.com/office/drawing/2014/main" id="{D8D0AE96-AE3A-9448-F17D-45EBD94E6142}"/>
              </a:ext>
            </a:extLst>
          </p:cNvPr>
          <p:cNvSpPr>
            <a:spLocks noGrp="1"/>
          </p:cNvSpPr>
          <p:nvPr>
            <p:ph type="body" sz="quarter" idx="10"/>
          </p:nvPr>
        </p:nvSpPr>
        <p:spPr/>
        <p:txBody>
          <a:bodyPr/>
          <a:lstStyle/>
          <a:p>
            <a:r>
              <a:rPr lang="en-GB" dirty="0"/>
              <a:t>Casting Cost: Discard a powerup card.</a:t>
            </a:r>
            <a:endParaRPr lang="LID4096" dirty="0"/>
          </a:p>
        </p:txBody>
      </p:sp>
    </p:spTree>
    <p:extLst>
      <p:ext uri="{BB962C8B-B14F-4D97-AF65-F5344CB8AC3E}">
        <p14:creationId xmlns:p14="http://schemas.microsoft.com/office/powerpoint/2010/main" val="20613103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3FB15-D480-0680-F90D-C68AD4E16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77A95-C222-63AC-5F43-3AB944D82879}"/>
              </a:ext>
            </a:extLst>
          </p:cNvPr>
          <p:cNvSpPr>
            <a:spLocks noGrp="1"/>
          </p:cNvSpPr>
          <p:nvPr>
            <p:ph type="ctrTitle"/>
          </p:nvPr>
        </p:nvSpPr>
        <p:spPr/>
        <p:txBody>
          <a:bodyPr/>
          <a:lstStyle/>
          <a:p>
            <a:r>
              <a:rPr lang="en-GB" dirty="0"/>
              <a:t>CURSE OF THE</a:t>
            </a:r>
            <a:br>
              <a:rPr lang="en-GB" dirty="0"/>
            </a:br>
            <a:r>
              <a:rPr lang="en-GB" dirty="0"/>
              <a:t>GAMBLER’S FEET</a:t>
            </a:r>
            <a:endParaRPr lang="LID4096" dirty="0"/>
          </a:p>
        </p:txBody>
      </p:sp>
      <p:sp>
        <p:nvSpPr>
          <p:cNvPr id="3" name="Subtitle 2">
            <a:extLst>
              <a:ext uri="{FF2B5EF4-FFF2-40B4-BE49-F238E27FC236}">
                <a16:creationId xmlns:a16="http://schemas.microsoft.com/office/drawing/2014/main" id="{1311A018-8C35-84E0-51D8-517EC5FF77AE}"/>
              </a:ext>
            </a:extLst>
          </p:cNvPr>
          <p:cNvSpPr>
            <a:spLocks noGrp="1"/>
          </p:cNvSpPr>
          <p:nvPr>
            <p:ph type="subTitle" idx="1"/>
          </p:nvPr>
        </p:nvSpPr>
        <p:spPr/>
        <p:txBody>
          <a:bodyPr/>
          <a:lstStyle/>
          <a:p>
            <a:r>
              <a:rPr lang="en-GB" dirty="0"/>
              <a:t>For the next </a:t>
            </a:r>
            <a:r>
              <a:rPr lang="en-GB" dirty="0">
                <a:highlight>
                  <a:srgbClr val="FFBD41"/>
                </a:highlight>
              </a:rPr>
              <a:t> </a:t>
            </a:r>
            <a:r>
              <a:rPr lang="en-GB" b="1" dirty="0">
                <a:solidFill>
                  <a:schemeClr val="bg1"/>
                </a:solidFill>
                <a:highlight>
                  <a:srgbClr val="FFBD41"/>
                </a:highlight>
              </a:rPr>
              <a:t>S 20 </a:t>
            </a:r>
            <a:r>
              <a:rPr lang="en-GB" dirty="0"/>
              <a:t>, </a:t>
            </a:r>
            <a:r>
              <a:rPr lang="en-GB" dirty="0">
                <a:highlight>
                  <a:srgbClr val="F5793B"/>
                </a:highlight>
              </a:rPr>
              <a:t> </a:t>
            </a:r>
            <a:r>
              <a:rPr lang="en-GB" b="1" dirty="0">
                <a:solidFill>
                  <a:schemeClr val="bg1"/>
                </a:solidFill>
                <a:highlight>
                  <a:srgbClr val="F5793B"/>
                </a:highlight>
              </a:rPr>
              <a:t>M 40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dirty="0"/>
              <a:t> minutes seekers must roll a die before they take any steps in any direction. They may take that many steps before rolling again</a:t>
            </a:r>
            <a:endParaRPr lang="LID4096" dirty="0"/>
          </a:p>
        </p:txBody>
      </p:sp>
      <p:sp>
        <p:nvSpPr>
          <p:cNvPr id="4" name="Text Placeholder 3">
            <a:extLst>
              <a:ext uri="{FF2B5EF4-FFF2-40B4-BE49-F238E27FC236}">
                <a16:creationId xmlns:a16="http://schemas.microsoft.com/office/drawing/2014/main" id="{B34B29AD-0581-5E88-352A-6570948B8CF4}"/>
              </a:ext>
            </a:extLst>
          </p:cNvPr>
          <p:cNvSpPr>
            <a:spLocks noGrp="1"/>
          </p:cNvSpPr>
          <p:nvPr>
            <p:ph type="body" sz="quarter" idx="10"/>
          </p:nvPr>
        </p:nvSpPr>
        <p:spPr/>
        <p:txBody>
          <a:bodyPr/>
          <a:lstStyle/>
          <a:p>
            <a:r>
              <a:rPr lang="en-GB" dirty="0"/>
              <a:t>Casting Cost: Roll a die if its even number this curse has no effect.</a:t>
            </a:r>
            <a:endParaRPr lang="LID4096" dirty="0"/>
          </a:p>
        </p:txBody>
      </p:sp>
    </p:spTree>
    <p:extLst>
      <p:ext uri="{BB962C8B-B14F-4D97-AF65-F5344CB8AC3E}">
        <p14:creationId xmlns:p14="http://schemas.microsoft.com/office/powerpoint/2010/main" val="42720975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B7BB9-F0DB-D6AD-BE83-6841E3E19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B9DF7-338B-AE4C-062A-D9A219460C79}"/>
              </a:ext>
            </a:extLst>
          </p:cNvPr>
          <p:cNvSpPr>
            <a:spLocks noGrp="1"/>
          </p:cNvSpPr>
          <p:nvPr>
            <p:ph type="ctrTitle"/>
          </p:nvPr>
        </p:nvSpPr>
        <p:spPr/>
        <p:txBody>
          <a:bodyPr/>
          <a:lstStyle/>
          <a:p>
            <a:r>
              <a:rPr lang="en-GB" dirty="0"/>
              <a:t>CURSE OF THE</a:t>
            </a:r>
            <a:br>
              <a:rPr lang="en-GB" dirty="0"/>
            </a:br>
            <a:r>
              <a:rPr lang="en-GB" dirty="0"/>
              <a:t>HIDDEN HANGMAN</a:t>
            </a:r>
            <a:endParaRPr lang="LID4096" dirty="0"/>
          </a:p>
        </p:txBody>
      </p:sp>
      <p:sp>
        <p:nvSpPr>
          <p:cNvPr id="3" name="Subtitle 2">
            <a:extLst>
              <a:ext uri="{FF2B5EF4-FFF2-40B4-BE49-F238E27FC236}">
                <a16:creationId xmlns:a16="http://schemas.microsoft.com/office/drawing/2014/main" id="{B5C1B0A9-7B68-C19D-3304-ECAEF4C42E99}"/>
              </a:ext>
            </a:extLst>
          </p:cNvPr>
          <p:cNvSpPr>
            <a:spLocks noGrp="1"/>
          </p:cNvSpPr>
          <p:nvPr>
            <p:ph type="subTitle" idx="1"/>
          </p:nvPr>
        </p:nvSpPr>
        <p:spPr/>
        <p:txBody>
          <a:bodyPr/>
          <a:lstStyle/>
          <a:p>
            <a:r>
              <a:rPr lang="en-GB" dirty="0"/>
              <a:t>Before asking another question or boarding another form of transportation, seeker(s) must be the hider(s) in game of hangman.</a:t>
            </a:r>
            <a:endParaRPr lang="LID4096" dirty="0"/>
          </a:p>
        </p:txBody>
      </p:sp>
      <p:sp>
        <p:nvSpPr>
          <p:cNvPr id="4" name="Text Placeholder 3">
            <a:extLst>
              <a:ext uri="{FF2B5EF4-FFF2-40B4-BE49-F238E27FC236}">
                <a16:creationId xmlns:a16="http://schemas.microsoft.com/office/drawing/2014/main" id="{4ED29C14-0A31-A831-9A54-7BA218185749}"/>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22228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806E8-16DE-BDDC-7E7C-879C379B2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377A1-6C28-EED6-AA85-2DB1E88B59E7}"/>
              </a:ext>
            </a:extLst>
          </p:cNvPr>
          <p:cNvSpPr>
            <a:spLocks noGrp="1"/>
          </p:cNvSpPr>
          <p:nvPr>
            <p:ph type="ctrTitle"/>
          </p:nvPr>
        </p:nvSpPr>
        <p:spPr/>
        <p:txBody>
          <a:bodyPr/>
          <a:lstStyle/>
          <a:p>
            <a:r>
              <a:rPr lang="en-GB" dirty="0"/>
              <a:t>CURSE OF THE ENDLESS TUMBLE</a:t>
            </a:r>
            <a:endParaRPr lang="LID4096" dirty="0"/>
          </a:p>
        </p:txBody>
      </p:sp>
      <p:sp>
        <p:nvSpPr>
          <p:cNvPr id="3" name="Subtitle 2">
            <a:extLst>
              <a:ext uri="{FF2B5EF4-FFF2-40B4-BE49-F238E27FC236}">
                <a16:creationId xmlns:a16="http://schemas.microsoft.com/office/drawing/2014/main" id="{D8426453-0A2E-767F-0597-FEFB61A38407}"/>
              </a:ext>
            </a:extLst>
          </p:cNvPr>
          <p:cNvSpPr>
            <a:spLocks noGrp="1"/>
          </p:cNvSpPr>
          <p:nvPr>
            <p:ph type="subTitle" idx="1"/>
          </p:nvPr>
        </p:nvSpPr>
        <p:spPr/>
        <p:txBody>
          <a:bodyPr/>
          <a:lstStyle/>
          <a:p>
            <a:r>
              <a:rPr lang="en-GB" dirty="0"/>
              <a:t>Seekers must roll a die at least 30 m and have it land on a 5 or a 6 before they can ask another question. The die must roll the full distance, unaided, using only the momentum from the initial throw and gravity to travel the 30 m. If the seekers accidentally hit someone with a die you are awarded a </a:t>
            </a:r>
            <a:r>
              <a:rPr lang="en-GB" dirty="0">
                <a:highlight>
                  <a:srgbClr val="FFBD41"/>
                </a:highlight>
              </a:rPr>
              <a:t> </a:t>
            </a:r>
            <a:r>
              <a:rPr lang="en-GB" b="1" dirty="0">
                <a:solidFill>
                  <a:schemeClr val="bg1"/>
                </a:solidFill>
                <a:highlight>
                  <a:srgbClr val="FFBD41"/>
                </a:highlight>
              </a:rPr>
              <a:t>S 10 </a:t>
            </a:r>
            <a:r>
              <a:rPr lang="en-GB" dirty="0"/>
              <a:t>, </a:t>
            </a:r>
            <a:r>
              <a:rPr lang="en-GB" dirty="0">
                <a:highlight>
                  <a:srgbClr val="F5793B"/>
                </a:highlight>
              </a:rPr>
              <a:t> </a:t>
            </a:r>
            <a:r>
              <a:rPr lang="en-GB" b="1" dirty="0">
                <a:solidFill>
                  <a:schemeClr val="bg1"/>
                </a:solidFill>
                <a:highlight>
                  <a:srgbClr val="F5793B"/>
                </a:highlight>
              </a:rPr>
              <a:t>M 20 </a:t>
            </a:r>
            <a:r>
              <a:rPr lang="en-GB" dirty="0"/>
              <a:t>, </a:t>
            </a:r>
            <a:r>
              <a:rPr lang="en-GB" dirty="0">
                <a:solidFill>
                  <a:schemeClr val="bg1"/>
                </a:solidFill>
                <a:highlight>
                  <a:srgbClr val="EC3339"/>
                </a:highlight>
              </a:rPr>
              <a:t> </a:t>
            </a:r>
            <a:r>
              <a:rPr lang="en-GB" b="1" dirty="0">
                <a:solidFill>
                  <a:schemeClr val="bg1"/>
                </a:solidFill>
                <a:highlight>
                  <a:srgbClr val="EC3339"/>
                </a:highlight>
              </a:rPr>
              <a:t>L 30 </a:t>
            </a:r>
            <a:r>
              <a:rPr lang="en-GB" b="1" dirty="0">
                <a:solidFill>
                  <a:schemeClr val="bg1"/>
                </a:solidFill>
              </a:rPr>
              <a:t> </a:t>
            </a:r>
            <a:r>
              <a:rPr lang="en-GB" dirty="0"/>
              <a:t>minute bonus.</a:t>
            </a:r>
            <a:endParaRPr lang="LID4096" dirty="0"/>
          </a:p>
        </p:txBody>
      </p:sp>
      <p:sp>
        <p:nvSpPr>
          <p:cNvPr id="4" name="Text Placeholder 3">
            <a:extLst>
              <a:ext uri="{FF2B5EF4-FFF2-40B4-BE49-F238E27FC236}">
                <a16:creationId xmlns:a16="http://schemas.microsoft.com/office/drawing/2014/main" id="{1ED65472-1703-4916-3F5E-8751D5ED7164}"/>
              </a:ext>
            </a:extLst>
          </p:cNvPr>
          <p:cNvSpPr>
            <a:spLocks noGrp="1"/>
          </p:cNvSpPr>
          <p:nvPr>
            <p:ph type="body" sz="quarter" idx="10"/>
          </p:nvPr>
        </p:nvSpPr>
        <p:spPr/>
        <p:txBody>
          <a:bodyPr/>
          <a:lstStyle/>
          <a:p>
            <a:r>
              <a:rPr lang="en-GB" dirty="0"/>
              <a:t>Casting Cost: Roll a die. If its 5 or 6 this card has no effect</a:t>
            </a:r>
            <a:endParaRPr lang="LID4096" dirty="0"/>
          </a:p>
        </p:txBody>
      </p:sp>
    </p:spTree>
    <p:extLst>
      <p:ext uri="{BB962C8B-B14F-4D97-AF65-F5344CB8AC3E}">
        <p14:creationId xmlns:p14="http://schemas.microsoft.com/office/powerpoint/2010/main" val="3959929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A1E7E-5091-D398-9A8C-C7A12333B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AE830-7A60-4A40-8AC8-BAB27534934A}"/>
              </a:ext>
            </a:extLst>
          </p:cNvPr>
          <p:cNvSpPr>
            <a:spLocks noGrp="1"/>
          </p:cNvSpPr>
          <p:nvPr>
            <p:ph type="ctrTitle"/>
          </p:nvPr>
        </p:nvSpPr>
        <p:spPr/>
        <p:txBody>
          <a:bodyPr/>
          <a:lstStyle/>
          <a:p>
            <a:r>
              <a:rPr lang="en-GB" dirty="0"/>
              <a:t>CURSE OF THE RIGHT TURN</a:t>
            </a:r>
            <a:endParaRPr lang="LID4096" dirty="0"/>
          </a:p>
        </p:txBody>
      </p:sp>
      <p:sp>
        <p:nvSpPr>
          <p:cNvPr id="3" name="Subtitle 2">
            <a:extLst>
              <a:ext uri="{FF2B5EF4-FFF2-40B4-BE49-F238E27FC236}">
                <a16:creationId xmlns:a16="http://schemas.microsoft.com/office/drawing/2014/main" id="{5A77DA8E-C591-3859-032B-7A5BE0AABAFB}"/>
              </a:ext>
            </a:extLst>
          </p:cNvPr>
          <p:cNvSpPr>
            <a:spLocks noGrp="1"/>
          </p:cNvSpPr>
          <p:nvPr>
            <p:ph type="subTitle" idx="1"/>
          </p:nvPr>
        </p:nvSpPr>
        <p:spPr/>
        <p:txBody>
          <a:bodyPr/>
          <a:lstStyle/>
          <a:p>
            <a:r>
              <a:rPr lang="en-GB" dirty="0"/>
              <a:t>For the next </a:t>
            </a:r>
            <a:r>
              <a:rPr lang="en-GB" dirty="0">
                <a:highlight>
                  <a:srgbClr val="FFBD41"/>
                </a:highlight>
              </a:rPr>
              <a:t> </a:t>
            </a:r>
            <a:r>
              <a:rPr lang="en-GB" b="1" dirty="0">
                <a:solidFill>
                  <a:schemeClr val="bg1"/>
                </a:solidFill>
                <a:highlight>
                  <a:srgbClr val="FFBD41"/>
                </a:highlight>
              </a:rPr>
              <a:t>S 20 </a:t>
            </a:r>
            <a:r>
              <a:rPr lang="en-GB" dirty="0"/>
              <a:t>, </a:t>
            </a:r>
            <a:r>
              <a:rPr lang="en-GB" dirty="0">
                <a:highlight>
                  <a:srgbClr val="F5793B"/>
                </a:highlight>
              </a:rPr>
              <a:t> </a:t>
            </a:r>
            <a:r>
              <a:rPr lang="en-GB" b="1" dirty="0">
                <a:solidFill>
                  <a:schemeClr val="bg1"/>
                </a:solidFill>
                <a:highlight>
                  <a:srgbClr val="F5793B"/>
                </a:highlight>
              </a:rPr>
              <a:t>M 40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b="1" dirty="0">
                <a:solidFill>
                  <a:schemeClr val="bg1"/>
                </a:solidFill>
              </a:rPr>
              <a:t> </a:t>
            </a:r>
            <a:r>
              <a:rPr lang="en-GB" dirty="0"/>
              <a:t>minutes the seekers can only turn right at any street intersection. If at any point they find themselves in dead end where they cannot continue forward or turn right for another 300 m they must do a full 180. A right turn is defined as a road at any angle that veers to the right of the seekers.</a:t>
            </a:r>
            <a:endParaRPr lang="LID4096" dirty="0"/>
          </a:p>
        </p:txBody>
      </p:sp>
      <p:sp>
        <p:nvSpPr>
          <p:cNvPr id="4" name="Text Placeholder 3">
            <a:extLst>
              <a:ext uri="{FF2B5EF4-FFF2-40B4-BE49-F238E27FC236}">
                <a16:creationId xmlns:a16="http://schemas.microsoft.com/office/drawing/2014/main" id="{B1DB30B7-AFC0-AE45-2015-F9D0FD767957}"/>
              </a:ext>
            </a:extLst>
          </p:cNvPr>
          <p:cNvSpPr>
            <a:spLocks noGrp="1"/>
          </p:cNvSpPr>
          <p:nvPr>
            <p:ph type="body" sz="quarter" idx="10"/>
          </p:nvPr>
        </p:nvSpPr>
        <p:spPr/>
        <p:txBody>
          <a:bodyPr/>
          <a:lstStyle/>
          <a:p>
            <a:r>
              <a:rPr lang="en-GB" dirty="0"/>
              <a:t>Casting Cost: Discard a card.</a:t>
            </a:r>
            <a:endParaRPr lang="LID4096" dirty="0"/>
          </a:p>
        </p:txBody>
      </p:sp>
    </p:spTree>
    <p:extLst>
      <p:ext uri="{BB962C8B-B14F-4D97-AF65-F5344CB8AC3E}">
        <p14:creationId xmlns:p14="http://schemas.microsoft.com/office/powerpoint/2010/main" val="15028792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BF065-3EC2-16F1-D429-0BD0F07CF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78187-75F4-9532-05AC-FB329767F52C}"/>
              </a:ext>
            </a:extLst>
          </p:cNvPr>
          <p:cNvSpPr>
            <a:spLocks noGrp="1"/>
          </p:cNvSpPr>
          <p:nvPr>
            <p:ph type="ctrTitle"/>
          </p:nvPr>
        </p:nvSpPr>
        <p:spPr/>
        <p:txBody>
          <a:bodyPr/>
          <a:lstStyle/>
          <a:p>
            <a:r>
              <a:rPr lang="en-GB" dirty="0"/>
              <a:t>CURSE OF THE URBAN EXPLORER</a:t>
            </a:r>
            <a:endParaRPr lang="LID4096" dirty="0"/>
          </a:p>
        </p:txBody>
      </p:sp>
      <p:sp>
        <p:nvSpPr>
          <p:cNvPr id="3" name="Subtitle 2">
            <a:extLst>
              <a:ext uri="{FF2B5EF4-FFF2-40B4-BE49-F238E27FC236}">
                <a16:creationId xmlns:a16="http://schemas.microsoft.com/office/drawing/2014/main" id="{7B21B303-4250-0683-4C0D-02B4D32577D7}"/>
              </a:ext>
            </a:extLst>
          </p:cNvPr>
          <p:cNvSpPr>
            <a:spLocks noGrp="1"/>
          </p:cNvSpPr>
          <p:nvPr>
            <p:ph type="subTitle" idx="1"/>
          </p:nvPr>
        </p:nvSpPr>
        <p:spPr/>
        <p:txBody>
          <a:bodyPr/>
          <a:lstStyle/>
          <a:p>
            <a:r>
              <a:rPr lang="en-GB" dirty="0"/>
              <a:t>For the rest of the run seekers cannot ask question when they are on transit or in a train station.</a:t>
            </a:r>
            <a:endParaRPr lang="LID4096" dirty="0"/>
          </a:p>
        </p:txBody>
      </p:sp>
      <p:sp>
        <p:nvSpPr>
          <p:cNvPr id="4" name="Text Placeholder 3">
            <a:extLst>
              <a:ext uri="{FF2B5EF4-FFF2-40B4-BE49-F238E27FC236}">
                <a16:creationId xmlns:a16="http://schemas.microsoft.com/office/drawing/2014/main" id="{D32A2F34-9936-A886-CFEE-78F55C680E08}"/>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4252742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56DD9-71B5-E408-EF25-3F046EC11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F1AC7-6776-E2DA-47C0-C313375B00B7}"/>
              </a:ext>
            </a:extLst>
          </p:cNvPr>
          <p:cNvSpPr>
            <a:spLocks noGrp="1"/>
          </p:cNvSpPr>
          <p:nvPr>
            <p:ph type="ctrTitle"/>
          </p:nvPr>
        </p:nvSpPr>
        <p:spPr/>
        <p:txBody>
          <a:bodyPr/>
          <a:lstStyle/>
          <a:p>
            <a:r>
              <a:rPr lang="en-GB" dirty="0"/>
              <a:t>CURSE OF THE OVERFLOWING CHALICE</a:t>
            </a:r>
            <a:endParaRPr lang="LID4096" dirty="0"/>
          </a:p>
        </p:txBody>
      </p:sp>
      <p:sp>
        <p:nvSpPr>
          <p:cNvPr id="3" name="Subtitle 2">
            <a:extLst>
              <a:ext uri="{FF2B5EF4-FFF2-40B4-BE49-F238E27FC236}">
                <a16:creationId xmlns:a16="http://schemas.microsoft.com/office/drawing/2014/main" id="{4CDE07DB-7625-E911-BB2B-A26DD31D0447}"/>
              </a:ext>
            </a:extLst>
          </p:cNvPr>
          <p:cNvSpPr>
            <a:spLocks noGrp="1"/>
          </p:cNvSpPr>
          <p:nvPr>
            <p:ph type="subTitle" idx="1"/>
          </p:nvPr>
        </p:nvSpPr>
        <p:spPr/>
        <p:txBody>
          <a:bodyPr/>
          <a:lstStyle/>
          <a:p>
            <a:r>
              <a:rPr lang="en-GB" dirty="0"/>
              <a:t>For the next three questions, you may draw (not keep) an additional card when drawing from the hider deck.</a:t>
            </a:r>
            <a:endParaRPr lang="LID4096" dirty="0"/>
          </a:p>
        </p:txBody>
      </p:sp>
      <p:sp>
        <p:nvSpPr>
          <p:cNvPr id="4" name="Text Placeholder 3">
            <a:extLst>
              <a:ext uri="{FF2B5EF4-FFF2-40B4-BE49-F238E27FC236}">
                <a16:creationId xmlns:a16="http://schemas.microsoft.com/office/drawing/2014/main" id="{324FE8F0-42DF-ACFD-62B2-4EFA242B8098}"/>
              </a:ext>
            </a:extLst>
          </p:cNvPr>
          <p:cNvSpPr>
            <a:spLocks noGrp="1"/>
          </p:cNvSpPr>
          <p:nvPr>
            <p:ph type="body" sz="quarter" idx="10"/>
          </p:nvPr>
        </p:nvSpPr>
        <p:spPr/>
        <p:txBody>
          <a:bodyPr/>
          <a:lstStyle/>
          <a:p>
            <a:r>
              <a:rPr lang="en-GB" dirty="0"/>
              <a:t>Casting Cost: Discard a card.</a:t>
            </a:r>
            <a:endParaRPr lang="LID4096" dirty="0"/>
          </a:p>
        </p:txBody>
      </p:sp>
    </p:spTree>
    <p:extLst>
      <p:ext uri="{BB962C8B-B14F-4D97-AF65-F5344CB8AC3E}">
        <p14:creationId xmlns:p14="http://schemas.microsoft.com/office/powerpoint/2010/main" val="2844953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282</TotalTime>
  <Words>2966</Words>
  <Application>Microsoft Office PowerPoint</Application>
  <PresentationFormat>Custom</PresentationFormat>
  <Paragraphs>664</Paragraphs>
  <Slides>106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106</vt:i4>
      </vt:variant>
    </vt:vector>
  </HeadingPairs>
  <TitlesOfParts>
    <vt:vector size="111" baseType="lpstr">
      <vt:lpstr>Aptos</vt:lpstr>
      <vt:lpstr>Arial</vt:lpstr>
      <vt:lpstr>Montserrat</vt:lpstr>
      <vt:lpstr>Montserrat ExtraBold</vt:lpstr>
      <vt:lpstr>Office Theme</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RANDOMISE QUESTION</vt:lpstr>
      <vt:lpstr>RANDOMISE QUESTION</vt:lpstr>
      <vt:lpstr>RANDOMISE QUESTION</vt:lpstr>
      <vt:lpstr>RANDOMISE QUESTION</vt:lpstr>
      <vt:lpstr>VETO QUESTION</vt:lpstr>
      <vt:lpstr>VETO QUESTION</vt:lpstr>
      <vt:lpstr>VETO QUESTION</vt:lpstr>
      <vt:lpstr>VETO QUESTION</vt:lpstr>
      <vt:lpstr>DUPLICATE ANOTHER CARD</vt:lpstr>
      <vt:lpstr>DUPLICATE ANOTHER CARD</vt:lpstr>
      <vt:lpstr>MOVE</vt:lpstr>
      <vt:lpstr>DISCARD 1, DRAW 2</vt:lpstr>
      <vt:lpstr>DISCARD 1, DRAW 2</vt:lpstr>
      <vt:lpstr>DISCARD 1, DRAW 2</vt:lpstr>
      <vt:lpstr>DISCARD 1, DRAW 2</vt:lpstr>
      <vt:lpstr>DISCARD 2, DRAW 3</vt:lpstr>
      <vt:lpstr>DISCARD 2, DRAW 3</vt:lpstr>
      <vt:lpstr>DISCARD 2, DRAW 3</vt:lpstr>
      <vt:lpstr>DISCARD 2, DRAW 3</vt:lpstr>
      <vt:lpstr>Draw 1, Expand 1</vt:lpstr>
      <vt:lpstr>Draw 1, Expand 1</vt:lpstr>
      <vt:lpstr>CURSE OF THE LUXURY CAR</vt:lpstr>
      <vt:lpstr>CURSE OF THE BRIDGE TROLL</vt:lpstr>
      <vt:lpstr>CURSE OF THE DRAINED BRAIN</vt:lpstr>
      <vt:lpstr>CURSE OF WATER WEIGHT</vt:lpstr>
      <vt:lpstr>CURSE OF THE ZOOLOGIST</vt:lpstr>
      <vt:lpstr>CURSE OF THE EGG PARTNER</vt:lpstr>
      <vt:lpstr>CURSE OF THE JAMMED DOOR</vt:lpstr>
      <vt:lpstr>CURSE OF THE SPOTTY MEMORY</vt:lpstr>
      <vt:lpstr>CURSE OF THE BIRD GUIDE</vt:lpstr>
      <vt:lpstr>CURSE OF THE UNGUIDED TOURIST</vt:lpstr>
      <vt:lpstr>CURSE OF THE RANDSOM NOTE</vt:lpstr>
      <vt:lpstr>CURSE OF THE MEDIOCRE TRAVEL AGENT</vt:lpstr>
      <vt:lpstr>CURSE OF THE IMPRESSIONABLE CONSUMER</vt:lpstr>
      <vt:lpstr>CURSE OF THE U-TURN</vt:lpstr>
      <vt:lpstr>CURSE OF THE CAIRN</vt:lpstr>
      <vt:lpstr>CURSE OF THE DISTANT CUISINE</vt:lpstr>
      <vt:lpstr>CURSE OF THE LEMON PHYLACTERY</vt:lpstr>
      <vt:lpstr>CURSE OF THE GAMBLER’S FEET</vt:lpstr>
      <vt:lpstr>CURSE OF THE HIDDEN HANGMAN</vt:lpstr>
      <vt:lpstr>CURSE OF THE ENDLESS TUMBLE</vt:lpstr>
      <vt:lpstr>CURSE OF THE RIGHT TURN</vt:lpstr>
      <vt:lpstr>CURSE OF THE URBAN EXPLORER</vt:lpstr>
      <vt:lpstr>CURSE OF THE OVERFLOWING CHALICE</vt:lpstr>
      <vt:lpstr>CURSE OF THE LABYRINTH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Ruben White</dc:creator>
  <cp:lastModifiedBy>Ruben White</cp:lastModifiedBy>
  <cp:revision>11</cp:revision>
  <cp:lastPrinted>2025-09-20T13:57:12Z</cp:lastPrinted>
  <dcterms:created xsi:type="dcterms:W3CDTF">2025-09-20T10:06:46Z</dcterms:created>
  <dcterms:modified xsi:type="dcterms:W3CDTF">2025-09-20T15:30:23Z</dcterms:modified>
</cp:coreProperties>
</file>