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75" r:id="rId4"/>
    <p:sldId id="263" r:id="rId5"/>
    <p:sldId id="269" r:id="rId6"/>
    <p:sldId id="270" r:id="rId7"/>
    <p:sldId id="272" r:id="rId8"/>
    <p:sldId id="271" r:id="rId9"/>
    <p:sldId id="27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41"/>
    <a:srgbClr val="F5793B"/>
    <a:srgbClr val="EC3339"/>
    <a:srgbClr val="D63333"/>
    <a:srgbClr val="6A5D86"/>
    <a:srgbClr val="28A3D9"/>
    <a:srgbClr val="1DA44D"/>
    <a:srgbClr val="8C4FB0"/>
    <a:srgbClr val="5665EB"/>
    <a:srgbClr val="4F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33" autoAdjust="0"/>
  </p:normalViewPr>
  <p:slideViewPr>
    <p:cSldViewPr>
      <p:cViewPr varScale="1">
        <p:scale>
          <a:sx n="101" d="100"/>
          <a:sy n="101" d="100"/>
        </p:scale>
        <p:origin x="18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09/20/2025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D7A7-2E17-4C49-4BB7-9A94EDF0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53C89-F91E-7538-96B5-B372F0100626}"/>
              </a:ext>
            </a:extLst>
          </p:cNvPr>
          <p:cNvSpPr/>
          <p:nvPr/>
        </p:nvSpPr>
        <p:spPr>
          <a:xfrm>
            <a:off x="777000" y="2853000"/>
            <a:ext cx="1152000" cy="1152000"/>
          </a:xfrm>
          <a:prstGeom prst="rect">
            <a:avLst/>
          </a:prstGeom>
          <a:solidFill>
            <a:srgbClr val="EC33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#EC3339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62B74-3A19-74DF-79FA-13BC7DA9FCE5}"/>
              </a:ext>
            </a:extLst>
          </p:cNvPr>
          <p:cNvSpPr/>
          <p:nvPr/>
        </p:nvSpPr>
        <p:spPr>
          <a:xfrm>
            <a:off x="2217000" y="2853000"/>
            <a:ext cx="1152000" cy="1152000"/>
          </a:xfrm>
          <a:prstGeom prst="rect">
            <a:avLst/>
          </a:prstGeom>
          <a:solidFill>
            <a:srgbClr val="F57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#F5793B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1E31A-46BD-B712-7922-218C0EB0E75F}"/>
              </a:ext>
            </a:extLst>
          </p:cNvPr>
          <p:cNvSpPr/>
          <p:nvPr/>
        </p:nvSpPr>
        <p:spPr>
          <a:xfrm>
            <a:off x="3657000" y="2853000"/>
            <a:ext cx="1152000" cy="1152000"/>
          </a:xfrm>
          <a:prstGeom prst="rect">
            <a:avLst/>
          </a:prstGeom>
          <a:solidFill>
            <a:srgbClr val="FFBD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#FFBD41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AC3B7-2D86-5016-47E1-1A250287B0DB}"/>
              </a:ext>
            </a:extLst>
          </p:cNvPr>
          <p:cNvSpPr/>
          <p:nvPr/>
        </p:nvSpPr>
        <p:spPr>
          <a:xfrm>
            <a:off x="5097000" y="2868375"/>
            <a:ext cx="1152000" cy="1152000"/>
          </a:xfrm>
          <a:prstGeom prst="rect">
            <a:avLst/>
          </a:prstGeom>
          <a:solidFill>
            <a:srgbClr val="1DA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#1DA44D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1C4-042F-5C02-39A6-97100B37F6B5}"/>
              </a:ext>
            </a:extLst>
          </p:cNvPr>
          <p:cNvSpPr/>
          <p:nvPr/>
        </p:nvSpPr>
        <p:spPr>
          <a:xfrm>
            <a:off x="6537000" y="2865900"/>
            <a:ext cx="1152000" cy="1152000"/>
          </a:xfrm>
          <a:prstGeom prst="rect">
            <a:avLst/>
          </a:prstGeom>
          <a:solidFill>
            <a:srgbClr val="28A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#28A3D9</a:t>
            </a:r>
            <a:endParaRPr lang="en-NL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BB1C9-E2C7-5C63-8DD9-E596D819C405}"/>
              </a:ext>
            </a:extLst>
          </p:cNvPr>
          <p:cNvSpPr/>
          <p:nvPr/>
        </p:nvSpPr>
        <p:spPr>
          <a:xfrm>
            <a:off x="7977000" y="2865900"/>
            <a:ext cx="1152000" cy="1152000"/>
          </a:xfrm>
          <a:prstGeom prst="rect">
            <a:avLst/>
          </a:prstGeom>
          <a:solidFill>
            <a:srgbClr val="8C4F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#8C4FB0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226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342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3429000"/>
            <a:ext cx="1440000" cy="14400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342C35A6-5005-FEF3-FB90-85C54EF6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549000"/>
            <a:ext cx="1440000" cy="1440000"/>
          </a:xfrm>
          <a:prstGeom prst="rect">
            <a:avLst/>
          </a:prstGeom>
        </p:spPr>
      </p:pic>
      <p:pic>
        <p:nvPicPr>
          <p:cNvPr id="155" name="Graphic 154" descr="Blind with solid fill">
            <a:extLst>
              <a:ext uri="{FF2B5EF4-FFF2-40B4-BE49-F238E27FC236}">
                <a16:creationId xmlns:a16="http://schemas.microsoft.com/office/drawing/2014/main" id="{7A46047C-8986-AC90-6F91-E406E55E1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989000"/>
            <a:ext cx="1440000" cy="144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803A-973B-B6C1-5618-9F3ABFB05A4E}"/>
              </a:ext>
            </a:extLst>
          </p:cNvPr>
          <p:cNvGrpSpPr/>
          <p:nvPr/>
        </p:nvGrpSpPr>
        <p:grpSpPr>
          <a:xfrm>
            <a:off x="4953000" y="1989000"/>
            <a:ext cx="1440000" cy="1440000"/>
            <a:chOff x="3513000" y="1989000"/>
            <a:chExt cx="1440000" cy="14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6A066-2EDA-7E9F-49A2-BF53D2E20F7C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2" name="Graphic 11" descr="Eye with solid fill">
              <a:extLst>
                <a:ext uri="{FF2B5EF4-FFF2-40B4-BE49-F238E27FC236}">
                  <a16:creationId xmlns:a16="http://schemas.microsoft.com/office/drawing/2014/main" id="{57EFBA16-6F02-93DB-BBF4-4B7E5F3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67000" y="2002556"/>
              <a:ext cx="1332000" cy="13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F52453-8174-8E85-BD71-382ED381D52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1353000" y="549000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13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1561439" y="748500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211EF7-A234-4A13-F3AF-45E77A0FB7A8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5673000" y="549000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5817000" y="693000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567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3CE664-411A-3FD9-EC32-813D0E8D189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5673000" y="1989000"/>
            <a:chExt cx="1440000" cy="1440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5E1BC4-67B4-1582-C983-4BE75CCE57E4}"/>
                </a:ext>
              </a:extLst>
            </p:cNvPr>
            <p:cNvSpPr/>
            <p:nvPr/>
          </p:nvSpPr>
          <p:spPr>
            <a:xfrm>
              <a:off x="56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CHURCH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9" name="Graphic 18" descr="Cathedral with solid fill">
              <a:extLst>
                <a:ext uri="{FF2B5EF4-FFF2-40B4-BE49-F238E27FC236}">
                  <a16:creationId xmlns:a16="http://schemas.microsoft.com/office/drawing/2014/main" id="{185F3846-C741-6A35-C879-ED7A8B5A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19C398-7CD7-9CFE-F748-147BDE73BE5D}"/>
              </a:ext>
            </a:extLst>
          </p:cNvPr>
          <p:cNvGrpSpPr/>
          <p:nvPr/>
        </p:nvGrpSpPr>
        <p:grpSpPr>
          <a:xfrm>
            <a:off x="4233000" y="4869000"/>
            <a:ext cx="1440000" cy="1440000"/>
            <a:chOff x="7113000" y="1989000"/>
            <a:chExt cx="1440000" cy="14400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CDD9DA-582A-E1FE-AFA4-261444BFFAD7}"/>
                </a:ext>
              </a:extLst>
            </p:cNvPr>
            <p:cNvSpPr/>
            <p:nvPr/>
          </p:nvSpPr>
          <p:spPr>
            <a:xfrm>
              <a:off x="71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SUPERMARKET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2" name="Graphic 1" descr="Shopping cart with solid fill">
              <a:extLst>
                <a:ext uri="{FF2B5EF4-FFF2-40B4-BE49-F238E27FC236}">
                  <a16:creationId xmlns:a16="http://schemas.microsoft.com/office/drawing/2014/main" id="{7ECBE7FA-FF7C-C6CA-1E0D-6C87C88D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85EF86A-FDAD-891D-3DE6-F1DCC4F4E392}"/>
              </a:ext>
            </a:extLst>
          </p:cNvPr>
          <p:cNvGrpSpPr/>
          <p:nvPr/>
        </p:nvGrpSpPr>
        <p:grpSpPr>
          <a:xfrm>
            <a:off x="2793000" y="3429000"/>
            <a:ext cx="1440000" cy="1440000"/>
            <a:chOff x="2793000" y="4869000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BB4C6-F847-460E-3CA3-67E0A16BBB69}"/>
                </a:ext>
              </a:extLst>
            </p:cNvPr>
            <p:cNvSpPr/>
            <p:nvPr/>
          </p:nvSpPr>
          <p:spPr>
            <a:xfrm>
              <a:off x="279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A-ROAD</a:t>
              </a:r>
            </a:p>
          </p:txBody>
        </p:sp>
        <p:sp>
          <p:nvSpPr>
            <p:cNvPr id="34" name="Graphic 24" descr="Taxi with solid fill">
              <a:extLst>
                <a:ext uri="{FF2B5EF4-FFF2-40B4-BE49-F238E27FC236}">
                  <a16:creationId xmlns:a16="http://schemas.microsoft.com/office/drawing/2014/main" id="{AC51C3B2-EB4B-860D-45F7-2688455BE839}"/>
                </a:ext>
              </a:extLst>
            </p:cNvPr>
            <p:cNvSpPr/>
            <p:nvPr/>
          </p:nvSpPr>
          <p:spPr>
            <a:xfrm>
              <a:off x="3123225" y="5157000"/>
              <a:ext cx="792000" cy="648000"/>
            </a:xfrm>
            <a:custGeom>
              <a:avLst/>
              <a:gdLst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361950 w 647700"/>
                <a:gd name="connsiteY30" fmla="*/ 0 h 590550"/>
                <a:gd name="connsiteX31" fmla="*/ 285750 w 647700"/>
                <a:gd name="connsiteY31" fmla="*/ 0 h 590550"/>
                <a:gd name="connsiteX32" fmla="*/ 247650 w 647700"/>
                <a:gd name="connsiteY32" fmla="*/ 38100 h 590550"/>
                <a:gd name="connsiteX33" fmla="*/ 247650 w 647700"/>
                <a:gd name="connsiteY33" fmla="*/ 57150 h 590550"/>
                <a:gd name="connsiteX34" fmla="*/ 171450 w 647700"/>
                <a:gd name="connsiteY34" fmla="*/ 57150 h 590550"/>
                <a:gd name="connsiteX35" fmla="*/ 119063 w 647700"/>
                <a:gd name="connsiteY35" fmla="*/ 92393 h 590550"/>
                <a:gd name="connsiteX36" fmla="*/ 57150 w 647700"/>
                <a:gd name="connsiteY36" fmla="*/ 238125 h 590550"/>
                <a:gd name="connsiteX37" fmla="*/ 0 w 647700"/>
                <a:gd name="connsiteY37" fmla="*/ 295275 h 590550"/>
                <a:gd name="connsiteX38" fmla="*/ 0 w 647700"/>
                <a:gd name="connsiteY38" fmla="*/ 447675 h 590550"/>
                <a:gd name="connsiteX39" fmla="*/ 38100 w 647700"/>
                <a:gd name="connsiteY39" fmla="*/ 485775 h 590550"/>
                <a:gd name="connsiteX40" fmla="*/ 57150 w 647700"/>
                <a:gd name="connsiteY40" fmla="*/ 485775 h 590550"/>
                <a:gd name="connsiteX41" fmla="*/ 57150 w 647700"/>
                <a:gd name="connsiteY41" fmla="*/ 552450 h 590550"/>
                <a:gd name="connsiteX42" fmla="*/ 95250 w 647700"/>
                <a:gd name="connsiteY42" fmla="*/ 590550 h 590550"/>
                <a:gd name="connsiteX43" fmla="*/ 114300 w 647700"/>
                <a:gd name="connsiteY43" fmla="*/ 590550 h 590550"/>
                <a:gd name="connsiteX44" fmla="*/ 152400 w 647700"/>
                <a:gd name="connsiteY44" fmla="*/ 552450 h 590550"/>
                <a:gd name="connsiteX45" fmla="*/ 152400 w 647700"/>
                <a:gd name="connsiteY45" fmla="*/ 485775 h 590550"/>
                <a:gd name="connsiteX46" fmla="*/ 495300 w 647700"/>
                <a:gd name="connsiteY46" fmla="*/ 485775 h 590550"/>
                <a:gd name="connsiteX47" fmla="*/ 495300 w 647700"/>
                <a:gd name="connsiteY47" fmla="*/ 552450 h 590550"/>
                <a:gd name="connsiteX48" fmla="*/ 533400 w 647700"/>
                <a:gd name="connsiteY48" fmla="*/ 590550 h 590550"/>
                <a:gd name="connsiteX49" fmla="*/ 552450 w 647700"/>
                <a:gd name="connsiteY49" fmla="*/ 590550 h 590550"/>
                <a:gd name="connsiteX50" fmla="*/ 590550 w 647700"/>
                <a:gd name="connsiteY50" fmla="*/ 552450 h 590550"/>
                <a:gd name="connsiteX51" fmla="*/ 590550 w 647700"/>
                <a:gd name="connsiteY51" fmla="*/ 485775 h 590550"/>
                <a:gd name="connsiteX52" fmla="*/ 609600 w 647700"/>
                <a:gd name="connsiteY52" fmla="*/ 485775 h 590550"/>
                <a:gd name="connsiteX53" fmla="*/ 647700 w 647700"/>
                <a:gd name="connsiteY53" fmla="*/ 447675 h 590550"/>
                <a:gd name="connsiteX54" fmla="*/ 647700 w 647700"/>
                <a:gd name="connsiteY54" fmla="*/ 295275 h 590550"/>
                <a:gd name="connsiteX55" fmla="*/ 590550 w 647700"/>
                <a:gd name="connsiteY55" fmla="*/ 238125 h 590550"/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285750 w 647700"/>
                <a:gd name="connsiteY30" fmla="*/ 0 h 590550"/>
                <a:gd name="connsiteX31" fmla="*/ 247650 w 647700"/>
                <a:gd name="connsiteY31" fmla="*/ 38100 h 590550"/>
                <a:gd name="connsiteX32" fmla="*/ 247650 w 647700"/>
                <a:gd name="connsiteY32" fmla="*/ 57150 h 590550"/>
                <a:gd name="connsiteX33" fmla="*/ 171450 w 647700"/>
                <a:gd name="connsiteY33" fmla="*/ 57150 h 590550"/>
                <a:gd name="connsiteX34" fmla="*/ 119063 w 647700"/>
                <a:gd name="connsiteY34" fmla="*/ 92393 h 590550"/>
                <a:gd name="connsiteX35" fmla="*/ 57150 w 647700"/>
                <a:gd name="connsiteY35" fmla="*/ 238125 h 590550"/>
                <a:gd name="connsiteX36" fmla="*/ 0 w 647700"/>
                <a:gd name="connsiteY36" fmla="*/ 295275 h 590550"/>
                <a:gd name="connsiteX37" fmla="*/ 0 w 647700"/>
                <a:gd name="connsiteY37" fmla="*/ 447675 h 590550"/>
                <a:gd name="connsiteX38" fmla="*/ 38100 w 647700"/>
                <a:gd name="connsiteY38" fmla="*/ 485775 h 590550"/>
                <a:gd name="connsiteX39" fmla="*/ 57150 w 647700"/>
                <a:gd name="connsiteY39" fmla="*/ 485775 h 590550"/>
                <a:gd name="connsiteX40" fmla="*/ 57150 w 647700"/>
                <a:gd name="connsiteY40" fmla="*/ 552450 h 590550"/>
                <a:gd name="connsiteX41" fmla="*/ 95250 w 647700"/>
                <a:gd name="connsiteY41" fmla="*/ 590550 h 590550"/>
                <a:gd name="connsiteX42" fmla="*/ 114300 w 647700"/>
                <a:gd name="connsiteY42" fmla="*/ 590550 h 590550"/>
                <a:gd name="connsiteX43" fmla="*/ 152400 w 647700"/>
                <a:gd name="connsiteY43" fmla="*/ 552450 h 590550"/>
                <a:gd name="connsiteX44" fmla="*/ 152400 w 647700"/>
                <a:gd name="connsiteY44" fmla="*/ 485775 h 590550"/>
                <a:gd name="connsiteX45" fmla="*/ 495300 w 647700"/>
                <a:gd name="connsiteY45" fmla="*/ 485775 h 590550"/>
                <a:gd name="connsiteX46" fmla="*/ 495300 w 647700"/>
                <a:gd name="connsiteY46" fmla="*/ 552450 h 590550"/>
                <a:gd name="connsiteX47" fmla="*/ 533400 w 647700"/>
                <a:gd name="connsiteY47" fmla="*/ 590550 h 590550"/>
                <a:gd name="connsiteX48" fmla="*/ 552450 w 647700"/>
                <a:gd name="connsiteY48" fmla="*/ 590550 h 590550"/>
                <a:gd name="connsiteX49" fmla="*/ 590550 w 647700"/>
                <a:gd name="connsiteY49" fmla="*/ 552450 h 590550"/>
                <a:gd name="connsiteX50" fmla="*/ 590550 w 647700"/>
                <a:gd name="connsiteY50" fmla="*/ 485775 h 590550"/>
                <a:gd name="connsiteX51" fmla="*/ 609600 w 647700"/>
                <a:gd name="connsiteY51" fmla="*/ 485775 h 590550"/>
                <a:gd name="connsiteX52" fmla="*/ 647700 w 647700"/>
                <a:gd name="connsiteY52" fmla="*/ 447675 h 590550"/>
                <a:gd name="connsiteX53" fmla="*/ 647700 w 647700"/>
                <a:gd name="connsiteY53" fmla="*/ 295275 h 590550"/>
                <a:gd name="connsiteX54" fmla="*/ 590550 w 647700"/>
                <a:gd name="connsiteY54" fmla="*/ 238125 h 590550"/>
                <a:gd name="connsiteX0" fmla="*/ 590550 w 647700"/>
                <a:gd name="connsiteY0" fmla="*/ 297657 h 554832"/>
                <a:gd name="connsiteX1" fmla="*/ 571500 w 647700"/>
                <a:gd name="connsiteY1" fmla="*/ 316707 h 554832"/>
                <a:gd name="connsiteX2" fmla="*/ 514350 w 647700"/>
                <a:gd name="connsiteY2" fmla="*/ 316707 h 554832"/>
                <a:gd name="connsiteX3" fmla="*/ 495300 w 647700"/>
                <a:gd name="connsiteY3" fmla="*/ 297657 h 554832"/>
                <a:gd name="connsiteX4" fmla="*/ 495300 w 647700"/>
                <a:gd name="connsiteY4" fmla="*/ 278607 h 554832"/>
                <a:gd name="connsiteX5" fmla="*/ 514350 w 647700"/>
                <a:gd name="connsiteY5" fmla="*/ 259557 h 554832"/>
                <a:gd name="connsiteX6" fmla="*/ 571500 w 647700"/>
                <a:gd name="connsiteY6" fmla="*/ 259557 h 554832"/>
                <a:gd name="connsiteX7" fmla="*/ 590550 w 647700"/>
                <a:gd name="connsiteY7" fmla="*/ 278607 h 554832"/>
                <a:gd name="connsiteX8" fmla="*/ 590550 w 647700"/>
                <a:gd name="connsiteY8" fmla="*/ 297657 h 554832"/>
                <a:gd name="connsiteX9" fmla="*/ 98107 w 647700"/>
                <a:gd name="connsiteY9" fmla="*/ 202407 h 554832"/>
                <a:gd name="connsiteX10" fmla="*/ 153353 w 647700"/>
                <a:gd name="connsiteY10" fmla="*/ 70962 h 554832"/>
                <a:gd name="connsiteX11" fmla="*/ 170498 w 647700"/>
                <a:gd name="connsiteY11" fmla="*/ 59532 h 554832"/>
                <a:gd name="connsiteX12" fmla="*/ 475298 w 647700"/>
                <a:gd name="connsiteY12" fmla="*/ 59532 h 554832"/>
                <a:gd name="connsiteX13" fmla="*/ 492442 w 647700"/>
                <a:gd name="connsiteY13" fmla="*/ 70962 h 554832"/>
                <a:gd name="connsiteX14" fmla="*/ 549593 w 647700"/>
                <a:gd name="connsiteY14" fmla="*/ 202407 h 554832"/>
                <a:gd name="connsiteX15" fmla="*/ 98107 w 647700"/>
                <a:gd name="connsiteY15" fmla="*/ 202407 h 554832"/>
                <a:gd name="connsiteX16" fmla="*/ 152400 w 647700"/>
                <a:gd name="connsiteY16" fmla="*/ 297657 h 554832"/>
                <a:gd name="connsiteX17" fmla="*/ 133350 w 647700"/>
                <a:gd name="connsiteY17" fmla="*/ 316707 h 554832"/>
                <a:gd name="connsiteX18" fmla="*/ 76200 w 647700"/>
                <a:gd name="connsiteY18" fmla="*/ 316707 h 554832"/>
                <a:gd name="connsiteX19" fmla="*/ 57150 w 647700"/>
                <a:gd name="connsiteY19" fmla="*/ 297657 h 554832"/>
                <a:gd name="connsiteX20" fmla="*/ 57150 w 647700"/>
                <a:gd name="connsiteY20" fmla="*/ 278607 h 554832"/>
                <a:gd name="connsiteX21" fmla="*/ 76200 w 647700"/>
                <a:gd name="connsiteY21" fmla="*/ 259557 h 554832"/>
                <a:gd name="connsiteX22" fmla="*/ 133350 w 647700"/>
                <a:gd name="connsiteY22" fmla="*/ 259557 h 554832"/>
                <a:gd name="connsiteX23" fmla="*/ 152400 w 647700"/>
                <a:gd name="connsiteY23" fmla="*/ 278607 h 554832"/>
                <a:gd name="connsiteX24" fmla="*/ 152400 w 647700"/>
                <a:gd name="connsiteY24" fmla="*/ 297657 h 554832"/>
                <a:gd name="connsiteX25" fmla="*/ 590550 w 647700"/>
                <a:gd name="connsiteY25" fmla="*/ 202407 h 554832"/>
                <a:gd name="connsiteX26" fmla="*/ 528638 w 647700"/>
                <a:gd name="connsiteY26" fmla="*/ 56675 h 554832"/>
                <a:gd name="connsiteX27" fmla="*/ 476250 w 647700"/>
                <a:gd name="connsiteY27" fmla="*/ 21432 h 554832"/>
                <a:gd name="connsiteX28" fmla="*/ 400050 w 647700"/>
                <a:gd name="connsiteY28" fmla="*/ 21432 h 554832"/>
                <a:gd name="connsiteX29" fmla="*/ 400050 w 647700"/>
                <a:gd name="connsiteY29" fmla="*/ 2382 h 554832"/>
                <a:gd name="connsiteX30" fmla="*/ 247650 w 647700"/>
                <a:gd name="connsiteY30" fmla="*/ 2382 h 554832"/>
                <a:gd name="connsiteX31" fmla="*/ 247650 w 647700"/>
                <a:gd name="connsiteY31" fmla="*/ 21432 h 554832"/>
                <a:gd name="connsiteX32" fmla="*/ 171450 w 647700"/>
                <a:gd name="connsiteY32" fmla="*/ 21432 h 554832"/>
                <a:gd name="connsiteX33" fmla="*/ 119063 w 647700"/>
                <a:gd name="connsiteY33" fmla="*/ 56675 h 554832"/>
                <a:gd name="connsiteX34" fmla="*/ 57150 w 647700"/>
                <a:gd name="connsiteY34" fmla="*/ 202407 h 554832"/>
                <a:gd name="connsiteX35" fmla="*/ 0 w 647700"/>
                <a:gd name="connsiteY35" fmla="*/ 259557 h 554832"/>
                <a:gd name="connsiteX36" fmla="*/ 0 w 647700"/>
                <a:gd name="connsiteY36" fmla="*/ 411957 h 554832"/>
                <a:gd name="connsiteX37" fmla="*/ 38100 w 647700"/>
                <a:gd name="connsiteY37" fmla="*/ 450057 h 554832"/>
                <a:gd name="connsiteX38" fmla="*/ 57150 w 647700"/>
                <a:gd name="connsiteY38" fmla="*/ 450057 h 554832"/>
                <a:gd name="connsiteX39" fmla="*/ 57150 w 647700"/>
                <a:gd name="connsiteY39" fmla="*/ 516732 h 554832"/>
                <a:gd name="connsiteX40" fmla="*/ 95250 w 647700"/>
                <a:gd name="connsiteY40" fmla="*/ 554832 h 554832"/>
                <a:gd name="connsiteX41" fmla="*/ 114300 w 647700"/>
                <a:gd name="connsiteY41" fmla="*/ 554832 h 554832"/>
                <a:gd name="connsiteX42" fmla="*/ 152400 w 647700"/>
                <a:gd name="connsiteY42" fmla="*/ 516732 h 554832"/>
                <a:gd name="connsiteX43" fmla="*/ 152400 w 647700"/>
                <a:gd name="connsiteY43" fmla="*/ 450057 h 554832"/>
                <a:gd name="connsiteX44" fmla="*/ 495300 w 647700"/>
                <a:gd name="connsiteY44" fmla="*/ 450057 h 554832"/>
                <a:gd name="connsiteX45" fmla="*/ 495300 w 647700"/>
                <a:gd name="connsiteY45" fmla="*/ 516732 h 554832"/>
                <a:gd name="connsiteX46" fmla="*/ 533400 w 647700"/>
                <a:gd name="connsiteY46" fmla="*/ 554832 h 554832"/>
                <a:gd name="connsiteX47" fmla="*/ 552450 w 647700"/>
                <a:gd name="connsiteY47" fmla="*/ 554832 h 554832"/>
                <a:gd name="connsiteX48" fmla="*/ 590550 w 647700"/>
                <a:gd name="connsiteY48" fmla="*/ 516732 h 554832"/>
                <a:gd name="connsiteX49" fmla="*/ 590550 w 647700"/>
                <a:gd name="connsiteY49" fmla="*/ 450057 h 554832"/>
                <a:gd name="connsiteX50" fmla="*/ 609600 w 647700"/>
                <a:gd name="connsiteY50" fmla="*/ 450057 h 554832"/>
                <a:gd name="connsiteX51" fmla="*/ 647700 w 647700"/>
                <a:gd name="connsiteY51" fmla="*/ 411957 h 554832"/>
                <a:gd name="connsiteX52" fmla="*/ 647700 w 647700"/>
                <a:gd name="connsiteY52" fmla="*/ 259557 h 554832"/>
                <a:gd name="connsiteX53" fmla="*/ 590550 w 647700"/>
                <a:gd name="connsiteY53" fmla="*/ 202407 h 554832"/>
                <a:gd name="connsiteX0" fmla="*/ 590550 w 647700"/>
                <a:gd name="connsiteY0" fmla="*/ 295275 h 552450"/>
                <a:gd name="connsiteX1" fmla="*/ 571500 w 647700"/>
                <a:gd name="connsiteY1" fmla="*/ 314325 h 552450"/>
                <a:gd name="connsiteX2" fmla="*/ 514350 w 647700"/>
                <a:gd name="connsiteY2" fmla="*/ 314325 h 552450"/>
                <a:gd name="connsiteX3" fmla="*/ 495300 w 647700"/>
                <a:gd name="connsiteY3" fmla="*/ 295275 h 552450"/>
                <a:gd name="connsiteX4" fmla="*/ 495300 w 647700"/>
                <a:gd name="connsiteY4" fmla="*/ 276225 h 552450"/>
                <a:gd name="connsiteX5" fmla="*/ 514350 w 647700"/>
                <a:gd name="connsiteY5" fmla="*/ 257175 h 552450"/>
                <a:gd name="connsiteX6" fmla="*/ 571500 w 647700"/>
                <a:gd name="connsiteY6" fmla="*/ 257175 h 552450"/>
                <a:gd name="connsiteX7" fmla="*/ 590550 w 647700"/>
                <a:gd name="connsiteY7" fmla="*/ 276225 h 552450"/>
                <a:gd name="connsiteX8" fmla="*/ 590550 w 647700"/>
                <a:gd name="connsiteY8" fmla="*/ 295275 h 552450"/>
                <a:gd name="connsiteX9" fmla="*/ 98107 w 647700"/>
                <a:gd name="connsiteY9" fmla="*/ 200025 h 552450"/>
                <a:gd name="connsiteX10" fmla="*/ 153353 w 647700"/>
                <a:gd name="connsiteY10" fmla="*/ 68580 h 552450"/>
                <a:gd name="connsiteX11" fmla="*/ 170498 w 647700"/>
                <a:gd name="connsiteY11" fmla="*/ 57150 h 552450"/>
                <a:gd name="connsiteX12" fmla="*/ 475298 w 647700"/>
                <a:gd name="connsiteY12" fmla="*/ 57150 h 552450"/>
                <a:gd name="connsiteX13" fmla="*/ 492442 w 647700"/>
                <a:gd name="connsiteY13" fmla="*/ 68580 h 552450"/>
                <a:gd name="connsiteX14" fmla="*/ 549593 w 647700"/>
                <a:gd name="connsiteY14" fmla="*/ 200025 h 552450"/>
                <a:gd name="connsiteX15" fmla="*/ 98107 w 647700"/>
                <a:gd name="connsiteY15" fmla="*/ 200025 h 552450"/>
                <a:gd name="connsiteX16" fmla="*/ 152400 w 647700"/>
                <a:gd name="connsiteY16" fmla="*/ 295275 h 552450"/>
                <a:gd name="connsiteX17" fmla="*/ 133350 w 647700"/>
                <a:gd name="connsiteY17" fmla="*/ 314325 h 552450"/>
                <a:gd name="connsiteX18" fmla="*/ 76200 w 647700"/>
                <a:gd name="connsiteY18" fmla="*/ 314325 h 552450"/>
                <a:gd name="connsiteX19" fmla="*/ 57150 w 647700"/>
                <a:gd name="connsiteY19" fmla="*/ 295275 h 552450"/>
                <a:gd name="connsiteX20" fmla="*/ 57150 w 647700"/>
                <a:gd name="connsiteY20" fmla="*/ 276225 h 552450"/>
                <a:gd name="connsiteX21" fmla="*/ 76200 w 647700"/>
                <a:gd name="connsiteY21" fmla="*/ 257175 h 552450"/>
                <a:gd name="connsiteX22" fmla="*/ 133350 w 647700"/>
                <a:gd name="connsiteY22" fmla="*/ 257175 h 552450"/>
                <a:gd name="connsiteX23" fmla="*/ 152400 w 647700"/>
                <a:gd name="connsiteY23" fmla="*/ 276225 h 552450"/>
                <a:gd name="connsiteX24" fmla="*/ 152400 w 647700"/>
                <a:gd name="connsiteY24" fmla="*/ 295275 h 552450"/>
                <a:gd name="connsiteX25" fmla="*/ 590550 w 647700"/>
                <a:gd name="connsiteY25" fmla="*/ 200025 h 552450"/>
                <a:gd name="connsiteX26" fmla="*/ 528638 w 647700"/>
                <a:gd name="connsiteY26" fmla="*/ 54293 h 552450"/>
                <a:gd name="connsiteX27" fmla="*/ 476250 w 647700"/>
                <a:gd name="connsiteY27" fmla="*/ 19050 h 552450"/>
                <a:gd name="connsiteX28" fmla="*/ 400050 w 647700"/>
                <a:gd name="connsiteY28" fmla="*/ 19050 h 552450"/>
                <a:gd name="connsiteX29" fmla="*/ 247650 w 647700"/>
                <a:gd name="connsiteY29" fmla="*/ 0 h 552450"/>
                <a:gd name="connsiteX30" fmla="*/ 247650 w 647700"/>
                <a:gd name="connsiteY30" fmla="*/ 19050 h 552450"/>
                <a:gd name="connsiteX31" fmla="*/ 171450 w 647700"/>
                <a:gd name="connsiteY31" fmla="*/ 19050 h 552450"/>
                <a:gd name="connsiteX32" fmla="*/ 119063 w 647700"/>
                <a:gd name="connsiteY32" fmla="*/ 54293 h 552450"/>
                <a:gd name="connsiteX33" fmla="*/ 57150 w 647700"/>
                <a:gd name="connsiteY33" fmla="*/ 200025 h 552450"/>
                <a:gd name="connsiteX34" fmla="*/ 0 w 647700"/>
                <a:gd name="connsiteY34" fmla="*/ 257175 h 552450"/>
                <a:gd name="connsiteX35" fmla="*/ 0 w 647700"/>
                <a:gd name="connsiteY35" fmla="*/ 409575 h 552450"/>
                <a:gd name="connsiteX36" fmla="*/ 38100 w 647700"/>
                <a:gd name="connsiteY36" fmla="*/ 447675 h 552450"/>
                <a:gd name="connsiteX37" fmla="*/ 57150 w 647700"/>
                <a:gd name="connsiteY37" fmla="*/ 447675 h 552450"/>
                <a:gd name="connsiteX38" fmla="*/ 57150 w 647700"/>
                <a:gd name="connsiteY38" fmla="*/ 514350 h 552450"/>
                <a:gd name="connsiteX39" fmla="*/ 95250 w 647700"/>
                <a:gd name="connsiteY39" fmla="*/ 552450 h 552450"/>
                <a:gd name="connsiteX40" fmla="*/ 114300 w 647700"/>
                <a:gd name="connsiteY40" fmla="*/ 552450 h 552450"/>
                <a:gd name="connsiteX41" fmla="*/ 152400 w 647700"/>
                <a:gd name="connsiteY41" fmla="*/ 514350 h 552450"/>
                <a:gd name="connsiteX42" fmla="*/ 152400 w 647700"/>
                <a:gd name="connsiteY42" fmla="*/ 447675 h 552450"/>
                <a:gd name="connsiteX43" fmla="*/ 495300 w 647700"/>
                <a:gd name="connsiteY43" fmla="*/ 447675 h 552450"/>
                <a:gd name="connsiteX44" fmla="*/ 495300 w 647700"/>
                <a:gd name="connsiteY44" fmla="*/ 514350 h 552450"/>
                <a:gd name="connsiteX45" fmla="*/ 533400 w 647700"/>
                <a:gd name="connsiteY45" fmla="*/ 552450 h 552450"/>
                <a:gd name="connsiteX46" fmla="*/ 552450 w 647700"/>
                <a:gd name="connsiteY46" fmla="*/ 552450 h 552450"/>
                <a:gd name="connsiteX47" fmla="*/ 590550 w 647700"/>
                <a:gd name="connsiteY47" fmla="*/ 514350 h 552450"/>
                <a:gd name="connsiteX48" fmla="*/ 590550 w 647700"/>
                <a:gd name="connsiteY48" fmla="*/ 447675 h 552450"/>
                <a:gd name="connsiteX49" fmla="*/ 609600 w 647700"/>
                <a:gd name="connsiteY49" fmla="*/ 447675 h 552450"/>
                <a:gd name="connsiteX50" fmla="*/ 647700 w 647700"/>
                <a:gd name="connsiteY50" fmla="*/ 409575 h 552450"/>
                <a:gd name="connsiteX51" fmla="*/ 647700 w 647700"/>
                <a:gd name="connsiteY51" fmla="*/ 257175 h 552450"/>
                <a:gd name="connsiteX52" fmla="*/ 590550 w 647700"/>
                <a:gd name="connsiteY52" fmla="*/ 200025 h 552450"/>
                <a:gd name="connsiteX0" fmla="*/ 590550 w 647700"/>
                <a:gd name="connsiteY0" fmla="*/ 276225 h 533400"/>
                <a:gd name="connsiteX1" fmla="*/ 571500 w 647700"/>
                <a:gd name="connsiteY1" fmla="*/ 295275 h 533400"/>
                <a:gd name="connsiteX2" fmla="*/ 514350 w 647700"/>
                <a:gd name="connsiteY2" fmla="*/ 295275 h 533400"/>
                <a:gd name="connsiteX3" fmla="*/ 495300 w 647700"/>
                <a:gd name="connsiteY3" fmla="*/ 276225 h 533400"/>
                <a:gd name="connsiteX4" fmla="*/ 495300 w 647700"/>
                <a:gd name="connsiteY4" fmla="*/ 257175 h 533400"/>
                <a:gd name="connsiteX5" fmla="*/ 514350 w 647700"/>
                <a:gd name="connsiteY5" fmla="*/ 238125 h 533400"/>
                <a:gd name="connsiteX6" fmla="*/ 571500 w 647700"/>
                <a:gd name="connsiteY6" fmla="*/ 238125 h 533400"/>
                <a:gd name="connsiteX7" fmla="*/ 590550 w 647700"/>
                <a:gd name="connsiteY7" fmla="*/ 257175 h 533400"/>
                <a:gd name="connsiteX8" fmla="*/ 590550 w 647700"/>
                <a:gd name="connsiteY8" fmla="*/ 276225 h 533400"/>
                <a:gd name="connsiteX9" fmla="*/ 98107 w 647700"/>
                <a:gd name="connsiteY9" fmla="*/ 180975 h 533400"/>
                <a:gd name="connsiteX10" fmla="*/ 153353 w 647700"/>
                <a:gd name="connsiteY10" fmla="*/ 49530 h 533400"/>
                <a:gd name="connsiteX11" fmla="*/ 170498 w 647700"/>
                <a:gd name="connsiteY11" fmla="*/ 38100 h 533400"/>
                <a:gd name="connsiteX12" fmla="*/ 475298 w 647700"/>
                <a:gd name="connsiteY12" fmla="*/ 38100 h 533400"/>
                <a:gd name="connsiteX13" fmla="*/ 492442 w 647700"/>
                <a:gd name="connsiteY13" fmla="*/ 49530 h 533400"/>
                <a:gd name="connsiteX14" fmla="*/ 549593 w 647700"/>
                <a:gd name="connsiteY14" fmla="*/ 180975 h 533400"/>
                <a:gd name="connsiteX15" fmla="*/ 98107 w 647700"/>
                <a:gd name="connsiteY15" fmla="*/ 180975 h 533400"/>
                <a:gd name="connsiteX16" fmla="*/ 152400 w 647700"/>
                <a:gd name="connsiteY16" fmla="*/ 276225 h 533400"/>
                <a:gd name="connsiteX17" fmla="*/ 133350 w 647700"/>
                <a:gd name="connsiteY17" fmla="*/ 295275 h 533400"/>
                <a:gd name="connsiteX18" fmla="*/ 76200 w 647700"/>
                <a:gd name="connsiteY18" fmla="*/ 295275 h 533400"/>
                <a:gd name="connsiteX19" fmla="*/ 57150 w 647700"/>
                <a:gd name="connsiteY19" fmla="*/ 276225 h 533400"/>
                <a:gd name="connsiteX20" fmla="*/ 57150 w 647700"/>
                <a:gd name="connsiteY20" fmla="*/ 257175 h 533400"/>
                <a:gd name="connsiteX21" fmla="*/ 76200 w 647700"/>
                <a:gd name="connsiteY21" fmla="*/ 238125 h 533400"/>
                <a:gd name="connsiteX22" fmla="*/ 133350 w 647700"/>
                <a:gd name="connsiteY22" fmla="*/ 238125 h 533400"/>
                <a:gd name="connsiteX23" fmla="*/ 152400 w 647700"/>
                <a:gd name="connsiteY23" fmla="*/ 257175 h 533400"/>
                <a:gd name="connsiteX24" fmla="*/ 152400 w 647700"/>
                <a:gd name="connsiteY24" fmla="*/ 276225 h 533400"/>
                <a:gd name="connsiteX25" fmla="*/ 590550 w 647700"/>
                <a:gd name="connsiteY25" fmla="*/ 180975 h 533400"/>
                <a:gd name="connsiteX26" fmla="*/ 528638 w 647700"/>
                <a:gd name="connsiteY26" fmla="*/ 35243 h 533400"/>
                <a:gd name="connsiteX27" fmla="*/ 476250 w 647700"/>
                <a:gd name="connsiteY27" fmla="*/ 0 h 533400"/>
                <a:gd name="connsiteX28" fmla="*/ 400050 w 647700"/>
                <a:gd name="connsiteY28" fmla="*/ 0 h 533400"/>
                <a:gd name="connsiteX29" fmla="*/ 247650 w 647700"/>
                <a:gd name="connsiteY29" fmla="*/ 0 h 533400"/>
                <a:gd name="connsiteX30" fmla="*/ 171450 w 647700"/>
                <a:gd name="connsiteY30" fmla="*/ 0 h 533400"/>
                <a:gd name="connsiteX31" fmla="*/ 119063 w 647700"/>
                <a:gd name="connsiteY31" fmla="*/ 35243 h 533400"/>
                <a:gd name="connsiteX32" fmla="*/ 57150 w 647700"/>
                <a:gd name="connsiteY32" fmla="*/ 180975 h 533400"/>
                <a:gd name="connsiteX33" fmla="*/ 0 w 647700"/>
                <a:gd name="connsiteY33" fmla="*/ 238125 h 533400"/>
                <a:gd name="connsiteX34" fmla="*/ 0 w 647700"/>
                <a:gd name="connsiteY34" fmla="*/ 390525 h 533400"/>
                <a:gd name="connsiteX35" fmla="*/ 38100 w 647700"/>
                <a:gd name="connsiteY35" fmla="*/ 428625 h 533400"/>
                <a:gd name="connsiteX36" fmla="*/ 57150 w 647700"/>
                <a:gd name="connsiteY36" fmla="*/ 428625 h 533400"/>
                <a:gd name="connsiteX37" fmla="*/ 57150 w 647700"/>
                <a:gd name="connsiteY37" fmla="*/ 495300 h 533400"/>
                <a:gd name="connsiteX38" fmla="*/ 95250 w 647700"/>
                <a:gd name="connsiteY38" fmla="*/ 533400 h 533400"/>
                <a:gd name="connsiteX39" fmla="*/ 114300 w 647700"/>
                <a:gd name="connsiteY39" fmla="*/ 533400 h 533400"/>
                <a:gd name="connsiteX40" fmla="*/ 152400 w 647700"/>
                <a:gd name="connsiteY40" fmla="*/ 495300 h 533400"/>
                <a:gd name="connsiteX41" fmla="*/ 152400 w 647700"/>
                <a:gd name="connsiteY41" fmla="*/ 428625 h 533400"/>
                <a:gd name="connsiteX42" fmla="*/ 495300 w 647700"/>
                <a:gd name="connsiteY42" fmla="*/ 428625 h 533400"/>
                <a:gd name="connsiteX43" fmla="*/ 495300 w 647700"/>
                <a:gd name="connsiteY43" fmla="*/ 495300 h 533400"/>
                <a:gd name="connsiteX44" fmla="*/ 533400 w 647700"/>
                <a:gd name="connsiteY44" fmla="*/ 533400 h 533400"/>
                <a:gd name="connsiteX45" fmla="*/ 552450 w 647700"/>
                <a:gd name="connsiteY45" fmla="*/ 533400 h 533400"/>
                <a:gd name="connsiteX46" fmla="*/ 590550 w 647700"/>
                <a:gd name="connsiteY46" fmla="*/ 495300 h 533400"/>
                <a:gd name="connsiteX47" fmla="*/ 590550 w 647700"/>
                <a:gd name="connsiteY47" fmla="*/ 428625 h 533400"/>
                <a:gd name="connsiteX48" fmla="*/ 609600 w 647700"/>
                <a:gd name="connsiteY48" fmla="*/ 428625 h 533400"/>
                <a:gd name="connsiteX49" fmla="*/ 647700 w 647700"/>
                <a:gd name="connsiteY49" fmla="*/ 390525 h 533400"/>
                <a:gd name="connsiteX50" fmla="*/ 647700 w 647700"/>
                <a:gd name="connsiteY50" fmla="*/ 238125 h 533400"/>
                <a:gd name="connsiteX51" fmla="*/ 590550 w 647700"/>
                <a:gd name="connsiteY51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47700" h="533400">
                  <a:moveTo>
                    <a:pt x="590550" y="276225"/>
                  </a:moveTo>
                  <a:cubicBezTo>
                    <a:pt x="590550" y="286703"/>
                    <a:pt x="581978" y="295275"/>
                    <a:pt x="571500" y="295275"/>
                  </a:cubicBezTo>
                  <a:lnTo>
                    <a:pt x="514350" y="295275"/>
                  </a:lnTo>
                  <a:cubicBezTo>
                    <a:pt x="503873" y="295275"/>
                    <a:pt x="495300" y="286703"/>
                    <a:pt x="495300" y="276225"/>
                  </a:cubicBezTo>
                  <a:lnTo>
                    <a:pt x="495300" y="257175"/>
                  </a:lnTo>
                  <a:cubicBezTo>
                    <a:pt x="495300" y="246698"/>
                    <a:pt x="503873" y="238125"/>
                    <a:pt x="514350" y="238125"/>
                  </a:cubicBezTo>
                  <a:lnTo>
                    <a:pt x="571500" y="238125"/>
                  </a:lnTo>
                  <a:cubicBezTo>
                    <a:pt x="581978" y="238125"/>
                    <a:pt x="590550" y="246698"/>
                    <a:pt x="590550" y="257175"/>
                  </a:cubicBezTo>
                  <a:lnTo>
                    <a:pt x="590550" y="276225"/>
                  </a:lnTo>
                  <a:close/>
                  <a:moveTo>
                    <a:pt x="98107" y="180975"/>
                  </a:moveTo>
                  <a:lnTo>
                    <a:pt x="153353" y="49530"/>
                  </a:lnTo>
                  <a:cubicBezTo>
                    <a:pt x="156210" y="42863"/>
                    <a:pt x="162878" y="38100"/>
                    <a:pt x="170498" y="38100"/>
                  </a:cubicBezTo>
                  <a:lnTo>
                    <a:pt x="475298" y="38100"/>
                  </a:lnTo>
                  <a:cubicBezTo>
                    <a:pt x="482917" y="38100"/>
                    <a:pt x="489585" y="42863"/>
                    <a:pt x="492442" y="49530"/>
                  </a:cubicBezTo>
                  <a:lnTo>
                    <a:pt x="549593" y="180975"/>
                  </a:lnTo>
                  <a:lnTo>
                    <a:pt x="98107" y="180975"/>
                  </a:lnTo>
                  <a:close/>
                  <a:moveTo>
                    <a:pt x="152400" y="276225"/>
                  </a:moveTo>
                  <a:cubicBezTo>
                    <a:pt x="152400" y="286703"/>
                    <a:pt x="143828" y="295275"/>
                    <a:pt x="133350" y="295275"/>
                  </a:cubicBezTo>
                  <a:lnTo>
                    <a:pt x="76200" y="295275"/>
                  </a:lnTo>
                  <a:cubicBezTo>
                    <a:pt x="65723" y="295275"/>
                    <a:pt x="57150" y="286703"/>
                    <a:pt x="57150" y="276225"/>
                  </a:cubicBezTo>
                  <a:lnTo>
                    <a:pt x="57150" y="257175"/>
                  </a:lnTo>
                  <a:cubicBezTo>
                    <a:pt x="57150" y="246698"/>
                    <a:pt x="65723" y="238125"/>
                    <a:pt x="76200" y="238125"/>
                  </a:cubicBezTo>
                  <a:lnTo>
                    <a:pt x="133350" y="238125"/>
                  </a:lnTo>
                  <a:cubicBezTo>
                    <a:pt x="143828" y="238125"/>
                    <a:pt x="152400" y="246698"/>
                    <a:pt x="152400" y="257175"/>
                  </a:cubicBezTo>
                  <a:lnTo>
                    <a:pt x="152400" y="276225"/>
                  </a:lnTo>
                  <a:close/>
                  <a:moveTo>
                    <a:pt x="590550" y="180975"/>
                  </a:moveTo>
                  <a:lnTo>
                    <a:pt x="528638" y="35243"/>
                  </a:lnTo>
                  <a:cubicBezTo>
                    <a:pt x="520065" y="13335"/>
                    <a:pt x="499110" y="0"/>
                    <a:pt x="476250" y="0"/>
                  </a:cubicBezTo>
                  <a:lnTo>
                    <a:pt x="400050" y="0"/>
                  </a:lnTo>
                  <a:lnTo>
                    <a:pt x="247650" y="0"/>
                  </a:lnTo>
                  <a:lnTo>
                    <a:pt x="171450" y="0"/>
                  </a:lnTo>
                  <a:cubicBezTo>
                    <a:pt x="148590" y="0"/>
                    <a:pt x="127635" y="13335"/>
                    <a:pt x="119063" y="35243"/>
                  </a:cubicBezTo>
                  <a:lnTo>
                    <a:pt x="57150" y="180975"/>
                  </a:lnTo>
                  <a:cubicBezTo>
                    <a:pt x="25718" y="180975"/>
                    <a:pt x="0" y="206693"/>
                    <a:pt x="0" y="238125"/>
                  </a:cubicBezTo>
                  <a:lnTo>
                    <a:pt x="0" y="390525"/>
                  </a:lnTo>
                  <a:cubicBezTo>
                    <a:pt x="0" y="411480"/>
                    <a:pt x="17145" y="428625"/>
                    <a:pt x="38100" y="428625"/>
                  </a:cubicBezTo>
                  <a:lnTo>
                    <a:pt x="57150" y="428625"/>
                  </a:lnTo>
                  <a:lnTo>
                    <a:pt x="57150" y="495300"/>
                  </a:lnTo>
                  <a:cubicBezTo>
                    <a:pt x="57150" y="516255"/>
                    <a:pt x="74295" y="533400"/>
                    <a:pt x="95250" y="533400"/>
                  </a:cubicBezTo>
                  <a:lnTo>
                    <a:pt x="114300" y="533400"/>
                  </a:lnTo>
                  <a:cubicBezTo>
                    <a:pt x="135255" y="533400"/>
                    <a:pt x="152400" y="516255"/>
                    <a:pt x="152400" y="495300"/>
                  </a:cubicBezTo>
                  <a:lnTo>
                    <a:pt x="152400" y="428625"/>
                  </a:lnTo>
                  <a:lnTo>
                    <a:pt x="495300" y="428625"/>
                  </a:lnTo>
                  <a:lnTo>
                    <a:pt x="495300" y="495300"/>
                  </a:lnTo>
                  <a:cubicBezTo>
                    <a:pt x="495300" y="516255"/>
                    <a:pt x="512445" y="533400"/>
                    <a:pt x="533400" y="533400"/>
                  </a:cubicBezTo>
                  <a:lnTo>
                    <a:pt x="552450" y="533400"/>
                  </a:lnTo>
                  <a:cubicBezTo>
                    <a:pt x="573405" y="533400"/>
                    <a:pt x="590550" y="516255"/>
                    <a:pt x="590550" y="495300"/>
                  </a:cubicBezTo>
                  <a:lnTo>
                    <a:pt x="590550" y="428625"/>
                  </a:lnTo>
                  <a:lnTo>
                    <a:pt x="609600" y="428625"/>
                  </a:lnTo>
                  <a:cubicBezTo>
                    <a:pt x="630555" y="428625"/>
                    <a:pt x="647700" y="411480"/>
                    <a:pt x="647700" y="390525"/>
                  </a:cubicBezTo>
                  <a:lnTo>
                    <a:pt x="647700" y="238125"/>
                  </a:lnTo>
                  <a:cubicBezTo>
                    <a:pt x="647700" y="206693"/>
                    <a:pt x="621983" y="180975"/>
                    <a:pt x="590550" y="1809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7FD24D-510D-E113-C6CD-1B2F0078971B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1353000" y="1989000"/>
            <a:chExt cx="1440000" cy="144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24992-C33A-42AB-EEF8-EB78B32FF3CB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SUBURB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3359-C7A4-E2A7-27CE-ADCB9DCA0BB8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55672E5-987A-A005-C92F-71011C001AE8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6B951E-A1FF-203F-3432-2B3348949AA1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08135-AB1F-9488-B6EF-F7C84C2B17EE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92A7D4-349B-88A8-0672-856DC0A82538}"/>
              </a:ext>
            </a:extLst>
          </p:cNvPr>
          <p:cNvGrpSpPr/>
          <p:nvPr/>
        </p:nvGrpSpPr>
        <p:grpSpPr>
          <a:xfrm>
            <a:off x="2793000" y="4869000"/>
            <a:ext cx="1440000" cy="1440000"/>
            <a:chOff x="1353000" y="3429000"/>
            <a:chExt cx="1440000" cy="144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7C2B6-B3DA-276E-83FB-A619BD0E1EF1}"/>
                </a:ext>
              </a:extLst>
            </p:cNvPr>
            <p:cNvSpPr/>
            <p:nvPr/>
          </p:nvSpPr>
          <p:spPr>
            <a:xfrm>
              <a:off x="13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WATER BODY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40FC79-8C3F-D312-CF60-C1257619A347}"/>
                </a:ext>
              </a:extLst>
            </p:cNvPr>
            <p:cNvGrpSpPr/>
            <p:nvPr/>
          </p:nvGrpSpPr>
          <p:grpSpPr>
            <a:xfrm>
              <a:off x="1641000" y="3717000"/>
              <a:ext cx="864000" cy="576000"/>
              <a:chOff x="4623000" y="2452750"/>
              <a:chExt cx="762000" cy="504000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61B2D2-0F70-6D3C-815B-4EC9EA29FB85}"/>
                  </a:ext>
                </a:extLst>
              </p:cNvPr>
              <p:cNvSpPr/>
              <p:nvPr/>
            </p:nvSpPr>
            <p:spPr>
              <a:xfrm>
                <a:off x="4623000" y="2452750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0A0917-52A8-3BB0-7A37-083A1CAFB357}"/>
                  </a:ext>
                </a:extLst>
              </p:cNvPr>
              <p:cNvSpPr/>
              <p:nvPr/>
            </p:nvSpPr>
            <p:spPr>
              <a:xfrm>
                <a:off x="4623000" y="2662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0474360-18C1-E5E6-BF86-56F24CBE0DEA}"/>
                  </a:ext>
                </a:extLst>
              </p:cNvPr>
              <p:cNvSpPr/>
              <p:nvPr/>
            </p:nvSpPr>
            <p:spPr>
              <a:xfrm>
                <a:off x="4623000" y="2878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8728C8-CC14-8075-CBA3-F94C523474C8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1363050" y="4869000"/>
            <a:chExt cx="1440000" cy="14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CC048-55A3-D15E-9542-C3BA12ED77A9}"/>
                </a:ext>
              </a:extLst>
            </p:cNvPr>
            <p:cNvSpPr/>
            <p:nvPr/>
          </p:nvSpPr>
          <p:spPr>
            <a:xfrm>
              <a:off x="136305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TRAIN LINE</a:t>
              </a:r>
            </a:p>
          </p:txBody>
        </p:sp>
        <p:sp>
          <p:nvSpPr>
            <p:cNvPr id="98" name="Graphic 96" descr="Streetcar with solid fill">
              <a:extLst>
                <a:ext uri="{FF2B5EF4-FFF2-40B4-BE49-F238E27FC236}">
                  <a16:creationId xmlns:a16="http://schemas.microsoft.com/office/drawing/2014/main" id="{4A10E650-723D-6B3B-FD83-8C4E79022DF9}"/>
                </a:ext>
              </a:extLst>
            </p:cNvPr>
            <p:cNvSpPr/>
            <p:nvPr/>
          </p:nvSpPr>
          <p:spPr>
            <a:xfrm>
              <a:off x="1821000" y="5085000"/>
              <a:ext cx="504000" cy="792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144000 w 576000"/>
                <a:gd name="connsiteY27" fmla="*/ 0 h 960000"/>
                <a:gd name="connsiteX28" fmla="*/ 144000 w 576000"/>
                <a:gd name="connsiteY28" fmla="*/ 48000 h 960000"/>
                <a:gd name="connsiteX29" fmla="*/ 264000 w 576000"/>
                <a:gd name="connsiteY29" fmla="*/ 48000 h 960000"/>
                <a:gd name="connsiteX30" fmla="*/ 264000 w 576000"/>
                <a:gd name="connsiteY30" fmla="*/ 120000 h 960000"/>
                <a:gd name="connsiteX31" fmla="*/ 96000 w 576000"/>
                <a:gd name="connsiteY31" fmla="*/ 120000 h 960000"/>
                <a:gd name="connsiteX32" fmla="*/ 0 w 576000"/>
                <a:gd name="connsiteY32" fmla="*/ 216000 h 960000"/>
                <a:gd name="connsiteX33" fmla="*/ 0 w 576000"/>
                <a:gd name="connsiteY33" fmla="*/ 768000 h 960000"/>
                <a:gd name="connsiteX34" fmla="*/ 72000 w 576000"/>
                <a:gd name="connsiteY34" fmla="*/ 840000 h 960000"/>
                <a:gd name="connsiteX35" fmla="*/ 82800 w 576000"/>
                <a:gd name="connsiteY35" fmla="*/ 840000 h 960000"/>
                <a:gd name="connsiteX36" fmla="*/ 28800 w 576000"/>
                <a:gd name="connsiteY36" fmla="*/ 960000 h 960000"/>
                <a:gd name="connsiteX37" fmla="*/ 81600 w 576000"/>
                <a:gd name="connsiteY37" fmla="*/ 960000 h 960000"/>
                <a:gd name="connsiteX38" fmla="*/ 135600 w 576000"/>
                <a:gd name="connsiteY38" fmla="*/ 840000 h 960000"/>
                <a:gd name="connsiteX39" fmla="*/ 440400 w 576000"/>
                <a:gd name="connsiteY39" fmla="*/ 840000 h 960000"/>
                <a:gd name="connsiteX40" fmla="*/ 494400 w 576000"/>
                <a:gd name="connsiteY40" fmla="*/ 960000 h 960000"/>
                <a:gd name="connsiteX41" fmla="*/ 547200 w 576000"/>
                <a:gd name="connsiteY41" fmla="*/ 960000 h 960000"/>
                <a:gd name="connsiteX42" fmla="*/ 493200 w 576000"/>
                <a:gd name="connsiteY42" fmla="*/ 840000 h 960000"/>
                <a:gd name="connsiteX43" fmla="*/ 504000 w 576000"/>
                <a:gd name="connsiteY43" fmla="*/ 840000 h 960000"/>
                <a:gd name="connsiteX44" fmla="*/ 576000 w 576000"/>
                <a:gd name="connsiteY44" fmla="*/ 768000 h 960000"/>
                <a:gd name="connsiteX45" fmla="*/ 576000 w 576000"/>
                <a:gd name="connsiteY45" fmla="*/ 216000 h 960000"/>
                <a:gd name="connsiteX46" fmla="*/ 480000 w 576000"/>
                <a:gd name="connsiteY46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144000 w 576000"/>
                <a:gd name="connsiteY26" fmla="*/ 0 h 960000"/>
                <a:gd name="connsiteX27" fmla="*/ 144000 w 576000"/>
                <a:gd name="connsiteY27" fmla="*/ 48000 h 960000"/>
                <a:gd name="connsiteX28" fmla="*/ 264000 w 576000"/>
                <a:gd name="connsiteY28" fmla="*/ 48000 h 960000"/>
                <a:gd name="connsiteX29" fmla="*/ 264000 w 576000"/>
                <a:gd name="connsiteY29" fmla="*/ 120000 h 960000"/>
                <a:gd name="connsiteX30" fmla="*/ 96000 w 576000"/>
                <a:gd name="connsiteY30" fmla="*/ 120000 h 960000"/>
                <a:gd name="connsiteX31" fmla="*/ 0 w 576000"/>
                <a:gd name="connsiteY31" fmla="*/ 216000 h 960000"/>
                <a:gd name="connsiteX32" fmla="*/ 0 w 576000"/>
                <a:gd name="connsiteY32" fmla="*/ 768000 h 960000"/>
                <a:gd name="connsiteX33" fmla="*/ 72000 w 576000"/>
                <a:gd name="connsiteY33" fmla="*/ 840000 h 960000"/>
                <a:gd name="connsiteX34" fmla="*/ 82800 w 576000"/>
                <a:gd name="connsiteY34" fmla="*/ 840000 h 960000"/>
                <a:gd name="connsiteX35" fmla="*/ 28800 w 576000"/>
                <a:gd name="connsiteY35" fmla="*/ 960000 h 960000"/>
                <a:gd name="connsiteX36" fmla="*/ 81600 w 576000"/>
                <a:gd name="connsiteY36" fmla="*/ 960000 h 960000"/>
                <a:gd name="connsiteX37" fmla="*/ 135600 w 576000"/>
                <a:gd name="connsiteY37" fmla="*/ 840000 h 960000"/>
                <a:gd name="connsiteX38" fmla="*/ 440400 w 576000"/>
                <a:gd name="connsiteY38" fmla="*/ 840000 h 960000"/>
                <a:gd name="connsiteX39" fmla="*/ 494400 w 576000"/>
                <a:gd name="connsiteY39" fmla="*/ 960000 h 960000"/>
                <a:gd name="connsiteX40" fmla="*/ 547200 w 576000"/>
                <a:gd name="connsiteY40" fmla="*/ 960000 h 960000"/>
                <a:gd name="connsiteX41" fmla="*/ 493200 w 576000"/>
                <a:gd name="connsiteY41" fmla="*/ 840000 h 960000"/>
                <a:gd name="connsiteX42" fmla="*/ 504000 w 576000"/>
                <a:gd name="connsiteY42" fmla="*/ 840000 h 960000"/>
                <a:gd name="connsiteX43" fmla="*/ 576000 w 576000"/>
                <a:gd name="connsiteY43" fmla="*/ 768000 h 960000"/>
                <a:gd name="connsiteX44" fmla="*/ 576000 w 576000"/>
                <a:gd name="connsiteY44" fmla="*/ 216000 h 960000"/>
                <a:gd name="connsiteX45" fmla="*/ 480000 w 576000"/>
                <a:gd name="connsiteY45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48000 h 960000"/>
                <a:gd name="connsiteX28" fmla="*/ 264000 w 576000"/>
                <a:gd name="connsiteY28" fmla="*/ 120000 h 960000"/>
                <a:gd name="connsiteX29" fmla="*/ 96000 w 576000"/>
                <a:gd name="connsiteY29" fmla="*/ 120000 h 960000"/>
                <a:gd name="connsiteX30" fmla="*/ 0 w 576000"/>
                <a:gd name="connsiteY30" fmla="*/ 216000 h 960000"/>
                <a:gd name="connsiteX31" fmla="*/ 0 w 576000"/>
                <a:gd name="connsiteY31" fmla="*/ 768000 h 960000"/>
                <a:gd name="connsiteX32" fmla="*/ 72000 w 576000"/>
                <a:gd name="connsiteY32" fmla="*/ 840000 h 960000"/>
                <a:gd name="connsiteX33" fmla="*/ 82800 w 576000"/>
                <a:gd name="connsiteY33" fmla="*/ 840000 h 960000"/>
                <a:gd name="connsiteX34" fmla="*/ 28800 w 576000"/>
                <a:gd name="connsiteY34" fmla="*/ 960000 h 960000"/>
                <a:gd name="connsiteX35" fmla="*/ 81600 w 576000"/>
                <a:gd name="connsiteY35" fmla="*/ 960000 h 960000"/>
                <a:gd name="connsiteX36" fmla="*/ 135600 w 576000"/>
                <a:gd name="connsiteY36" fmla="*/ 840000 h 960000"/>
                <a:gd name="connsiteX37" fmla="*/ 440400 w 576000"/>
                <a:gd name="connsiteY37" fmla="*/ 840000 h 960000"/>
                <a:gd name="connsiteX38" fmla="*/ 494400 w 576000"/>
                <a:gd name="connsiteY38" fmla="*/ 960000 h 960000"/>
                <a:gd name="connsiteX39" fmla="*/ 547200 w 576000"/>
                <a:gd name="connsiteY39" fmla="*/ 960000 h 960000"/>
                <a:gd name="connsiteX40" fmla="*/ 493200 w 576000"/>
                <a:gd name="connsiteY40" fmla="*/ 840000 h 960000"/>
                <a:gd name="connsiteX41" fmla="*/ 504000 w 576000"/>
                <a:gd name="connsiteY41" fmla="*/ 840000 h 960000"/>
                <a:gd name="connsiteX42" fmla="*/ 576000 w 576000"/>
                <a:gd name="connsiteY42" fmla="*/ 768000 h 960000"/>
                <a:gd name="connsiteX43" fmla="*/ 576000 w 576000"/>
                <a:gd name="connsiteY43" fmla="*/ 216000 h 960000"/>
                <a:gd name="connsiteX44" fmla="*/ 480000 w 576000"/>
                <a:gd name="connsiteY44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120000 h 960000"/>
                <a:gd name="connsiteX28" fmla="*/ 96000 w 576000"/>
                <a:gd name="connsiteY28" fmla="*/ 120000 h 960000"/>
                <a:gd name="connsiteX29" fmla="*/ 0 w 576000"/>
                <a:gd name="connsiteY29" fmla="*/ 216000 h 960000"/>
                <a:gd name="connsiteX30" fmla="*/ 0 w 576000"/>
                <a:gd name="connsiteY30" fmla="*/ 768000 h 960000"/>
                <a:gd name="connsiteX31" fmla="*/ 72000 w 576000"/>
                <a:gd name="connsiteY31" fmla="*/ 840000 h 960000"/>
                <a:gd name="connsiteX32" fmla="*/ 82800 w 576000"/>
                <a:gd name="connsiteY32" fmla="*/ 840000 h 960000"/>
                <a:gd name="connsiteX33" fmla="*/ 28800 w 576000"/>
                <a:gd name="connsiteY33" fmla="*/ 960000 h 960000"/>
                <a:gd name="connsiteX34" fmla="*/ 81600 w 576000"/>
                <a:gd name="connsiteY34" fmla="*/ 960000 h 960000"/>
                <a:gd name="connsiteX35" fmla="*/ 135600 w 576000"/>
                <a:gd name="connsiteY35" fmla="*/ 840000 h 960000"/>
                <a:gd name="connsiteX36" fmla="*/ 440400 w 576000"/>
                <a:gd name="connsiteY36" fmla="*/ 840000 h 960000"/>
                <a:gd name="connsiteX37" fmla="*/ 494400 w 576000"/>
                <a:gd name="connsiteY37" fmla="*/ 960000 h 960000"/>
                <a:gd name="connsiteX38" fmla="*/ 547200 w 576000"/>
                <a:gd name="connsiteY38" fmla="*/ 960000 h 960000"/>
                <a:gd name="connsiteX39" fmla="*/ 493200 w 576000"/>
                <a:gd name="connsiteY39" fmla="*/ 840000 h 960000"/>
                <a:gd name="connsiteX40" fmla="*/ 504000 w 576000"/>
                <a:gd name="connsiteY40" fmla="*/ 840000 h 960000"/>
                <a:gd name="connsiteX41" fmla="*/ 576000 w 576000"/>
                <a:gd name="connsiteY41" fmla="*/ 768000 h 960000"/>
                <a:gd name="connsiteX42" fmla="*/ 576000 w 576000"/>
                <a:gd name="connsiteY42" fmla="*/ 216000 h 960000"/>
                <a:gd name="connsiteX43" fmla="*/ 480000 w 576000"/>
                <a:gd name="connsiteY43" fmla="*/ 120000 h 960000"/>
                <a:gd name="connsiteX0" fmla="*/ 504000 w 576000"/>
                <a:gd name="connsiteY0" fmla="*/ 432000 h 912000"/>
                <a:gd name="connsiteX1" fmla="*/ 480000 w 576000"/>
                <a:gd name="connsiteY1" fmla="*/ 456000 h 912000"/>
                <a:gd name="connsiteX2" fmla="*/ 96000 w 576000"/>
                <a:gd name="connsiteY2" fmla="*/ 456000 h 912000"/>
                <a:gd name="connsiteX3" fmla="*/ 72000 w 576000"/>
                <a:gd name="connsiteY3" fmla="*/ 432000 h 912000"/>
                <a:gd name="connsiteX4" fmla="*/ 72000 w 576000"/>
                <a:gd name="connsiteY4" fmla="*/ 192000 h 912000"/>
                <a:gd name="connsiteX5" fmla="*/ 120000 w 576000"/>
                <a:gd name="connsiteY5" fmla="*/ 144000 h 912000"/>
                <a:gd name="connsiteX6" fmla="*/ 216000 w 576000"/>
                <a:gd name="connsiteY6" fmla="*/ 144000 h 912000"/>
                <a:gd name="connsiteX7" fmla="*/ 240000 w 576000"/>
                <a:gd name="connsiteY7" fmla="*/ 120000 h 912000"/>
                <a:gd name="connsiteX8" fmla="*/ 336000 w 576000"/>
                <a:gd name="connsiteY8" fmla="*/ 120000 h 912000"/>
                <a:gd name="connsiteX9" fmla="*/ 360000 w 576000"/>
                <a:gd name="connsiteY9" fmla="*/ 144000 h 912000"/>
                <a:gd name="connsiteX10" fmla="*/ 456000 w 576000"/>
                <a:gd name="connsiteY10" fmla="*/ 144000 h 912000"/>
                <a:gd name="connsiteX11" fmla="*/ 504000 w 576000"/>
                <a:gd name="connsiteY11" fmla="*/ 192000 h 912000"/>
                <a:gd name="connsiteX12" fmla="*/ 504000 w 576000"/>
                <a:gd name="connsiteY12" fmla="*/ 432000 h 912000"/>
                <a:gd name="connsiteX13" fmla="*/ 468000 w 576000"/>
                <a:gd name="connsiteY13" fmla="*/ 720000 h 912000"/>
                <a:gd name="connsiteX14" fmla="*/ 432000 w 576000"/>
                <a:gd name="connsiteY14" fmla="*/ 684000 h 912000"/>
                <a:gd name="connsiteX15" fmla="*/ 468000 w 576000"/>
                <a:gd name="connsiteY15" fmla="*/ 648000 h 912000"/>
                <a:gd name="connsiteX16" fmla="*/ 504000 w 576000"/>
                <a:gd name="connsiteY16" fmla="*/ 684000 h 912000"/>
                <a:gd name="connsiteX17" fmla="*/ 468000 w 576000"/>
                <a:gd name="connsiteY17" fmla="*/ 720000 h 912000"/>
                <a:gd name="connsiteX18" fmla="*/ 108000 w 576000"/>
                <a:gd name="connsiteY18" fmla="*/ 720000 h 912000"/>
                <a:gd name="connsiteX19" fmla="*/ 72000 w 576000"/>
                <a:gd name="connsiteY19" fmla="*/ 684000 h 912000"/>
                <a:gd name="connsiteX20" fmla="*/ 108000 w 576000"/>
                <a:gd name="connsiteY20" fmla="*/ 648000 h 912000"/>
                <a:gd name="connsiteX21" fmla="*/ 144000 w 576000"/>
                <a:gd name="connsiteY21" fmla="*/ 684000 h 912000"/>
                <a:gd name="connsiteX22" fmla="*/ 108000 w 576000"/>
                <a:gd name="connsiteY22" fmla="*/ 720000 h 912000"/>
                <a:gd name="connsiteX23" fmla="*/ 480000 w 576000"/>
                <a:gd name="connsiteY23" fmla="*/ 72000 h 912000"/>
                <a:gd name="connsiteX24" fmla="*/ 312000 w 576000"/>
                <a:gd name="connsiteY24" fmla="*/ 72000 h 912000"/>
                <a:gd name="connsiteX25" fmla="*/ 144000 w 576000"/>
                <a:gd name="connsiteY25" fmla="*/ 0 h 912000"/>
                <a:gd name="connsiteX26" fmla="*/ 264000 w 576000"/>
                <a:gd name="connsiteY26" fmla="*/ 72000 h 912000"/>
                <a:gd name="connsiteX27" fmla="*/ 96000 w 576000"/>
                <a:gd name="connsiteY27" fmla="*/ 72000 h 912000"/>
                <a:gd name="connsiteX28" fmla="*/ 0 w 576000"/>
                <a:gd name="connsiteY28" fmla="*/ 168000 h 912000"/>
                <a:gd name="connsiteX29" fmla="*/ 0 w 576000"/>
                <a:gd name="connsiteY29" fmla="*/ 720000 h 912000"/>
                <a:gd name="connsiteX30" fmla="*/ 72000 w 576000"/>
                <a:gd name="connsiteY30" fmla="*/ 792000 h 912000"/>
                <a:gd name="connsiteX31" fmla="*/ 82800 w 576000"/>
                <a:gd name="connsiteY31" fmla="*/ 792000 h 912000"/>
                <a:gd name="connsiteX32" fmla="*/ 28800 w 576000"/>
                <a:gd name="connsiteY32" fmla="*/ 912000 h 912000"/>
                <a:gd name="connsiteX33" fmla="*/ 81600 w 576000"/>
                <a:gd name="connsiteY33" fmla="*/ 912000 h 912000"/>
                <a:gd name="connsiteX34" fmla="*/ 135600 w 576000"/>
                <a:gd name="connsiteY34" fmla="*/ 792000 h 912000"/>
                <a:gd name="connsiteX35" fmla="*/ 440400 w 576000"/>
                <a:gd name="connsiteY35" fmla="*/ 792000 h 912000"/>
                <a:gd name="connsiteX36" fmla="*/ 494400 w 576000"/>
                <a:gd name="connsiteY36" fmla="*/ 912000 h 912000"/>
                <a:gd name="connsiteX37" fmla="*/ 547200 w 576000"/>
                <a:gd name="connsiteY37" fmla="*/ 912000 h 912000"/>
                <a:gd name="connsiteX38" fmla="*/ 493200 w 576000"/>
                <a:gd name="connsiteY38" fmla="*/ 792000 h 912000"/>
                <a:gd name="connsiteX39" fmla="*/ 504000 w 576000"/>
                <a:gd name="connsiteY39" fmla="*/ 792000 h 912000"/>
                <a:gd name="connsiteX40" fmla="*/ 576000 w 576000"/>
                <a:gd name="connsiteY40" fmla="*/ 720000 h 912000"/>
                <a:gd name="connsiteX41" fmla="*/ 576000 w 576000"/>
                <a:gd name="connsiteY41" fmla="*/ 168000 h 912000"/>
                <a:gd name="connsiteX42" fmla="*/ 480000 w 576000"/>
                <a:gd name="connsiteY42" fmla="*/ 72000 h 912000"/>
                <a:gd name="connsiteX0" fmla="*/ 504000 w 576000"/>
                <a:gd name="connsiteY0" fmla="*/ 360000 h 840000"/>
                <a:gd name="connsiteX1" fmla="*/ 480000 w 576000"/>
                <a:gd name="connsiteY1" fmla="*/ 384000 h 840000"/>
                <a:gd name="connsiteX2" fmla="*/ 96000 w 576000"/>
                <a:gd name="connsiteY2" fmla="*/ 384000 h 840000"/>
                <a:gd name="connsiteX3" fmla="*/ 72000 w 576000"/>
                <a:gd name="connsiteY3" fmla="*/ 360000 h 840000"/>
                <a:gd name="connsiteX4" fmla="*/ 72000 w 576000"/>
                <a:gd name="connsiteY4" fmla="*/ 120000 h 840000"/>
                <a:gd name="connsiteX5" fmla="*/ 120000 w 576000"/>
                <a:gd name="connsiteY5" fmla="*/ 72000 h 840000"/>
                <a:gd name="connsiteX6" fmla="*/ 216000 w 576000"/>
                <a:gd name="connsiteY6" fmla="*/ 72000 h 840000"/>
                <a:gd name="connsiteX7" fmla="*/ 240000 w 576000"/>
                <a:gd name="connsiteY7" fmla="*/ 48000 h 840000"/>
                <a:gd name="connsiteX8" fmla="*/ 336000 w 576000"/>
                <a:gd name="connsiteY8" fmla="*/ 48000 h 840000"/>
                <a:gd name="connsiteX9" fmla="*/ 360000 w 576000"/>
                <a:gd name="connsiteY9" fmla="*/ 72000 h 840000"/>
                <a:gd name="connsiteX10" fmla="*/ 456000 w 576000"/>
                <a:gd name="connsiteY10" fmla="*/ 72000 h 840000"/>
                <a:gd name="connsiteX11" fmla="*/ 504000 w 576000"/>
                <a:gd name="connsiteY11" fmla="*/ 120000 h 840000"/>
                <a:gd name="connsiteX12" fmla="*/ 504000 w 576000"/>
                <a:gd name="connsiteY12" fmla="*/ 360000 h 840000"/>
                <a:gd name="connsiteX13" fmla="*/ 468000 w 576000"/>
                <a:gd name="connsiteY13" fmla="*/ 648000 h 840000"/>
                <a:gd name="connsiteX14" fmla="*/ 432000 w 576000"/>
                <a:gd name="connsiteY14" fmla="*/ 612000 h 840000"/>
                <a:gd name="connsiteX15" fmla="*/ 468000 w 576000"/>
                <a:gd name="connsiteY15" fmla="*/ 576000 h 840000"/>
                <a:gd name="connsiteX16" fmla="*/ 504000 w 576000"/>
                <a:gd name="connsiteY16" fmla="*/ 612000 h 840000"/>
                <a:gd name="connsiteX17" fmla="*/ 468000 w 576000"/>
                <a:gd name="connsiteY17" fmla="*/ 648000 h 840000"/>
                <a:gd name="connsiteX18" fmla="*/ 108000 w 576000"/>
                <a:gd name="connsiteY18" fmla="*/ 648000 h 840000"/>
                <a:gd name="connsiteX19" fmla="*/ 72000 w 576000"/>
                <a:gd name="connsiteY19" fmla="*/ 612000 h 840000"/>
                <a:gd name="connsiteX20" fmla="*/ 108000 w 576000"/>
                <a:gd name="connsiteY20" fmla="*/ 576000 h 840000"/>
                <a:gd name="connsiteX21" fmla="*/ 144000 w 576000"/>
                <a:gd name="connsiteY21" fmla="*/ 612000 h 840000"/>
                <a:gd name="connsiteX22" fmla="*/ 108000 w 576000"/>
                <a:gd name="connsiteY22" fmla="*/ 648000 h 840000"/>
                <a:gd name="connsiteX23" fmla="*/ 480000 w 576000"/>
                <a:gd name="connsiteY23" fmla="*/ 0 h 840000"/>
                <a:gd name="connsiteX24" fmla="*/ 312000 w 576000"/>
                <a:gd name="connsiteY24" fmla="*/ 0 h 840000"/>
                <a:gd name="connsiteX25" fmla="*/ 264000 w 576000"/>
                <a:gd name="connsiteY25" fmla="*/ 0 h 840000"/>
                <a:gd name="connsiteX26" fmla="*/ 96000 w 576000"/>
                <a:gd name="connsiteY26" fmla="*/ 0 h 840000"/>
                <a:gd name="connsiteX27" fmla="*/ 0 w 576000"/>
                <a:gd name="connsiteY27" fmla="*/ 96000 h 840000"/>
                <a:gd name="connsiteX28" fmla="*/ 0 w 576000"/>
                <a:gd name="connsiteY28" fmla="*/ 648000 h 840000"/>
                <a:gd name="connsiteX29" fmla="*/ 72000 w 576000"/>
                <a:gd name="connsiteY29" fmla="*/ 720000 h 840000"/>
                <a:gd name="connsiteX30" fmla="*/ 82800 w 576000"/>
                <a:gd name="connsiteY30" fmla="*/ 720000 h 840000"/>
                <a:gd name="connsiteX31" fmla="*/ 28800 w 576000"/>
                <a:gd name="connsiteY31" fmla="*/ 840000 h 840000"/>
                <a:gd name="connsiteX32" fmla="*/ 81600 w 576000"/>
                <a:gd name="connsiteY32" fmla="*/ 840000 h 840000"/>
                <a:gd name="connsiteX33" fmla="*/ 135600 w 576000"/>
                <a:gd name="connsiteY33" fmla="*/ 720000 h 840000"/>
                <a:gd name="connsiteX34" fmla="*/ 440400 w 576000"/>
                <a:gd name="connsiteY34" fmla="*/ 720000 h 840000"/>
                <a:gd name="connsiteX35" fmla="*/ 494400 w 576000"/>
                <a:gd name="connsiteY35" fmla="*/ 840000 h 840000"/>
                <a:gd name="connsiteX36" fmla="*/ 547200 w 576000"/>
                <a:gd name="connsiteY36" fmla="*/ 840000 h 840000"/>
                <a:gd name="connsiteX37" fmla="*/ 493200 w 576000"/>
                <a:gd name="connsiteY37" fmla="*/ 720000 h 840000"/>
                <a:gd name="connsiteX38" fmla="*/ 504000 w 576000"/>
                <a:gd name="connsiteY38" fmla="*/ 720000 h 840000"/>
                <a:gd name="connsiteX39" fmla="*/ 576000 w 576000"/>
                <a:gd name="connsiteY39" fmla="*/ 648000 h 840000"/>
                <a:gd name="connsiteX40" fmla="*/ 576000 w 576000"/>
                <a:gd name="connsiteY40" fmla="*/ 96000 h 840000"/>
                <a:gd name="connsiteX41" fmla="*/ 480000 w 576000"/>
                <a:gd name="connsiteY41" fmla="*/ 0 h 8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6000" h="840000">
                  <a:moveTo>
                    <a:pt x="504000" y="360000"/>
                  </a:moveTo>
                  <a:cubicBezTo>
                    <a:pt x="504000" y="373200"/>
                    <a:pt x="493200" y="384000"/>
                    <a:pt x="480000" y="384000"/>
                  </a:cubicBezTo>
                  <a:lnTo>
                    <a:pt x="96000" y="384000"/>
                  </a:lnTo>
                  <a:cubicBezTo>
                    <a:pt x="82800" y="384000"/>
                    <a:pt x="72000" y="373200"/>
                    <a:pt x="72000" y="360000"/>
                  </a:cubicBezTo>
                  <a:lnTo>
                    <a:pt x="72000" y="120000"/>
                  </a:lnTo>
                  <a:cubicBezTo>
                    <a:pt x="72000" y="93600"/>
                    <a:pt x="93600" y="72000"/>
                    <a:pt x="120000" y="72000"/>
                  </a:cubicBezTo>
                  <a:lnTo>
                    <a:pt x="216000" y="72000"/>
                  </a:lnTo>
                  <a:cubicBezTo>
                    <a:pt x="216000" y="58800"/>
                    <a:pt x="226800" y="48000"/>
                    <a:pt x="240000" y="48000"/>
                  </a:cubicBezTo>
                  <a:lnTo>
                    <a:pt x="336000" y="48000"/>
                  </a:lnTo>
                  <a:cubicBezTo>
                    <a:pt x="349200" y="48000"/>
                    <a:pt x="360000" y="58800"/>
                    <a:pt x="360000" y="72000"/>
                  </a:cubicBezTo>
                  <a:lnTo>
                    <a:pt x="456000" y="72000"/>
                  </a:lnTo>
                  <a:cubicBezTo>
                    <a:pt x="482400" y="72000"/>
                    <a:pt x="504000" y="93600"/>
                    <a:pt x="504000" y="120000"/>
                  </a:cubicBezTo>
                  <a:lnTo>
                    <a:pt x="504000" y="360000"/>
                  </a:lnTo>
                  <a:close/>
                  <a:moveTo>
                    <a:pt x="468000" y="648000"/>
                  </a:moveTo>
                  <a:cubicBezTo>
                    <a:pt x="447600" y="648000"/>
                    <a:pt x="432000" y="632400"/>
                    <a:pt x="432000" y="612000"/>
                  </a:cubicBezTo>
                  <a:cubicBezTo>
                    <a:pt x="432000" y="591600"/>
                    <a:pt x="447600" y="576000"/>
                    <a:pt x="468000" y="576000"/>
                  </a:cubicBezTo>
                  <a:cubicBezTo>
                    <a:pt x="488400" y="576000"/>
                    <a:pt x="504000" y="591600"/>
                    <a:pt x="504000" y="612000"/>
                  </a:cubicBezTo>
                  <a:cubicBezTo>
                    <a:pt x="504000" y="632400"/>
                    <a:pt x="488400" y="648000"/>
                    <a:pt x="468000" y="648000"/>
                  </a:cubicBezTo>
                  <a:close/>
                  <a:moveTo>
                    <a:pt x="108000" y="648000"/>
                  </a:moveTo>
                  <a:cubicBezTo>
                    <a:pt x="87600" y="648000"/>
                    <a:pt x="72000" y="632400"/>
                    <a:pt x="72000" y="612000"/>
                  </a:cubicBezTo>
                  <a:cubicBezTo>
                    <a:pt x="72000" y="591600"/>
                    <a:pt x="87600" y="576000"/>
                    <a:pt x="108000" y="576000"/>
                  </a:cubicBezTo>
                  <a:cubicBezTo>
                    <a:pt x="128400" y="576000"/>
                    <a:pt x="144000" y="591600"/>
                    <a:pt x="144000" y="612000"/>
                  </a:cubicBezTo>
                  <a:cubicBezTo>
                    <a:pt x="144000" y="632400"/>
                    <a:pt x="128400" y="648000"/>
                    <a:pt x="108000" y="648000"/>
                  </a:cubicBezTo>
                  <a:close/>
                  <a:moveTo>
                    <a:pt x="480000" y="0"/>
                  </a:moveTo>
                  <a:lnTo>
                    <a:pt x="312000" y="0"/>
                  </a:lnTo>
                  <a:lnTo>
                    <a:pt x="264000" y="0"/>
                  </a:lnTo>
                  <a:lnTo>
                    <a:pt x="96000" y="0"/>
                  </a:lnTo>
                  <a:cubicBezTo>
                    <a:pt x="43200" y="0"/>
                    <a:pt x="0" y="43200"/>
                    <a:pt x="0" y="96000"/>
                  </a:cubicBezTo>
                  <a:lnTo>
                    <a:pt x="0" y="648000"/>
                  </a:lnTo>
                  <a:cubicBezTo>
                    <a:pt x="0" y="687600"/>
                    <a:pt x="32400" y="720000"/>
                    <a:pt x="72000" y="720000"/>
                  </a:cubicBezTo>
                  <a:lnTo>
                    <a:pt x="82800" y="720000"/>
                  </a:lnTo>
                  <a:lnTo>
                    <a:pt x="28800" y="840000"/>
                  </a:lnTo>
                  <a:lnTo>
                    <a:pt x="81600" y="840000"/>
                  </a:lnTo>
                  <a:lnTo>
                    <a:pt x="135600" y="720000"/>
                  </a:lnTo>
                  <a:lnTo>
                    <a:pt x="440400" y="720000"/>
                  </a:lnTo>
                  <a:lnTo>
                    <a:pt x="494400" y="840000"/>
                  </a:lnTo>
                  <a:lnTo>
                    <a:pt x="547200" y="840000"/>
                  </a:lnTo>
                  <a:lnTo>
                    <a:pt x="493200" y="720000"/>
                  </a:lnTo>
                  <a:lnTo>
                    <a:pt x="504000" y="720000"/>
                  </a:lnTo>
                  <a:cubicBezTo>
                    <a:pt x="543600" y="720000"/>
                    <a:pt x="576000" y="687600"/>
                    <a:pt x="576000" y="648000"/>
                  </a:cubicBezTo>
                  <a:lnTo>
                    <a:pt x="576000" y="96000"/>
                  </a:lnTo>
                  <a:cubicBezTo>
                    <a:pt x="576000" y="43200"/>
                    <a:pt x="532800" y="0"/>
                    <a:pt x="480000" y="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0A84DC-A31E-5540-63EA-417925C801E1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2793000" y="1989000"/>
            <a:chExt cx="144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D22C30-D97F-D249-09E2-494CB498176B}"/>
                </a:ext>
              </a:extLst>
            </p:cNvPr>
            <p:cNvSpPr/>
            <p:nvPr/>
          </p:nvSpPr>
          <p:spPr>
            <a:xfrm>
              <a:off x="279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METRO LINE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D24F711-802D-151B-408A-A240F4BCD05E}"/>
                </a:ext>
              </a:extLst>
            </p:cNvPr>
            <p:cNvGrpSpPr/>
            <p:nvPr/>
          </p:nvGrpSpPr>
          <p:grpSpPr>
            <a:xfrm>
              <a:off x="3117000" y="2133000"/>
              <a:ext cx="792000" cy="864000"/>
              <a:chOff x="3117000" y="2133000"/>
              <a:chExt cx="792000" cy="864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DEF34D1-81E9-9F76-3313-331F63FDB026}"/>
                  </a:ext>
                </a:extLst>
              </p:cNvPr>
              <p:cNvSpPr/>
              <p:nvPr/>
            </p:nvSpPr>
            <p:spPr>
              <a:xfrm>
                <a:off x="3117000" y="2133000"/>
                <a:ext cx="792000" cy="864000"/>
              </a:xfrm>
              <a:custGeom>
                <a:avLst/>
                <a:gdLst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166675 w 936000"/>
                  <a:gd name="connsiteY12" fmla="*/ 980943 h 1021424"/>
                  <a:gd name="connsiteX13" fmla="*/ 0 w 936000"/>
                  <a:gd name="connsiteY13" fmla="*/ 980943 h 1021424"/>
                  <a:gd name="connsiteX14" fmla="*/ 0 w 936000"/>
                  <a:gd name="connsiteY14" fmla="*/ 702108 h 1021424"/>
                  <a:gd name="connsiteX15" fmla="*/ 0 w 936000"/>
                  <a:gd name="connsiteY15" fmla="*/ 435975 h 1021424"/>
                  <a:gd name="connsiteX16" fmla="*/ 0 w 936000"/>
                  <a:gd name="connsiteY16" fmla="*/ 319316 h 1021424"/>
                  <a:gd name="connsiteX17" fmla="*/ 319316 w 936000"/>
                  <a:gd name="connsiteY17" fmla="*/ 0 h 1021424"/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0 w 936000"/>
                  <a:gd name="connsiteY12" fmla="*/ 980943 h 1021424"/>
                  <a:gd name="connsiteX13" fmla="*/ 0 w 936000"/>
                  <a:gd name="connsiteY13" fmla="*/ 702108 h 1021424"/>
                  <a:gd name="connsiteX14" fmla="*/ 0 w 936000"/>
                  <a:gd name="connsiteY14" fmla="*/ 435975 h 1021424"/>
                  <a:gd name="connsiteX15" fmla="*/ 0 w 936000"/>
                  <a:gd name="connsiteY15" fmla="*/ 319316 h 1021424"/>
                  <a:gd name="connsiteX16" fmla="*/ 319316 w 936000"/>
                  <a:gd name="connsiteY16" fmla="*/ 0 h 1021424"/>
                  <a:gd name="connsiteX0" fmla="*/ 195024 w 936000"/>
                  <a:gd name="connsiteY0" fmla="*/ 996331 h 1087771"/>
                  <a:gd name="connsiteX1" fmla="*/ 0 w 936000"/>
                  <a:gd name="connsiteY1" fmla="*/ 980943 h 1087771"/>
                  <a:gd name="connsiteX2" fmla="*/ 0 w 936000"/>
                  <a:gd name="connsiteY2" fmla="*/ 702108 h 1087771"/>
                  <a:gd name="connsiteX3" fmla="*/ 0 w 936000"/>
                  <a:gd name="connsiteY3" fmla="*/ 435975 h 1087771"/>
                  <a:gd name="connsiteX4" fmla="*/ 0 w 936000"/>
                  <a:gd name="connsiteY4" fmla="*/ 319316 h 1087771"/>
                  <a:gd name="connsiteX5" fmla="*/ 319316 w 936000"/>
                  <a:gd name="connsiteY5" fmla="*/ 0 h 1087771"/>
                  <a:gd name="connsiteX6" fmla="*/ 468000 w 936000"/>
                  <a:gd name="connsiteY6" fmla="*/ 0 h 1087771"/>
                  <a:gd name="connsiteX7" fmla="*/ 616684 w 936000"/>
                  <a:gd name="connsiteY7" fmla="*/ 0 h 1087771"/>
                  <a:gd name="connsiteX8" fmla="*/ 936000 w 936000"/>
                  <a:gd name="connsiteY8" fmla="*/ 319316 h 1087771"/>
                  <a:gd name="connsiteX9" fmla="*/ 936000 w 936000"/>
                  <a:gd name="connsiteY9" fmla="*/ 435975 h 1087771"/>
                  <a:gd name="connsiteX10" fmla="*/ 936000 w 936000"/>
                  <a:gd name="connsiteY10" fmla="*/ 702108 h 1087771"/>
                  <a:gd name="connsiteX11" fmla="*/ 936000 w 936000"/>
                  <a:gd name="connsiteY11" fmla="*/ 980943 h 1087771"/>
                  <a:gd name="connsiteX12" fmla="*/ 769325 w 936000"/>
                  <a:gd name="connsiteY12" fmla="*/ 980943 h 1087771"/>
                  <a:gd name="connsiteX13" fmla="*/ 740976 w 936000"/>
                  <a:gd name="connsiteY13" fmla="*/ 996331 h 1087771"/>
                  <a:gd name="connsiteX14" fmla="*/ 616684 w 936000"/>
                  <a:gd name="connsiteY14" fmla="*/ 1021424 h 1087771"/>
                  <a:gd name="connsiteX15" fmla="*/ 319316 w 936000"/>
                  <a:gd name="connsiteY15" fmla="*/ 1021424 h 1087771"/>
                  <a:gd name="connsiteX16" fmla="*/ 286464 w 936000"/>
                  <a:gd name="connsiteY16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319316 w 936000"/>
                  <a:gd name="connsiteY14" fmla="*/ 1021424 h 1087771"/>
                  <a:gd name="connsiteX15" fmla="*/ 286464 w 936000"/>
                  <a:gd name="connsiteY15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286464 w 936000"/>
                  <a:gd name="connsiteY14" fmla="*/ 1087771 h 1087771"/>
                  <a:gd name="connsiteX0" fmla="*/ 0 w 936000"/>
                  <a:gd name="connsiteY0" fmla="*/ 980943 h 1021424"/>
                  <a:gd name="connsiteX1" fmla="*/ 0 w 936000"/>
                  <a:gd name="connsiteY1" fmla="*/ 702108 h 1021424"/>
                  <a:gd name="connsiteX2" fmla="*/ 0 w 936000"/>
                  <a:gd name="connsiteY2" fmla="*/ 435975 h 1021424"/>
                  <a:gd name="connsiteX3" fmla="*/ 0 w 936000"/>
                  <a:gd name="connsiteY3" fmla="*/ 319316 h 1021424"/>
                  <a:gd name="connsiteX4" fmla="*/ 319316 w 936000"/>
                  <a:gd name="connsiteY4" fmla="*/ 0 h 1021424"/>
                  <a:gd name="connsiteX5" fmla="*/ 468000 w 936000"/>
                  <a:gd name="connsiteY5" fmla="*/ 0 h 1021424"/>
                  <a:gd name="connsiteX6" fmla="*/ 616684 w 936000"/>
                  <a:gd name="connsiteY6" fmla="*/ 0 h 1021424"/>
                  <a:gd name="connsiteX7" fmla="*/ 936000 w 936000"/>
                  <a:gd name="connsiteY7" fmla="*/ 319316 h 1021424"/>
                  <a:gd name="connsiteX8" fmla="*/ 936000 w 936000"/>
                  <a:gd name="connsiteY8" fmla="*/ 435975 h 1021424"/>
                  <a:gd name="connsiteX9" fmla="*/ 936000 w 936000"/>
                  <a:gd name="connsiteY9" fmla="*/ 702108 h 1021424"/>
                  <a:gd name="connsiteX10" fmla="*/ 936000 w 936000"/>
                  <a:gd name="connsiteY10" fmla="*/ 980943 h 1021424"/>
                  <a:gd name="connsiteX11" fmla="*/ 769325 w 936000"/>
                  <a:gd name="connsiteY11" fmla="*/ 980943 h 1021424"/>
                  <a:gd name="connsiteX12" fmla="*/ 740976 w 936000"/>
                  <a:gd name="connsiteY12" fmla="*/ 996331 h 1021424"/>
                  <a:gd name="connsiteX13" fmla="*/ 616684 w 936000"/>
                  <a:gd name="connsiteY13" fmla="*/ 1021424 h 1021424"/>
                  <a:gd name="connsiteX0" fmla="*/ 0 w 936000"/>
                  <a:gd name="connsiteY0" fmla="*/ 980943 h 996331"/>
                  <a:gd name="connsiteX1" fmla="*/ 0 w 936000"/>
                  <a:gd name="connsiteY1" fmla="*/ 702108 h 996331"/>
                  <a:gd name="connsiteX2" fmla="*/ 0 w 936000"/>
                  <a:gd name="connsiteY2" fmla="*/ 435975 h 996331"/>
                  <a:gd name="connsiteX3" fmla="*/ 0 w 936000"/>
                  <a:gd name="connsiteY3" fmla="*/ 319316 h 996331"/>
                  <a:gd name="connsiteX4" fmla="*/ 319316 w 936000"/>
                  <a:gd name="connsiteY4" fmla="*/ 0 h 996331"/>
                  <a:gd name="connsiteX5" fmla="*/ 468000 w 936000"/>
                  <a:gd name="connsiteY5" fmla="*/ 0 h 996331"/>
                  <a:gd name="connsiteX6" fmla="*/ 616684 w 936000"/>
                  <a:gd name="connsiteY6" fmla="*/ 0 h 996331"/>
                  <a:gd name="connsiteX7" fmla="*/ 936000 w 936000"/>
                  <a:gd name="connsiteY7" fmla="*/ 319316 h 996331"/>
                  <a:gd name="connsiteX8" fmla="*/ 936000 w 936000"/>
                  <a:gd name="connsiteY8" fmla="*/ 435975 h 996331"/>
                  <a:gd name="connsiteX9" fmla="*/ 936000 w 936000"/>
                  <a:gd name="connsiteY9" fmla="*/ 702108 h 996331"/>
                  <a:gd name="connsiteX10" fmla="*/ 936000 w 936000"/>
                  <a:gd name="connsiteY10" fmla="*/ 980943 h 996331"/>
                  <a:gd name="connsiteX11" fmla="*/ 769325 w 936000"/>
                  <a:gd name="connsiteY11" fmla="*/ 980943 h 996331"/>
                  <a:gd name="connsiteX12" fmla="*/ 740976 w 936000"/>
                  <a:gd name="connsiteY12" fmla="*/ 996331 h 996331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  <a:gd name="connsiteX11" fmla="*/ 769325 w 936000"/>
                  <a:gd name="connsiteY11" fmla="*/ 980943 h 980943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6000" h="980943">
                    <a:moveTo>
                      <a:pt x="0" y="980943"/>
                    </a:moveTo>
                    <a:lnTo>
                      <a:pt x="0" y="702108"/>
                    </a:lnTo>
                    <a:lnTo>
                      <a:pt x="0" y="435975"/>
                    </a:lnTo>
                    <a:lnTo>
                      <a:pt x="0" y="319316"/>
                    </a:lnTo>
                    <a:cubicBezTo>
                      <a:pt x="0" y="142963"/>
                      <a:pt x="142963" y="0"/>
                      <a:pt x="319316" y="0"/>
                    </a:cubicBezTo>
                    <a:lnTo>
                      <a:pt x="468000" y="0"/>
                    </a:lnTo>
                    <a:lnTo>
                      <a:pt x="616684" y="0"/>
                    </a:lnTo>
                    <a:cubicBezTo>
                      <a:pt x="793037" y="0"/>
                      <a:pt x="936000" y="142963"/>
                      <a:pt x="936000" y="319316"/>
                    </a:cubicBezTo>
                    <a:lnTo>
                      <a:pt x="936000" y="435975"/>
                    </a:lnTo>
                    <a:lnTo>
                      <a:pt x="936000" y="702108"/>
                    </a:lnTo>
                    <a:lnTo>
                      <a:pt x="936000" y="980943"/>
                    </a:ln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01" name="Graphic 96" descr="Streetcar with solid fill">
                <a:extLst>
                  <a:ext uri="{FF2B5EF4-FFF2-40B4-BE49-F238E27FC236}">
                    <a16:creationId xmlns:a16="http://schemas.microsoft.com/office/drawing/2014/main" id="{3B2DCEA6-73CC-51EB-8302-A252848B33E4}"/>
                  </a:ext>
                </a:extLst>
              </p:cNvPr>
              <p:cNvSpPr/>
              <p:nvPr/>
            </p:nvSpPr>
            <p:spPr>
              <a:xfrm>
                <a:off x="3261000" y="2205000"/>
                <a:ext cx="504000" cy="792000"/>
              </a:xfrm>
              <a:custGeom>
                <a:avLst/>
                <a:gdLst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432000 w 576000"/>
                  <a:gd name="connsiteY27" fmla="*/ 0 h 960000"/>
                  <a:gd name="connsiteX28" fmla="*/ 144000 w 576000"/>
                  <a:gd name="connsiteY28" fmla="*/ 0 h 960000"/>
                  <a:gd name="connsiteX29" fmla="*/ 144000 w 576000"/>
                  <a:gd name="connsiteY29" fmla="*/ 48000 h 960000"/>
                  <a:gd name="connsiteX30" fmla="*/ 264000 w 576000"/>
                  <a:gd name="connsiteY30" fmla="*/ 48000 h 960000"/>
                  <a:gd name="connsiteX31" fmla="*/ 264000 w 576000"/>
                  <a:gd name="connsiteY31" fmla="*/ 120000 h 960000"/>
                  <a:gd name="connsiteX32" fmla="*/ 96000 w 576000"/>
                  <a:gd name="connsiteY32" fmla="*/ 120000 h 960000"/>
                  <a:gd name="connsiteX33" fmla="*/ 0 w 576000"/>
                  <a:gd name="connsiteY33" fmla="*/ 216000 h 960000"/>
                  <a:gd name="connsiteX34" fmla="*/ 0 w 576000"/>
                  <a:gd name="connsiteY34" fmla="*/ 768000 h 960000"/>
                  <a:gd name="connsiteX35" fmla="*/ 72000 w 576000"/>
                  <a:gd name="connsiteY35" fmla="*/ 840000 h 960000"/>
                  <a:gd name="connsiteX36" fmla="*/ 82800 w 576000"/>
                  <a:gd name="connsiteY36" fmla="*/ 840000 h 960000"/>
                  <a:gd name="connsiteX37" fmla="*/ 28800 w 576000"/>
                  <a:gd name="connsiteY37" fmla="*/ 960000 h 960000"/>
                  <a:gd name="connsiteX38" fmla="*/ 81600 w 576000"/>
                  <a:gd name="connsiteY38" fmla="*/ 960000 h 960000"/>
                  <a:gd name="connsiteX39" fmla="*/ 135600 w 576000"/>
                  <a:gd name="connsiteY39" fmla="*/ 840000 h 960000"/>
                  <a:gd name="connsiteX40" fmla="*/ 440400 w 576000"/>
                  <a:gd name="connsiteY40" fmla="*/ 840000 h 960000"/>
                  <a:gd name="connsiteX41" fmla="*/ 494400 w 576000"/>
                  <a:gd name="connsiteY41" fmla="*/ 960000 h 960000"/>
                  <a:gd name="connsiteX42" fmla="*/ 547200 w 576000"/>
                  <a:gd name="connsiteY42" fmla="*/ 960000 h 960000"/>
                  <a:gd name="connsiteX43" fmla="*/ 493200 w 576000"/>
                  <a:gd name="connsiteY43" fmla="*/ 840000 h 960000"/>
                  <a:gd name="connsiteX44" fmla="*/ 504000 w 576000"/>
                  <a:gd name="connsiteY44" fmla="*/ 840000 h 960000"/>
                  <a:gd name="connsiteX45" fmla="*/ 576000 w 576000"/>
                  <a:gd name="connsiteY45" fmla="*/ 768000 h 960000"/>
                  <a:gd name="connsiteX46" fmla="*/ 576000 w 576000"/>
                  <a:gd name="connsiteY46" fmla="*/ 216000 h 960000"/>
                  <a:gd name="connsiteX47" fmla="*/ 480000 w 576000"/>
                  <a:gd name="connsiteY47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144000 w 576000"/>
                  <a:gd name="connsiteY27" fmla="*/ 0 h 960000"/>
                  <a:gd name="connsiteX28" fmla="*/ 144000 w 576000"/>
                  <a:gd name="connsiteY28" fmla="*/ 48000 h 960000"/>
                  <a:gd name="connsiteX29" fmla="*/ 264000 w 576000"/>
                  <a:gd name="connsiteY29" fmla="*/ 48000 h 960000"/>
                  <a:gd name="connsiteX30" fmla="*/ 264000 w 576000"/>
                  <a:gd name="connsiteY30" fmla="*/ 120000 h 960000"/>
                  <a:gd name="connsiteX31" fmla="*/ 96000 w 576000"/>
                  <a:gd name="connsiteY31" fmla="*/ 120000 h 960000"/>
                  <a:gd name="connsiteX32" fmla="*/ 0 w 576000"/>
                  <a:gd name="connsiteY32" fmla="*/ 216000 h 960000"/>
                  <a:gd name="connsiteX33" fmla="*/ 0 w 576000"/>
                  <a:gd name="connsiteY33" fmla="*/ 768000 h 960000"/>
                  <a:gd name="connsiteX34" fmla="*/ 72000 w 576000"/>
                  <a:gd name="connsiteY34" fmla="*/ 840000 h 960000"/>
                  <a:gd name="connsiteX35" fmla="*/ 82800 w 576000"/>
                  <a:gd name="connsiteY35" fmla="*/ 840000 h 960000"/>
                  <a:gd name="connsiteX36" fmla="*/ 28800 w 576000"/>
                  <a:gd name="connsiteY36" fmla="*/ 960000 h 960000"/>
                  <a:gd name="connsiteX37" fmla="*/ 81600 w 576000"/>
                  <a:gd name="connsiteY37" fmla="*/ 960000 h 960000"/>
                  <a:gd name="connsiteX38" fmla="*/ 135600 w 576000"/>
                  <a:gd name="connsiteY38" fmla="*/ 840000 h 960000"/>
                  <a:gd name="connsiteX39" fmla="*/ 440400 w 576000"/>
                  <a:gd name="connsiteY39" fmla="*/ 840000 h 960000"/>
                  <a:gd name="connsiteX40" fmla="*/ 494400 w 576000"/>
                  <a:gd name="connsiteY40" fmla="*/ 960000 h 960000"/>
                  <a:gd name="connsiteX41" fmla="*/ 547200 w 576000"/>
                  <a:gd name="connsiteY41" fmla="*/ 960000 h 960000"/>
                  <a:gd name="connsiteX42" fmla="*/ 493200 w 576000"/>
                  <a:gd name="connsiteY42" fmla="*/ 840000 h 960000"/>
                  <a:gd name="connsiteX43" fmla="*/ 504000 w 576000"/>
                  <a:gd name="connsiteY43" fmla="*/ 840000 h 960000"/>
                  <a:gd name="connsiteX44" fmla="*/ 576000 w 576000"/>
                  <a:gd name="connsiteY44" fmla="*/ 768000 h 960000"/>
                  <a:gd name="connsiteX45" fmla="*/ 576000 w 576000"/>
                  <a:gd name="connsiteY45" fmla="*/ 216000 h 960000"/>
                  <a:gd name="connsiteX46" fmla="*/ 480000 w 576000"/>
                  <a:gd name="connsiteY46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144000 w 576000"/>
                  <a:gd name="connsiteY26" fmla="*/ 0 h 960000"/>
                  <a:gd name="connsiteX27" fmla="*/ 144000 w 576000"/>
                  <a:gd name="connsiteY27" fmla="*/ 48000 h 960000"/>
                  <a:gd name="connsiteX28" fmla="*/ 264000 w 576000"/>
                  <a:gd name="connsiteY28" fmla="*/ 48000 h 960000"/>
                  <a:gd name="connsiteX29" fmla="*/ 264000 w 576000"/>
                  <a:gd name="connsiteY29" fmla="*/ 120000 h 960000"/>
                  <a:gd name="connsiteX30" fmla="*/ 96000 w 576000"/>
                  <a:gd name="connsiteY30" fmla="*/ 120000 h 960000"/>
                  <a:gd name="connsiteX31" fmla="*/ 0 w 576000"/>
                  <a:gd name="connsiteY31" fmla="*/ 216000 h 960000"/>
                  <a:gd name="connsiteX32" fmla="*/ 0 w 576000"/>
                  <a:gd name="connsiteY32" fmla="*/ 768000 h 960000"/>
                  <a:gd name="connsiteX33" fmla="*/ 72000 w 576000"/>
                  <a:gd name="connsiteY33" fmla="*/ 840000 h 960000"/>
                  <a:gd name="connsiteX34" fmla="*/ 82800 w 576000"/>
                  <a:gd name="connsiteY34" fmla="*/ 840000 h 960000"/>
                  <a:gd name="connsiteX35" fmla="*/ 28800 w 576000"/>
                  <a:gd name="connsiteY35" fmla="*/ 960000 h 960000"/>
                  <a:gd name="connsiteX36" fmla="*/ 81600 w 576000"/>
                  <a:gd name="connsiteY36" fmla="*/ 960000 h 960000"/>
                  <a:gd name="connsiteX37" fmla="*/ 135600 w 576000"/>
                  <a:gd name="connsiteY37" fmla="*/ 840000 h 960000"/>
                  <a:gd name="connsiteX38" fmla="*/ 440400 w 576000"/>
                  <a:gd name="connsiteY38" fmla="*/ 840000 h 960000"/>
                  <a:gd name="connsiteX39" fmla="*/ 494400 w 576000"/>
                  <a:gd name="connsiteY39" fmla="*/ 960000 h 960000"/>
                  <a:gd name="connsiteX40" fmla="*/ 547200 w 576000"/>
                  <a:gd name="connsiteY40" fmla="*/ 960000 h 960000"/>
                  <a:gd name="connsiteX41" fmla="*/ 493200 w 576000"/>
                  <a:gd name="connsiteY41" fmla="*/ 840000 h 960000"/>
                  <a:gd name="connsiteX42" fmla="*/ 504000 w 576000"/>
                  <a:gd name="connsiteY42" fmla="*/ 840000 h 960000"/>
                  <a:gd name="connsiteX43" fmla="*/ 576000 w 576000"/>
                  <a:gd name="connsiteY43" fmla="*/ 768000 h 960000"/>
                  <a:gd name="connsiteX44" fmla="*/ 576000 w 576000"/>
                  <a:gd name="connsiteY44" fmla="*/ 216000 h 960000"/>
                  <a:gd name="connsiteX45" fmla="*/ 480000 w 576000"/>
                  <a:gd name="connsiteY45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48000 h 960000"/>
                  <a:gd name="connsiteX28" fmla="*/ 264000 w 576000"/>
                  <a:gd name="connsiteY28" fmla="*/ 120000 h 960000"/>
                  <a:gd name="connsiteX29" fmla="*/ 96000 w 576000"/>
                  <a:gd name="connsiteY29" fmla="*/ 120000 h 960000"/>
                  <a:gd name="connsiteX30" fmla="*/ 0 w 576000"/>
                  <a:gd name="connsiteY30" fmla="*/ 216000 h 960000"/>
                  <a:gd name="connsiteX31" fmla="*/ 0 w 576000"/>
                  <a:gd name="connsiteY31" fmla="*/ 768000 h 960000"/>
                  <a:gd name="connsiteX32" fmla="*/ 72000 w 576000"/>
                  <a:gd name="connsiteY32" fmla="*/ 840000 h 960000"/>
                  <a:gd name="connsiteX33" fmla="*/ 82800 w 576000"/>
                  <a:gd name="connsiteY33" fmla="*/ 840000 h 960000"/>
                  <a:gd name="connsiteX34" fmla="*/ 28800 w 576000"/>
                  <a:gd name="connsiteY34" fmla="*/ 960000 h 960000"/>
                  <a:gd name="connsiteX35" fmla="*/ 81600 w 576000"/>
                  <a:gd name="connsiteY35" fmla="*/ 960000 h 960000"/>
                  <a:gd name="connsiteX36" fmla="*/ 135600 w 576000"/>
                  <a:gd name="connsiteY36" fmla="*/ 840000 h 960000"/>
                  <a:gd name="connsiteX37" fmla="*/ 440400 w 576000"/>
                  <a:gd name="connsiteY37" fmla="*/ 840000 h 960000"/>
                  <a:gd name="connsiteX38" fmla="*/ 494400 w 576000"/>
                  <a:gd name="connsiteY38" fmla="*/ 960000 h 960000"/>
                  <a:gd name="connsiteX39" fmla="*/ 547200 w 576000"/>
                  <a:gd name="connsiteY39" fmla="*/ 960000 h 960000"/>
                  <a:gd name="connsiteX40" fmla="*/ 493200 w 576000"/>
                  <a:gd name="connsiteY40" fmla="*/ 840000 h 960000"/>
                  <a:gd name="connsiteX41" fmla="*/ 504000 w 576000"/>
                  <a:gd name="connsiteY41" fmla="*/ 840000 h 960000"/>
                  <a:gd name="connsiteX42" fmla="*/ 576000 w 576000"/>
                  <a:gd name="connsiteY42" fmla="*/ 768000 h 960000"/>
                  <a:gd name="connsiteX43" fmla="*/ 576000 w 576000"/>
                  <a:gd name="connsiteY43" fmla="*/ 216000 h 960000"/>
                  <a:gd name="connsiteX44" fmla="*/ 480000 w 576000"/>
                  <a:gd name="connsiteY44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120000 h 960000"/>
                  <a:gd name="connsiteX28" fmla="*/ 96000 w 576000"/>
                  <a:gd name="connsiteY28" fmla="*/ 120000 h 960000"/>
                  <a:gd name="connsiteX29" fmla="*/ 0 w 576000"/>
                  <a:gd name="connsiteY29" fmla="*/ 216000 h 960000"/>
                  <a:gd name="connsiteX30" fmla="*/ 0 w 576000"/>
                  <a:gd name="connsiteY30" fmla="*/ 768000 h 960000"/>
                  <a:gd name="connsiteX31" fmla="*/ 72000 w 576000"/>
                  <a:gd name="connsiteY31" fmla="*/ 840000 h 960000"/>
                  <a:gd name="connsiteX32" fmla="*/ 82800 w 576000"/>
                  <a:gd name="connsiteY32" fmla="*/ 840000 h 960000"/>
                  <a:gd name="connsiteX33" fmla="*/ 28800 w 576000"/>
                  <a:gd name="connsiteY33" fmla="*/ 960000 h 960000"/>
                  <a:gd name="connsiteX34" fmla="*/ 81600 w 576000"/>
                  <a:gd name="connsiteY34" fmla="*/ 960000 h 960000"/>
                  <a:gd name="connsiteX35" fmla="*/ 135600 w 576000"/>
                  <a:gd name="connsiteY35" fmla="*/ 840000 h 960000"/>
                  <a:gd name="connsiteX36" fmla="*/ 440400 w 576000"/>
                  <a:gd name="connsiteY36" fmla="*/ 840000 h 960000"/>
                  <a:gd name="connsiteX37" fmla="*/ 494400 w 576000"/>
                  <a:gd name="connsiteY37" fmla="*/ 960000 h 960000"/>
                  <a:gd name="connsiteX38" fmla="*/ 547200 w 576000"/>
                  <a:gd name="connsiteY38" fmla="*/ 960000 h 960000"/>
                  <a:gd name="connsiteX39" fmla="*/ 493200 w 576000"/>
                  <a:gd name="connsiteY39" fmla="*/ 840000 h 960000"/>
                  <a:gd name="connsiteX40" fmla="*/ 504000 w 576000"/>
                  <a:gd name="connsiteY40" fmla="*/ 840000 h 960000"/>
                  <a:gd name="connsiteX41" fmla="*/ 576000 w 576000"/>
                  <a:gd name="connsiteY41" fmla="*/ 768000 h 960000"/>
                  <a:gd name="connsiteX42" fmla="*/ 576000 w 576000"/>
                  <a:gd name="connsiteY42" fmla="*/ 216000 h 960000"/>
                  <a:gd name="connsiteX43" fmla="*/ 480000 w 576000"/>
                  <a:gd name="connsiteY43" fmla="*/ 120000 h 960000"/>
                  <a:gd name="connsiteX0" fmla="*/ 504000 w 576000"/>
                  <a:gd name="connsiteY0" fmla="*/ 432000 h 912000"/>
                  <a:gd name="connsiteX1" fmla="*/ 480000 w 576000"/>
                  <a:gd name="connsiteY1" fmla="*/ 456000 h 912000"/>
                  <a:gd name="connsiteX2" fmla="*/ 96000 w 576000"/>
                  <a:gd name="connsiteY2" fmla="*/ 456000 h 912000"/>
                  <a:gd name="connsiteX3" fmla="*/ 72000 w 576000"/>
                  <a:gd name="connsiteY3" fmla="*/ 432000 h 912000"/>
                  <a:gd name="connsiteX4" fmla="*/ 72000 w 576000"/>
                  <a:gd name="connsiteY4" fmla="*/ 192000 h 912000"/>
                  <a:gd name="connsiteX5" fmla="*/ 120000 w 576000"/>
                  <a:gd name="connsiteY5" fmla="*/ 144000 h 912000"/>
                  <a:gd name="connsiteX6" fmla="*/ 216000 w 576000"/>
                  <a:gd name="connsiteY6" fmla="*/ 144000 h 912000"/>
                  <a:gd name="connsiteX7" fmla="*/ 240000 w 576000"/>
                  <a:gd name="connsiteY7" fmla="*/ 120000 h 912000"/>
                  <a:gd name="connsiteX8" fmla="*/ 336000 w 576000"/>
                  <a:gd name="connsiteY8" fmla="*/ 120000 h 912000"/>
                  <a:gd name="connsiteX9" fmla="*/ 360000 w 576000"/>
                  <a:gd name="connsiteY9" fmla="*/ 144000 h 912000"/>
                  <a:gd name="connsiteX10" fmla="*/ 456000 w 576000"/>
                  <a:gd name="connsiteY10" fmla="*/ 144000 h 912000"/>
                  <a:gd name="connsiteX11" fmla="*/ 504000 w 576000"/>
                  <a:gd name="connsiteY11" fmla="*/ 192000 h 912000"/>
                  <a:gd name="connsiteX12" fmla="*/ 504000 w 576000"/>
                  <a:gd name="connsiteY12" fmla="*/ 432000 h 912000"/>
                  <a:gd name="connsiteX13" fmla="*/ 468000 w 576000"/>
                  <a:gd name="connsiteY13" fmla="*/ 720000 h 912000"/>
                  <a:gd name="connsiteX14" fmla="*/ 432000 w 576000"/>
                  <a:gd name="connsiteY14" fmla="*/ 684000 h 912000"/>
                  <a:gd name="connsiteX15" fmla="*/ 468000 w 576000"/>
                  <a:gd name="connsiteY15" fmla="*/ 648000 h 912000"/>
                  <a:gd name="connsiteX16" fmla="*/ 504000 w 576000"/>
                  <a:gd name="connsiteY16" fmla="*/ 684000 h 912000"/>
                  <a:gd name="connsiteX17" fmla="*/ 468000 w 576000"/>
                  <a:gd name="connsiteY17" fmla="*/ 720000 h 912000"/>
                  <a:gd name="connsiteX18" fmla="*/ 108000 w 576000"/>
                  <a:gd name="connsiteY18" fmla="*/ 720000 h 912000"/>
                  <a:gd name="connsiteX19" fmla="*/ 72000 w 576000"/>
                  <a:gd name="connsiteY19" fmla="*/ 684000 h 912000"/>
                  <a:gd name="connsiteX20" fmla="*/ 108000 w 576000"/>
                  <a:gd name="connsiteY20" fmla="*/ 648000 h 912000"/>
                  <a:gd name="connsiteX21" fmla="*/ 144000 w 576000"/>
                  <a:gd name="connsiteY21" fmla="*/ 684000 h 912000"/>
                  <a:gd name="connsiteX22" fmla="*/ 108000 w 576000"/>
                  <a:gd name="connsiteY22" fmla="*/ 720000 h 912000"/>
                  <a:gd name="connsiteX23" fmla="*/ 480000 w 576000"/>
                  <a:gd name="connsiteY23" fmla="*/ 72000 h 912000"/>
                  <a:gd name="connsiteX24" fmla="*/ 312000 w 576000"/>
                  <a:gd name="connsiteY24" fmla="*/ 72000 h 912000"/>
                  <a:gd name="connsiteX25" fmla="*/ 144000 w 576000"/>
                  <a:gd name="connsiteY25" fmla="*/ 0 h 912000"/>
                  <a:gd name="connsiteX26" fmla="*/ 264000 w 576000"/>
                  <a:gd name="connsiteY26" fmla="*/ 72000 h 912000"/>
                  <a:gd name="connsiteX27" fmla="*/ 96000 w 576000"/>
                  <a:gd name="connsiteY27" fmla="*/ 72000 h 912000"/>
                  <a:gd name="connsiteX28" fmla="*/ 0 w 576000"/>
                  <a:gd name="connsiteY28" fmla="*/ 168000 h 912000"/>
                  <a:gd name="connsiteX29" fmla="*/ 0 w 576000"/>
                  <a:gd name="connsiteY29" fmla="*/ 720000 h 912000"/>
                  <a:gd name="connsiteX30" fmla="*/ 72000 w 576000"/>
                  <a:gd name="connsiteY30" fmla="*/ 792000 h 912000"/>
                  <a:gd name="connsiteX31" fmla="*/ 82800 w 576000"/>
                  <a:gd name="connsiteY31" fmla="*/ 792000 h 912000"/>
                  <a:gd name="connsiteX32" fmla="*/ 28800 w 576000"/>
                  <a:gd name="connsiteY32" fmla="*/ 912000 h 912000"/>
                  <a:gd name="connsiteX33" fmla="*/ 81600 w 576000"/>
                  <a:gd name="connsiteY33" fmla="*/ 912000 h 912000"/>
                  <a:gd name="connsiteX34" fmla="*/ 135600 w 576000"/>
                  <a:gd name="connsiteY34" fmla="*/ 792000 h 912000"/>
                  <a:gd name="connsiteX35" fmla="*/ 440400 w 576000"/>
                  <a:gd name="connsiteY35" fmla="*/ 792000 h 912000"/>
                  <a:gd name="connsiteX36" fmla="*/ 494400 w 576000"/>
                  <a:gd name="connsiteY36" fmla="*/ 912000 h 912000"/>
                  <a:gd name="connsiteX37" fmla="*/ 547200 w 576000"/>
                  <a:gd name="connsiteY37" fmla="*/ 912000 h 912000"/>
                  <a:gd name="connsiteX38" fmla="*/ 493200 w 576000"/>
                  <a:gd name="connsiteY38" fmla="*/ 792000 h 912000"/>
                  <a:gd name="connsiteX39" fmla="*/ 504000 w 576000"/>
                  <a:gd name="connsiteY39" fmla="*/ 792000 h 912000"/>
                  <a:gd name="connsiteX40" fmla="*/ 576000 w 576000"/>
                  <a:gd name="connsiteY40" fmla="*/ 720000 h 912000"/>
                  <a:gd name="connsiteX41" fmla="*/ 576000 w 576000"/>
                  <a:gd name="connsiteY41" fmla="*/ 168000 h 912000"/>
                  <a:gd name="connsiteX42" fmla="*/ 480000 w 576000"/>
                  <a:gd name="connsiteY42" fmla="*/ 72000 h 912000"/>
                  <a:gd name="connsiteX0" fmla="*/ 504000 w 576000"/>
                  <a:gd name="connsiteY0" fmla="*/ 360000 h 840000"/>
                  <a:gd name="connsiteX1" fmla="*/ 480000 w 576000"/>
                  <a:gd name="connsiteY1" fmla="*/ 384000 h 840000"/>
                  <a:gd name="connsiteX2" fmla="*/ 96000 w 576000"/>
                  <a:gd name="connsiteY2" fmla="*/ 384000 h 840000"/>
                  <a:gd name="connsiteX3" fmla="*/ 72000 w 576000"/>
                  <a:gd name="connsiteY3" fmla="*/ 360000 h 840000"/>
                  <a:gd name="connsiteX4" fmla="*/ 72000 w 576000"/>
                  <a:gd name="connsiteY4" fmla="*/ 120000 h 840000"/>
                  <a:gd name="connsiteX5" fmla="*/ 120000 w 576000"/>
                  <a:gd name="connsiteY5" fmla="*/ 72000 h 840000"/>
                  <a:gd name="connsiteX6" fmla="*/ 216000 w 576000"/>
                  <a:gd name="connsiteY6" fmla="*/ 72000 h 840000"/>
                  <a:gd name="connsiteX7" fmla="*/ 240000 w 576000"/>
                  <a:gd name="connsiteY7" fmla="*/ 48000 h 840000"/>
                  <a:gd name="connsiteX8" fmla="*/ 336000 w 576000"/>
                  <a:gd name="connsiteY8" fmla="*/ 48000 h 840000"/>
                  <a:gd name="connsiteX9" fmla="*/ 360000 w 576000"/>
                  <a:gd name="connsiteY9" fmla="*/ 72000 h 840000"/>
                  <a:gd name="connsiteX10" fmla="*/ 456000 w 576000"/>
                  <a:gd name="connsiteY10" fmla="*/ 72000 h 840000"/>
                  <a:gd name="connsiteX11" fmla="*/ 504000 w 576000"/>
                  <a:gd name="connsiteY11" fmla="*/ 120000 h 840000"/>
                  <a:gd name="connsiteX12" fmla="*/ 504000 w 576000"/>
                  <a:gd name="connsiteY12" fmla="*/ 360000 h 840000"/>
                  <a:gd name="connsiteX13" fmla="*/ 468000 w 576000"/>
                  <a:gd name="connsiteY13" fmla="*/ 648000 h 840000"/>
                  <a:gd name="connsiteX14" fmla="*/ 432000 w 576000"/>
                  <a:gd name="connsiteY14" fmla="*/ 612000 h 840000"/>
                  <a:gd name="connsiteX15" fmla="*/ 468000 w 576000"/>
                  <a:gd name="connsiteY15" fmla="*/ 576000 h 840000"/>
                  <a:gd name="connsiteX16" fmla="*/ 504000 w 576000"/>
                  <a:gd name="connsiteY16" fmla="*/ 612000 h 840000"/>
                  <a:gd name="connsiteX17" fmla="*/ 468000 w 576000"/>
                  <a:gd name="connsiteY17" fmla="*/ 648000 h 840000"/>
                  <a:gd name="connsiteX18" fmla="*/ 108000 w 576000"/>
                  <a:gd name="connsiteY18" fmla="*/ 648000 h 840000"/>
                  <a:gd name="connsiteX19" fmla="*/ 72000 w 576000"/>
                  <a:gd name="connsiteY19" fmla="*/ 612000 h 840000"/>
                  <a:gd name="connsiteX20" fmla="*/ 108000 w 576000"/>
                  <a:gd name="connsiteY20" fmla="*/ 576000 h 840000"/>
                  <a:gd name="connsiteX21" fmla="*/ 144000 w 576000"/>
                  <a:gd name="connsiteY21" fmla="*/ 612000 h 840000"/>
                  <a:gd name="connsiteX22" fmla="*/ 108000 w 576000"/>
                  <a:gd name="connsiteY22" fmla="*/ 648000 h 840000"/>
                  <a:gd name="connsiteX23" fmla="*/ 480000 w 576000"/>
                  <a:gd name="connsiteY23" fmla="*/ 0 h 840000"/>
                  <a:gd name="connsiteX24" fmla="*/ 312000 w 576000"/>
                  <a:gd name="connsiteY24" fmla="*/ 0 h 840000"/>
                  <a:gd name="connsiteX25" fmla="*/ 264000 w 576000"/>
                  <a:gd name="connsiteY25" fmla="*/ 0 h 840000"/>
                  <a:gd name="connsiteX26" fmla="*/ 96000 w 576000"/>
                  <a:gd name="connsiteY26" fmla="*/ 0 h 840000"/>
                  <a:gd name="connsiteX27" fmla="*/ 0 w 576000"/>
                  <a:gd name="connsiteY27" fmla="*/ 96000 h 840000"/>
                  <a:gd name="connsiteX28" fmla="*/ 0 w 576000"/>
                  <a:gd name="connsiteY28" fmla="*/ 648000 h 840000"/>
                  <a:gd name="connsiteX29" fmla="*/ 72000 w 576000"/>
                  <a:gd name="connsiteY29" fmla="*/ 720000 h 840000"/>
                  <a:gd name="connsiteX30" fmla="*/ 82800 w 576000"/>
                  <a:gd name="connsiteY30" fmla="*/ 720000 h 840000"/>
                  <a:gd name="connsiteX31" fmla="*/ 28800 w 576000"/>
                  <a:gd name="connsiteY31" fmla="*/ 840000 h 840000"/>
                  <a:gd name="connsiteX32" fmla="*/ 81600 w 576000"/>
                  <a:gd name="connsiteY32" fmla="*/ 840000 h 840000"/>
                  <a:gd name="connsiteX33" fmla="*/ 135600 w 576000"/>
                  <a:gd name="connsiteY33" fmla="*/ 720000 h 840000"/>
                  <a:gd name="connsiteX34" fmla="*/ 440400 w 576000"/>
                  <a:gd name="connsiteY34" fmla="*/ 720000 h 840000"/>
                  <a:gd name="connsiteX35" fmla="*/ 494400 w 576000"/>
                  <a:gd name="connsiteY35" fmla="*/ 840000 h 840000"/>
                  <a:gd name="connsiteX36" fmla="*/ 547200 w 576000"/>
                  <a:gd name="connsiteY36" fmla="*/ 840000 h 840000"/>
                  <a:gd name="connsiteX37" fmla="*/ 493200 w 576000"/>
                  <a:gd name="connsiteY37" fmla="*/ 720000 h 840000"/>
                  <a:gd name="connsiteX38" fmla="*/ 504000 w 576000"/>
                  <a:gd name="connsiteY38" fmla="*/ 720000 h 840000"/>
                  <a:gd name="connsiteX39" fmla="*/ 576000 w 576000"/>
                  <a:gd name="connsiteY39" fmla="*/ 648000 h 840000"/>
                  <a:gd name="connsiteX40" fmla="*/ 576000 w 576000"/>
                  <a:gd name="connsiteY40" fmla="*/ 96000 h 840000"/>
                  <a:gd name="connsiteX41" fmla="*/ 480000 w 576000"/>
                  <a:gd name="connsiteY41" fmla="*/ 0 h 8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6000" h="840000">
                    <a:moveTo>
                      <a:pt x="504000" y="360000"/>
                    </a:moveTo>
                    <a:cubicBezTo>
                      <a:pt x="504000" y="373200"/>
                      <a:pt x="493200" y="384000"/>
                      <a:pt x="480000" y="384000"/>
                    </a:cubicBezTo>
                    <a:lnTo>
                      <a:pt x="96000" y="384000"/>
                    </a:lnTo>
                    <a:cubicBezTo>
                      <a:pt x="82800" y="384000"/>
                      <a:pt x="72000" y="373200"/>
                      <a:pt x="72000" y="360000"/>
                    </a:cubicBezTo>
                    <a:lnTo>
                      <a:pt x="72000" y="120000"/>
                    </a:lnTo>
                    <a:cubicBezTo>
                      <a:pt x="72000" y="93600"/>
                      <a:pt x="93600" y="72000"/>
                      <a:pt x="120000" y="72000"/>
                    </a:cubicBezTo>
                    <a:lnTo>
                      <a:pt x="216000" y="72000"/>
                    </a:lnTo>
                    <a:cubicBezTo>
                      <a:pt x="216000" y="58800"/>
                      <a:pt x="226800" y="48000"/>
                      <a:pt x="240000" y="48000"/>
                    </a:cubicBezTo>
                    <a:lnTo>
                      <a:pt x="336000" y="48000"/>
                    </a:lnTo>
                    <a:cubicBezTo>
                      <a:pt x="349200" y="48000"/>
                      <a:pt x="360000" y="58800"/>
                      <a:pt x="360000" y="72000"/>
                    </a:cubicBezTo>
                    <a:lnTo>
                      <a:pt x="456000" y="72000"/>
                    </a:lnTo>
                    <a:cubicBezTo>
                      <a:pt x="482400" y="72000"/>
                      <a:pt x="504000" y="93600"/>
                      <a:pt x="504000" y="120000"/>
                    </a:cubicBezTo>
                    <a:lnTo>
                      <a:pt x="504000" y="360000"/>
                    </a:lnTo>
                    <a:close/>
                    <a:moveTo>
                      <a:pt x="468000" y="648000"/>
                    </a:moveTo>
                    <a:cubicBezTo>
                      <a:pt x="447600" y="648000"/>
                      <a:pt x="432000" y="632400"/>
                      <a:pt x="432000" y="612000"/>
                    </a:cubicBezTo>
                    <a:cubicBezTo>
                      <a:pt x="432000" y="591600"/>
                      <a:pt x="447600" y="576000"/>
                      <a:pt x="468000" y="576000"/>
                    </a:cubicBezTo>
                    <a:cubicBezTo>
                      <a:pt x="488400" y="576000"/>
                      <a:pt x="504000" y="591600"/>
                      <a:pt x="504000" y="612000"/>
                    </a:cubicBezTo>
                    <a:cubicBezTo>
                      <a:pt x="504000" y="632400"/>
                      <a:pt x="488400" y="648000"/>
                      <a:pt x="468000" y="648000"/>
                    </a:cubicBezTo>
                    <a:close/>
                    <a:moveTo>
                      <a:pt x="108000" y="648000"/>
                    </a:moveTo>
                    <a:cubicBezTo>
                      <a:pt x="87600" y="648000"/>
                      <a:pt x="72000" y="632400"/>
                      <a:pt x="72000" y="612000"/>
                    </a:cubicBezTo>
                    <a:cubicBezTo>
                      <a:pt x="72000" y="591600"/>
                      <a:pt x="87600" y="576000"/>
                      <a:pt x="108000" y="576000"/>
                    </a:cubicBezTo>
                    <a:cubicBezTo>
                      <a:pt x="128400" y="576000"/>
                      <a:pt x="144000" y="591600"/>
                      <a:pt x="144000" y="612000"/>
                    </a:cubicBezTo>
                    <a:cubicBezTo>
                      <a:pt x="144000" y="632400"/>
                      <a:pt x="128400" y="648000"/>
                      <a:pt x="108000" y="648000"/>
                    </a:cubicBezTo>
                    <a:close/>
                    <a:moveTo>
                      <a:pt x="480000" y="0"/>
                    </a:moveTo>
                    <a:lnTo>
                      <a:pt x="312000" y="0"/>
                    </a:lnTo>
                    <a:lnTo>
                      <a:pt x="264000" y="0"/>
                    </a:lnTo>
                    <a:lnTo>
                      <a:pt x="96000" y="0"/>
                    </a:lnTo>
                    <a:cubicBezTo>
                      <a:pt x="43200" y="0"/>
                      <a:pt x="0" y="43200"/>
                      <a:pt x="0" y="96000"/>
                    </a:cubicBezTo>
                    <a:lnTo>
                      <a:pt x="0" y="648000"/>
                    </a:lnTo>
                    <a:cubicBezTo>
                      <a:pt x="0" y="687600"/>
                      <a:pt x="32400" y="720000"/>
                      <a:pt x="72000" y="720000"/>
                    </a:cubicBezTo>
                    <a:lnTo>
                      <a:pt x="82800" y="720000"/>
                    </a:lnTo>
                    <a:lnTo>
                      <a:pt x="28800" y="840000"/>
                    </a:lnTo>
                    <a:lnTo>
                      <a:pt x="81600" y="840000"/>
                    </a:lnTo>
                    <a:lnTo>
                      <a:pt x="135600" y="720000"/>
                    </a:lnTo>
                    <a:lnTo>
                      <a:pt x="440400" y="720000"/>
                    </a:lnTo>
                    <a:lnTo>
                      <a:pt x="494400" y="840000"/>
                    </a:lnTo>
                    <a:lnTo>
                      <a:pt x="547200" y="840000"/>
                    </a:lnTo>
                    <a:lnTo>
                      <a:pt x="493200" y="720000"/>
                    </a:lnTo>
                    <a:lnTo>
                      <a:pt x="504000" y="720000"/>
                    </a:lnTo>
                    <a:cubicBezTo>
                      <a:pt x="543600" y="720000"/>
                      <a:pt x="576000" y="687600"/>
                      <a:pt x="576000" y="648000"/>
                    </a:cubicBezTo>
                    <a:lnTo>
                      <a:pt x="576000" y="96000"/>
                    </a:lnTo>
                    <a:cubicBezTo>
                      <a:pt x="576000" y="43200"/>
                      <a:pt x="532800" y="0"/>
                      <a:pt x="4800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1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E8C602-7EA7-0607-C781-89807CC56ECA}"/>
              </a:ext>
            </a:extLst>
          </p:cNvPr>
          <p:cNvGrpSpPr/>
          <p:nvPr/>
        </p:nvGrpSpPr>
        <p:grpSpPr>
          <a:xfrm>
            <a:off x="5673000" y="3429000"/>
            <a:ext cx="1440000" cy="1440000"/>
            <a:chOff x="5673000" y="3429000"/>
            <a:chExt cx="1440000" cy="144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3FA339-E4E7-396D-343C-ADB633D94DC8}"/>
                </a:ext>
              </a:extLst>
            </p:cNvPr>
            <p:cNvSpPr/>
            <p:nvPr/>
          </p:nvSpPr>
          <p:spPr>
            <a:xfrm>
              <a:off x="56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SCHOOL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47" name="Graphic 146" descr="Schoolhouse with solid fill">
              <a:extLst>
                <a:ext uri="{FF2B5EF4-FFF2-40B4-BE49-F238E27FC236}">
                  <a16:creationId xmlns:a16="http://schemas.microsoft.com/office/drawing/2014/main" id="{390883AE-0619-984A-B45B-C2CDEA95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9000" y="3501000"/>
              <a:ext cx="1008000" cy="10080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3869C8A-7FC9-EE31-3DA7-7C25114B5D17}"/>
              </a:ext>
            </a:extLst>
          </p:cNvPr>
          <p:cNvGrpSpPr/>
          <p:nvPr/>
        </p:nvGrpSpPr>
        <p:grpSpPr>
          <a:xfrm>
            <a:off x="5673000" y="4869000"/>
            <a:ext cx="1440000" cy="1440000"/>
            <a:chOff x="5673000" y="4869000"/>
            <a:chExt cx="1440000" cy="1440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8E8FE5-72AD-01A1-7456-19D6C092E4A4}"/>
                </a:ext>
              </a:extLst>
            </p:cNvPr>
            <p:cNvSpPr/>
            <p:nvPr/>
          </p:nvSpPr>
          <p:spPr>
            <a:xfrm>
              <a:off x="567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MUSEUM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51" name="Graphic 150" descr="Bank with solid fill">
              <a:extLst>
                <a:ext uri="{FF2B5EF4-FFF2-40B4-BE49-F238E27FC236}">
                  <a16:creationId xmlns:a16="http://schemas.microsoft.com/office/drawing/2014/main" id="{6900D297-2618-9AC9-83D4-B2E88619E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ECDCC30-32FE-A234-84AA-4874BD3A9D50}"/>
              </a:ext>
            </a:extLst>
          </p:cNvPr>
          <p:cNvGrpSpPr/>
          <p:nvPr/>
        </p:nvGrpSpPr>
        <p:grpSpPr>
          <a:xfrm>
            <a:off x="2793000" y="1989000"/>
            <a:ext cx="1440000" cy="1440000"/>
            <a:chOff x="2793000" y="3429000"/>
            <a:chExt cx="1440000" cy="144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7AB433-9609-ED27-47C8-FD5653AB117E}"/>
                </a:ext>
              </a:extLst>
            </p:cNvPr>
            <p:cNvSpPr/>
            <p:nvPr/>
          </p:nvSpPr>
          <p:spPr>
            <a:xfrm>
              <a:off x="279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TRAM LINE</a:t>
              </a:r>
            </a:p>
          </p:txBody>
        </p:sp>
        <p:sp>
          <p:nvSpPr>
            <p:cNvPr id="141" name="Graphic 10" descr="Streetcar with solid fill">
              <a:extLst>
                <a:ext uri="{FF2B5EF4-FFF2-40B4-BE49-F238E27FC236}">
                  <a16:creationId xmlns:a16="http://schemas.microsoft.com/office/drawing/2014/main" id="{B3B0FD8F-1BAD-E4B1-0930-31B3A35788CB}"/>
                </a:ext>
              </a:extLst>
            </p:cNvPr>
            <p:cNvSpPr/>
            <p:nvPr/>
          </p:nvSpPr>
          <p:spPr>
            <a:xfrm>
              <a:off x="3261000" y="3573000"/>
              <a:ext cx="504000" cy="900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6000" h="960000">
                  <a:moveTo>
                    <a:pt x="504000" y="480000"/>
                  </a:moveTo>
                  <a:cubicBezTo>
                    <a:pt x="504000" y="493200"/>
                    <a:pt x="493200" y="504000"/>
                    <a:pt x="480000" y="504000"/>
                  </a:cubicBezTo>
                  <a:lnTo>
                    <a:pt x="96000" y="504000"/>
                  </a:lnTo>
                  <a:cubicBezTo>
                    <a:pt x="82800" y="504000"/>
                    <a:pt x="72000" y="493200"/>
                    <a:pt x="72000" y="480000"/>
                  </a:cubicBezTo>
                  <a:lnTo>
                    <a:pt x="72000" y="240000"/>
                  </a:lnTo>
                  <a:cubicBezTo>
                    <a:pt x="72000" y="213600"/>
                    <a:pt x="93600" y="192000"/>
                    <a:pt x="120000" y="192000"/>
                  </a:cubicBezTo>
                  <a:lnTo>
                    <a:pt x="216000" y="192000"/>
                  </a:lnTo>
                  <a:cubicBezTo>
                    <a:pt x="216000" y="178800"/>
                    <a:pt x="226800" y="168000"/>
                    <a:pt x="240000" y="168000"/>
                  </a:cubicBezTo>
                  <a:lnTo>
                    <a:pt x="336000" y="168000"/>
                  </a:lnTo>
                  <a:cubicBezTo>
                    <a:pt x="349200" y="168000"/>
                    <a:pt x="360000" y="178800"/>
                    <a:pt x="360000" y="192000"/>
                  </a:cubicBezTo>
                  <a:lnTo>
                    <a:pt x="456000" y="192000"/>
                  </a:lnTo>
                  <a:cubicBezTo>
                    <a:pt x="482400" y="192000"/>
                    <a:pt x="504000" y="213600"/>
                    <a:pt x="504000" y="240000"/>
                  </a:cubicBezTo>
                  <a:lnTo>
                    <a:pt x="504000" y="480000"/>
                  </a:lnTo>
                  <a:close/>
                  <a:moveTo>
                    <a:pt x="468000" y="768000"/>
                  </a:moveTo>
                  <a:cubicBezTo>
                    <a:pt x="447600" y="768000"/>
                    <a:pt x="432000" y="752400"/>
                    <a:pt x="432000" y="732000"/>
                  </a:cubicBezTo>
                  <a:cubicBezTo>
                    <a:pt x="432000" y="711600"/>
                    <a:pt x="447600" y="696000"/>
                    <a:pt x="468000" y="696000"/>
                  </a:cubicBezTo>
                  <a:cubicBezTo>
                    <a:pt x="488400" y="696000"/>
                    <a:pt x="504000" y="711600"/>
                    <a:pt x="504000" y="732000"/>
                  </a:cubicBezTo>
                  <a:cubicBezTo>
                    <a:pt x="504000" y="752400"/>
                    <a:pt x="488400" y="768000"/>
                    <a:pt x="468000" y="768000"/>
                  </a:cubicBezTo>
                  <a:close/>
                  <a:moveTo>
                    <a:pt x="108000" y="768000"/>
                  </a:moveTo>
                  <a:cubicBezTo>
                    <a:pt x="87600" y="768000"/>
                    <a:pt x="72000" y="752400"/>
                    <a:pt x="72000" y="732000"/>
                  </a:cubicBezTo>
                  <a:cubicBezTo>
                    <a:pt x="72000" y="711600"/>
                    <a:pt x="87600" y="696000"/>
                    <a:pt x="108000" y="696000"/>
                  </a:cubicBezTo>
                  <a:cubicBezTo>
                    <a:pt x="128400" y="696000"/>
                    <a:pt x="144000" y="711600"/>
                    <a:pt x="144000" y="732000"/>
                  </a:cubicBezTo>
                  <a:cubicBezTo>
                    <a:pt x="144000" y="752400"/>
                    <a:pt x="128400" y="768000"/>
                    <a:pt x="108000" y="768000"/>
                  </a:cubicBezTo>
                  <a:close/>
                  <a:moveTo>
                    <a:pt x="480000" y="120000"/>
                  </a:moveTo>
                  <a:lnTo>
                    <a:pt x="312000" y="120000"/>
                  </a:lnTo>
                  <a:lnTo>
                    <a:pt x="312000" y="48000"/>
                  </a:lnTo>
                  <a:lnTo>
                    <a:pt x="432000" y="48000"/>
                  </a:lnTo>
                  <a:lnTo>
                    <a:pt x="432000" y="0"/>
                  </a:lnTo>
                  <a:lnTo>
                    <a:pt x="144000" y="0"/>
                  </a:lnTo>
                  <a:lnTo>
                    <a:pt x="144000" y="48000"/>
                  </a:lnTo>
                  <a:lnTo>
                    <a:pt x="264000" y="48000"/>
                  </a:lnTo>
                  <a:lnTo>
                    <a:pt x="264000" y="120000"/>
                  </a:lnTo>
                  <a:lnTo>
                    <a:pt x="96000" y="120000"/>
                  </a:lnTo>
                  <a:cubicBezTo>
                    <a:pt x="43200" y="120000"/>
                    <a:pt x="0" y="163200"/>
                    <a:pt x="0" y="216000"/>
                  </a:cubicBezTo>
                  <a:lnTo>
                    <a:pt x="0" y="768000"/>
                  </a:lnTo>
                  <a:cubicBezTo>
                    <a:pt x="0" y="807600"/>
                    <a:pt x="32400" y="840000"/>
                    <a:pt x="72000" y="840000"/>
                  </a:cubicBezTo>
                  <a:lnTo>
                    <a:pt x="82800" y="840000"/>
                  </a:lnTo>
                  <a:lnTo>
                    <a:pt x="28800" y="960000"/>
                  </a:lnTo>
                  <a:lnTo>
                    <a:pt x="81600" y="960000"/>
                  </a:lnTo>
                  <a:lnTo>
                    <a:pt x="135600" y="840000"/>
                  </a:lnTo>
                  <a:lnTo>
                    <a:pt x="440400" y="840000"/>
                  </a:lnTo>
                  <a:lnTo>
                    <a:pt x="494400" y="960000"/>
                  </a:lnTo>
                  <a:lnTo>
                    <a:pt x="547200" y="960000"/>
                  </a:lnTo>
                  <a:lnTo>
                    <a:pt x="493200" y="840000"/>
                  </a:lnTo>
                  <a:lnTo>
                    <a:pt x="504000" y="840000"/>
                  </a:lnTo>
                  <a:cubicBezTo>
                    <a:pt x="543600" y="840000"/>
                    <a:pt x="576000" y="807600"/>
                    <a:pt x="576000" y="768000"/>
                  </a:cubicBezTo>
                  <a:lnTo>
                    <a:pt x="576000" y="216000"/>
                  </a:lnTo>
                  <a:cubicBezTo>
                    <a:pt x="576000" y="163200"/>
                    <a:pt x="532800" y="120000"/>
                    <a:pt x="480000" y="12000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4CEECE-0B18-CF0C-8091-A9BFA62023F6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7113000" y="3429000"/>
            <a:chExt cx="1440000" cy="14400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27B835-9A3D-BC80-38CF-6F292955D148}"/>
                </a:ext>
              </a:extLst>
            </p:cNvPr>
            <p:cNvSpPr/>
            <p:nvPr/>
          </p:nvSpPr>
          <p:spPr>
            <a:xfrm>
              <a:off x="711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CINEMA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71" name="Graphic 170" descr="Video camera with solid fill">
              <a:extLst>
                <a:ext uri="{FF2B5EF4-FFF2-40B4-BE49-F238E27FC236}">
                  <a16:creationId xmlns:a16="http://schemas.microsoft.com/office/drawing/2014/main" id="{A3241271-796A-0329-56B6-32DF33E1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1000" y="357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6A481-DB43-848D-3FD5-9F26806CDFB6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4233000" y="1989000"/>
            <a:chExt cx="1440000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AE6B9-C6D1-3465-BE11-872433F7052E}"/>
                </a:ext>
              </a:extLst>
            </p:cNvPr>
            <p:cNvSpPr/>
            <p:nvPr/>
          </p:nvSpPr>
          <p:spPr>
            <a:xfrm>
              <a:off x="42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STREET/PATH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17F677-1A1D-BB0E-08E5-3B836C2255E0}"/>
                </a:ext>
              </a:extLst>
            </p:cNvPr>
            <p:cNvGrpSpPr/>
            <p:nvPr/>
          </p:nvGrpSpPr>
          <p:grpSpPr>
            <a:xfrm>
              <a:off x="4543482" y="2248784"/>
              <a:ext cx="809567" cy="714374"/>
              <a:chOff x="4544017" y="2126473"/>
              <a:chExt cx="809567" cy="71437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71DE1CA-154C-0E92-AD61-BF78DEA69711}"/>
                  </a:ext>
                </a:extLst>
              </p:cNvPr>
              <p:cNvSpPr/>
              <p:nvPr/>
            </p:nvSpPr>
            <p:spPr>
              <a:xfrm>
                <a:off x="4627122" y="2212198"/>
                <a:ext cx="212169" cy="371475"/>
              </a:xfrm>
              <a:custGeom>
                <a:avLst/>
                <a:gdLst>
                  <a:gd name="connsiteX0" fmla="*/ 155362 w 212169"/>
                  <a:gd name="connsiteY0" fmla="*/ 199720 h 371475"/>
                  <a:gd name="connsiteX1" fmla="*/ 190319 w 212169"/>
                  <a:gd name="connsiteY1" fmla="*/ 199720 h 371475"/>
                  <a:gd name="connsiteX2" fmla="*/ 106194 w 212169"/>
                  <a:gd name="connsiteY2" fmla="*/ 0 h 371475"/>
                  <a:gd name="connsiteX3" fmla="*/ 21850 w 212169"/>
                  <a:gd name="connsiteY3" fmla="*/ 199720 h 371475"/>
                  <a:gd name="connsiteX4" fmla="*/ 56817 w 212169"/>
                  <a:gd name="connsiteY4" fmla="*/ 199720 h 371475"/>
                  <a:gd name="connsiteX5" fmla="*/ 0 w 212169"/>
                  <a:gd name="connsiteY5" fmla="*/ 318373 h 371475"/>
                  <a:gd name="connsiteX6" fmla="*/ 84344 w 212169"/>
                  <a:gd name="connsiteY6" fmla="*/ 318373 h 371475"/>
                  <a:gd name="connsiteX7" fmla="*/ 84344 w 212169"/>
                  <a:gd name="connsiteY7" fmla="*/ 371475 h 371475"/>
                  <a:gd name="connsiteX8" fmla="*/ 128045 w 212169"/>
                  <a:gd name="connsiteY8" fmla="*/ 371475 h 371475"/>
                  <a:gd name="connsiteX9" fmla="*/ 128045 w 212169"/>
                  <a:gd name="connsiteY9" fmla="*/ 318373 h 371475"/>
                  <a:gd name="connsiteX10" fmla="*/ 212169 w 212169"/>
                  <a:gd name="connsiteY10" fmla="*/ 318373 h 371475"/>
                  <a:gd name="connsiteX11" fmla="*/ 155362 w 212169"/>
                  <a:gd name="connsiteY11" fmla="*/ 199720 h 371475"/>
                  <a:gd name="connsiteX12" fmla="*/ 155362 w 212169"/>
                  <a:gd name="connsiteY12" fmla="*/ 19972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2169" h="371475">
                    <a:moveTo>
                      <a:pt x="155362" y="199720"/>
                    </a:moveTo>
                    <a:lnTo>
                      <a:pt x="190319" y="199720"/>
                    </a:lnTo>
                    <a:lnTo>
                      <a:pt x="106194" y="0"/>
                    </a:lnTo>
                    <a:lnTo>
                      <a:pt x="21850" y="199720"/>
                    </a:lnTo>
                    <a:lnTo>
                      <a:pt x="56817" y="199720"/>
                    </a:lnTo>
                    <a:lnTo>
                      <a:pt x="0" y="318373"/>
                    </a:lnTo>
                    <a:lnTo>
                      <a:pt x="84344" y="318373"/>
                    </a:lnTo>
                    <a:lnTo>
                      <a:pt x="84344" y="371475"/>
                    </a:lnTo>
                    <a:lnTo>
                      <a:pt x="128045" y="371475"/>
                    </a:lnTo>
                    <a:lnTo>
                      <a:pt x="128045" y="318373"/>
                    </a:lnTo>
                    <a:lnTo>
                      <a:pt x="212169" y="318373"/>
                    </a:lnTo>
                    <a:lnTo>
                      <a:pt x="155362" y="199720"/>
                    </a:lnTo>
                    <a:lnTo>
                      <a:pt x="155362" y="1997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04B81D0-5365-146F-B247-8B0B614AE70B}"/>
                  </a:ext>
                </a:extLst>
              </p:cNvPr>
              <p:cNvSpPr/>
              <p:nvPr/>
            </p:nvSpPr>
            <p:spPr>
              <a:xfrm>
                <a:off x="5203985" y="2126473"/>
                <a:ext cx="149599" cy="261918"/>
              </a:xfrm>
              <a:custGeom>
                <a:avLst/>
                <a:gdLst>
                  <a:gd name="connsiteX0" fmla="*/ 109547 w 149599"/>
                  <a:gd name="connsiteY0" fmla="*/ 140818 h 261918"/>
                  <a:gd name="connsiteX1" fmla="*/ 134198 w 149599"/>
                  <a:gd name="connsiteY1" fmla="*/ 140818 h 261918"/>
                  <a:gd name="connsiteX2" fmla="*/ 74876 w 149599"/>
                  <a:gd name="connsiteY2" fmla="*/ 0 h 261918"/>
                  <a:gd name="connsiteX3" fmla="*/ 15411 w 149599"/>
                  <a:gd name="connsiteY3" fmla="*/ 140818 h 261918"/>
                  <a:gd name="connsiteX4" fmla="*/ 40062 w 149599"/>
                  <a:gd name="connsiteY4" fmla="*/ 140818 h 261918"/>
                  <a:gd name="connsiteX5" fmla="*/ 0 w 149599"/>
                  <a:gd name="connsiteY5" fmla="*/ 224485 h 261918"/>
                  <a:gd name="connsiteX6" fmla="*/ 59474 w 149599"/>
                  <a:gd name="connsiteY6" fmla="*/ 224485 h 261918"/>
                  <a:gd name="connsiteX7" fmla="*/ 59474 w 149599"/>
                  <a:gd name="connsiteY7" fmla="*/ 261918 h 261918"/>
                  <a:gd name="connsiteX8" fmla="*/ 90288 w 149599"/>
                  <a:gd name="connsiteY8" fmla="*/ 261918 h 261918"/>
                  <a:gd name="connsiteX9" fmla="*/ 90288 w 149599"/>
                  <a:gd name="connsiteY9" fmla="*/ 224485 h 261918"/>
                  <a:gd name="connsiteX10" fmla="*/ 149600 w 149599"/>
                  <a:gd name="connsiteY10" fmla="*/ 224485 h 261918"/>
                  <a:gd name="connsiteX11" fmla="*/ 109547 w 149599"/>
                  <a:gd name="connsiteY11" fmla="*/ 140818 h 261918"/>
                  <a:gd name="connsiteX12" fmla="*/ 109547 w 149599"/>
                  <a:gd name="connsiteY12" fmla="*/ 140818 h 26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599" h="261918">
                    <a:moveTo>
                      <a:pt x="109547" y="140818"/>
                    </a:moveTo>
                    <a:lnTo>
                      <a:pt x="134198" y="140818"/>
                    </a:lnTo>
                    <a:lnTo>
                      <a:pt x="74876" y="0"/>
                    </a:lnTo>
                    <a:lnTo>
                      <a:pt x="15411" y="140818"/>
                    </a:lnTo>
                    <a:lnTo>
                      <a:pt x="40062" y="140818"/>
                    </a:lnTo>
                    <a:lnTo>
                      <a:pt x="0" y="224485"/>
                    </a:lnTo>
                    <a:lnTo>
                      <a:pt x="59474" y="224485"/>
                    </a:lnTo>
                    <a:lnTo>
                      <a:pt x="59474" y="261918"/>
                    </a:lnTo>
                    <a:lnTo>
                      <a:pt x="90288" y="261918"/>
                    </a:lnTo>
                    <a:lnTo>
                      <a:pt x="90288" y="224485"/>
                    </a:lnTo>
                    <a:lnTo>
                      <a:pt x="149600" y="224485"/>
                    </a:lnTo>
                    <a:lnTo>
                      <a:pt x="109547" y="140818"/>
                    </a:lnTo>
                    <a:lnTo>
                      <a:pt x="109547" y="1408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C87A8ED-6C1E-042E-58CA-89DAE4E8BC47}"/>
                  </a:ext>
                </a:extLst>
              </p:cNvPr>
              <p:cNvSpPr/>
              <p:nvPr/>
            </p:nvSpPr>
            <p:spPr>
              <a:xfrm>
                <a:off x="4544017" y="2259816"/>
                <a:ext cx="707311" cy="581031"/>
              </a:xfrm>
              <a:custGeom>
                <a:avLst/>
                <a:gdLst>
                  <a:gd name="connsiteX0" fmla="*/ 474812 w 707311"/>
                  <a:gd name="connsiteY0" fmla="*/ 72577 h 581031"/>
                  <a:gd name="connsiteX1" fmla="*/ 639661 w 707311"/>
                  <a:gd name="connsiteY1" fmla="*/ 164294 h 581031"/>
                  <a:gd name="connsiteX2" fmla="*/ 683914 w 707311"/>
                  <a:gd name="connsiteY2" fmla="*/ 332477 h 581031"/>
                  <a:gd name="connsiteX3" fmla="*/ 523361 w 707311"/>
                  <a:gd name="connsiteY3" fmla="*/ 581032 h 581031"/>
                  <a:gd name="connsiteX4" fmla="*/ 0 w 707311"/>
                  <a:gd name="connsiteY4" fmla="*/ 581032 h 581031"/>
                  <a:gd name="connsiteX5" fmla="*/ 417052 w 707311"/>
                  <a:gd name="connsiteY5" fmla="*/ 323599 h 581031"/>
                  <a:gd name="connsiteX6" fmla="*/ 466725 w 707311"/>
                  <a:gd name="connsiteY6" fmla="*/ 161932 h 581031"/>
                  <a:gd name="connsiteX7" fmla="*/ 380448 w 707311"/>
                  <a:gd name="connsiteY7" fmla="*/ 72206 h 581031"/>
                  <a:gd name="connsiteX8" fmla="*/ 476250 w 707311"/>
                  <a:gd name="connsiteY8" fmla="*/ 7 h 581031"/>
                  <a:gd name="connsiteX9" fmla="*/ 514350 w 707311"/>
                  <a:gd name="connsiteY9" fmla="*/ 7 h 581031"/>
                  <a:gd name="connsiteX10" fmla="*/ 474812 w 707311"/>
                  <a:gd name="connsiteY10" fmla="*/ 72577 h 58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7311" h="581031">
                    <a:moveTo>
                      <a:pt x="474812" y="72577"/>
                    </a:moveTo>
                    <a:cubicBezTo>
                      <a:pt x="514750" y="99609"/>
                      <a:pt x="621573" y="151416"/>
                      <a:pt x="639661" y="164294"/>
                    </a:cubicBezTo>
                    <a:cubicBezTo>
                      <a:pt x="664959" y="182296"/>
                      <a:pt x="747141" y="222825"/>
                      <a:pt x="683914" y="332477"/>
                    </a:cubicBezTo>
                    <a:cubicBezTo>
                      <a:pt x="620687" y="442128"/>
                      <a:pt x="562127" y="522929"/>
                      <a:pt x="523361" y="581032"/>
                    </a:cubicBezTo>
                    <a:lnTo>
                      <a:pt x="0" y="581032"/>
                    </a:lnTo>
                    <a:cubicBezTo>
                      <a:pt x="130131" y="474209"/>
                      <a:pt x="330460" y="386064"/>
                      <a:pt x="417052" y="323599"/>
                    </a:cubicBezTo>
                    <a:cubicBezTo>
                      <a:pt x="503644" y="261134"/>
                      <a:pt x="508340" y="213948"/>
                      <a:pt x="466725" y="161932"/>
                    </a:cubicBezTo>
                    <a:cubicBezTo>
                      <a:pt x="428625" y="114307"/>
                      <a:pt x="394449" y="100886"/>
                      <a:pt x="380448" y="72206"/>
                    </a:cubicBezTo>
                    <a:cubicBezTo>
                      <a:pt x="355521" y="21171"/>
                      <a:pt x="445541" y="-432"/>
                      <a:pt x="476250" y="7"/>
                    </a:cubicBezTo>
                    <a:cubicBezTo>
                      <a:pt x="479974" y="7"/>
                      <a:pt x="514350" y="7"/>
                      <a:pt x="514350" y="7"/>
                    </a:cubicBezTo>
                    <a:cubicBezTo>
                      <a:pt x="514350" y="7"/>
                      <a:pt x="434864" y="45555"/>
                      <a:pt x="474812" y="72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5248A1-D2C7-3DA5-5DF5-2F5B33609A20}"/>
              </a:ext>
            </a:extLst>
          </p:cNvPr>
          <p:cNvGrpSpPr/>
          <p:nvPr/>
        </p:nvGrpSpPr>
        <p:grpSpPr>
          <a:xfrm>
            <a:off x="4233000" y="3429000"/>
            <a:ext cx="1440000" cy="1440000"/>
            <a:chOff x="4233000" y="3429000"/>
            <a:chExt cx="1440000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9D503C-A53C-00F4-4A15-16B25F6BDC05}"/>
                </a:ext>
              </a:extLst>
            </p:cNvPr>
            <p:cNvSpPr/>
            <p:nvPr/>
          </p:nvSpPr>
          <p:spPr>
            <a:xfrm>
              <a:off x="42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PARK</a:t>
              </a:r>
            </a:p>
          </p:txBody>
        </p:sp>
        <p:sp>
          <p:nvSpPr>
            <p:cNvPr id="18" name="Graphic 16" descr="Picnic table with solid fill">
              <a:extLst>
                <a:ext uri="{FF2B5EF4-FFF2-40B4-BE49-F238E27FC236}">
                  <a16:creationId xmlns:a16="http://schemas.microsoft.com/office/drawing/2014/main" id="{A461F7AB-1A3C-4B18-47AE-17539186DB6F}"/>
                </a:ext>
              </a:extLst>
            </p:cNvPr>
            <p:cNvSpPr/>
            <p:nvPr/>
          </p:nvSpPr>
          <p:spPr>
            <a:xfrm>
              <a:off x="4444017" y="3788047"/>
              <a:ext cx="1017966" cy="648953"/>
            </a:xfrm>
            <a:custGeom>
              <a:avLst/>
              <a:gdLst>
                <a:gd name="connsiteX0" fmla="*/ 389573 w 838200"/>
                <a:gd name="connsiteY0" fmla="*/ 95250 h 534352"/>
                <a:gd name="connsiteX1" fmla="*/ 447675 w 838200"/>
                <a:gd name="connsiteY1" fmla="*/ 95250 h 534352"/>
                <a:gd name="connsiteX2" fmla="*/ 519113 w 838200"/>
                <a:gd name="connsiteY2" fmla="*/ 266700 h 534352"/>
                <a:gd name="connsiteX3" fmla="*/ 319088 w 838200"/>
                <a:gd name="connsiteY3" fmla="*/ 266700 h 534352"/>
                <a:gd name="connsiteX4" fmla="*/ 389573 w 838200"/>
                <a:gd name="connsiteY4" fmla="*/ 95250 h 534352"/>
                <a:gd name="connsiteX5" fmla="*/ 152400 w 838200"/>
                <a:gd name="connsiteY5" fmla="*/ 0 h 534352"/>
                <a:gd name="connsiteX6" fmla="*/ 152400 w 838200"/>
                <a:gd name="connsiteY6" fmla="*/ 95250 h 534352"/>
                <a:gd name="connsiteX7" fmla="*/ 288608 w 838200"/>
                <a:gd name="connsiteY7" fmla="*/ 95250 h 534352"/>
                <a:gd name="connsiteX8" fmla="*/ 217170 w 838200"/>
                <a:gd name="connsiteY8" fmla="*/ 266700 h 534352"/>
                <a:gd name="connsiteX9" fmla="*/ 0 w 838200"/>
                <a:gd name="connsiteY9" fmla="*/ 266700 h 534352"/>
                <a:gd name="connsiteX10" fmla="*/ 0 w 838200"/>
                <a:gd name="connsiteY10" fmla="*/ 323850 h 534352"/>
                <a:gd name="connsiteX11" fmla="*/ 193358 w 838200"/>
                <a:gd name="connsiteY11" fmla="*/ 323850 h 534352"/>
                <a:gd name="connsiteX12" fmla="*/ 105728 w 838200"/>
                <a:gd name="connsiteY12" fmla="*/ 534353 h 534352"/>
                <a:gd name="connsiteX13" fmla="*/ 207645 w 838200"/>
                <a:gd name="connsiteY13" fmla="*/ 534353 h 534352"/>
                <a:gd name="connsiteX14" fmla="*/ 295275 w 838200"/>
                <a:gd name="connsiteY14" fmla="*/ 323850 h 534352"/>
                <a:gd name="connsiteX15" fmla="*/ 542925 w 838200"/>
                <a:gd name="connsiteY15" fmla="*/ 323850 h 534352"/>
                <a:gd name="connsiteX16" fmla="*/ 630555 w 838200"/>
                <a:gd name="connsiteY16" fmla="*/ 534353 h 534352"/>
                <a:gd name="connsiteX17" fmla="*/ 732473 w 838200"/>
                <a:gd name="connsiteY17" fmla="*/ 534353 h 534352"/>
                <a:gd name="connsiteX18" fmla="*/ 644843 w 838200"/>
                <a:gd name="connsiteY18" fmla="*/ 323850 h 534352"/>
                <a:gd name="connsiteX19" fmla="*/ 838200 w 838200"/>
                <a:gd name="connsiteY19" fmla="*/ 323850 h 534352"/>
                <a:gd name="connsiteX20" fmla="*/ 838200 w 838200"/>
                <a:gd name="connsiteY20" fmla="*/ 266700 h 534352"/>
                <a:gd name="connsiteX21" fmla="*/ 621030 w 838200"/>
                <a:gd name="connsiteY21" fmla="*/ 266700 h 534352"/>
                <a:gd name="connsiteX22" fmla="*/ 549593 w 838200"/>
                <a:gd name="connsiteY22" fmla="*/ 95250 h 534352"/>
                <a:gd name="connsiteX23" fmla="*/ 685800 w 838200"/>
                <a:gd name="connsiteY23" fmla="*/ 95250 h 534352"/>
                <a:gd name="connsiteX24" fmla="*/ 685800 w 838200"/>
                <a:gd name="connsiteY24" fmla="*/ 0 h 534352"/>
                <a:gd name="connsiteX25" fmla="*/ 152400 w 838200"/>
                <a:gd name="connsiteY25" fmla="*/ 0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8200" h="534352">
                  <a:moveTo>
                    <a:pt x="389573" y="95250"/>
                  </a:moveTo>
                  <a:lnTo>
                    <a:pt x="447675" y="95250"/>
                  </a:lnTo>
                  <a:lnTo>
                    <a:pt x="519113" y="266700"/>
                  </a:lnTo>
                  <a:lnTo>
                    <a:pt x="319088" y="266700"/>
                  </a:lnTo>
                  <a:lnTo>
                    <a:pt x="389573" y="95250"/>
                  </a:lnTo>
                  <a:close/>
                  <a:moveTo>
                    <a:pt x="152400" y="0"/>
                  </a:moveTo>
                  <a:lnTo>
                    <a:pt x="152400" y="95250"/>
                  </a:lnTo>
                  <a:lnTo>
                    <a:pt x="288608" y="95250"/>
                  </a:lnTo>
                  <a:lnTo>
                    <a:pt x="217170" y="266700"/>
                  </a:lnTo>
                  <a:lnTo>
                    <a:pt x="0" y="266700"/>
                  </a:lnTo>
                  <a:lnTo>
                    <a:pt x="0" y="323850"/>
                  </a:lnTo>
                  <a:lnTo>
                    <a:pt x="193358" y="323850"/>
                  </a:lnTo>
                  <a:lnTo>
                    <a:pt x="105728" y="534353"/>
                  </a:lnTo>
                  <a:lnTo>
                    <a:pt x="207645" y="534353"/>
                  </a:lnTo>
                  <a:lnTo>
                    <a:pt x="295275" y="323850"/>
                  </a:lnTo>
                  <a:lnTo>
                    <a:pt x="542925" y="323850"/>
                  </a:lnTo>
                  <a:lnTo>
                    <a:pt x="630555" y="534353"/>
                  </a:lnTo>
                  <a:lnTo>
                    <a:pt x="732473" y="534353"/>
                  </a:lnTo>
                  <a:lnTo>
                    <a:pt x="644843" y="323850"/>
                  </a:lnTo>
                  <a:lnTo>
                    <a:pt x="838200" y="323850"/>
                  </a:lnTo>
                  <a:lnTo>
                    <a:pt x="838200" y="266700"/>
                  </a:lnTo>
                  <a:lnTo>
                    <a:pt x="621030" y="266700"/>
                  </a:lnTo>
                  <a:lnTo>
                    <a:pt x="549593" y="95250"/>
                  </a:lnTo>
                  <a:lnTo>
                    <a:pt x="685800" y="95250"/>
                  </a:lnTo>
                  <a:lnTo>
                    <a:pt x="685800" y="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2066AF-92EF-A9C3-835B-65C6FB694CDE}"/>
              </a:ext>
            </a:extLst>
          </p:cNvPr>
          <p:cNvGrpSpPr/>
          <p:nvPr/>
        </p:nvGrpSpPr>
        <p:grpSpPr>
          <a:xfrm>
            <a:off x="4233000" y="1989000"/>
            <a:ext cx="1440000" cy="1440000"/>
            <a:chOff x="633000" y="4869000"/>
            <a:chExt cx="144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A92429-55BB-55B3-DAA3-2F165D80923D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BRIDGE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42" name="Graphic 41" descr="Bridge scene with solid fill">
              <a:extLst>
                <a:ext uri="{FF2B5EF4-FFF2-40B4-BE49-F238E27FC236}">
                  <a16:creationId xmlns:a16="http://schemas.microsoft.com/office/drawing/2014/main" id="{84CAAAAD-E760-5D28-D1DB-1F388A94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1000" y="501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A3D7-3BC1-84D6-35F8-5581400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FC7FE4-90FC-07BB-D8DF-3E3FF8D79596}"/>
              </a:ext>
            </a:extLst>
          </p:cNvPr>
          <p:cNvSpPr/>
          <p:nvPr/>
        </p:nvSpPr>
        <p:spPr>
          <a:xfrm>
            <a:off x="1353000" y="91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GB" sz="1300" b="1" dirty="0">
                <a:latin typeface="Rubik" pitchFamily="2" charset="-79"/>
                <a:cs typeface="Rubik" pitchFamily="2" charset="-79"/>
              </a:rPr>
              <a:t>A-ROAD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778A2-57D4-D0E8-07A3-89D431464538}"/>
              </a:ext>
            </a:extLst>
          </p:cNvPr>
          <p:cNvSpPr/>
          <p:nvPr/>
        </p:nvSpPr>
        <p:spPr>
          <a:xfrm>
            <a:off x="135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GB" sz="1300" b="1" dirty="0">
                <a:latin typeface="Rubik" pitchFamily="2" charset="-79"/>
                <a:cs typeface="Rubik" pitchFamily="2" charset="-79"/>
              </a:rPr>
              <a:t>TRAM STATION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0BBA6A-89E8-C9C4-3F4E-731DE00FDA92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633000" y="549000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6C515CD5-C511-ECE4-48AB-2D283F97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3EC805-E8E1-B973-7CC6-921046AAD470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4EA1E-FC03-E8D7-1039-7759DA7AC795}"/>
              </a:ext>
            </a:extLst>
          </p:cNvPr>
          <p:cNvSpPr/>
          <p:nvPr/>
        </p:nvSpPr>
        <p:spPr>
          <a:xfrm>
            <a:off x="5745001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35027C-2229-7C7F-0DDF-D1E896A9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34" name="Graphic 24" descr="Taxi with solid fill">
            <a:extLst>
              <a:ext uri="{FF2B5EF4-FFF2-40B4-BE49-F238E27FC236}">
                <a16:creationId xmlns:a16="http://schemas.microsoft.com/office/drawing/2014/main" id="{B27D1169-D7B0-9263-1FBF-4D56454373CC}"/>
              </a:ext>
            </a:extLst>
          </p:cNvPr>
          <p:cNvSpPr/>
          <p:nvPr/>
        </p:nvSpPr>
        <p:spPr>
          <a:xfrm>
            <a:off x="1641000" y="9477000"/>
            <a:ext cx="864000" cy="720000"/>
          </a:xfrm>
          <a:custGeom>
            <a:avLst/>
            <a:gdLst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361950 w 647700"/>
              <a:gd name="connsiteY30" fmla="*/ 0 h 590550"/>
              <a:gd name="connsiteX31" fmla="*/ 285750 w 647700"/>
              <a:gd name="connsiteY31" fmla="*/ 0 h 590550"/>
              <a:gd name="connsiteX32" fmla="*/ 247650 w 647700"/>
              <a:gd name="connsiteY32" fmla="*/ 38100 h 590550"/>
              <a:gd name="connsiteX33" fmla="*/ 247650 w 647700"/>
              <a:gd name="connsiteY33" fmla="*/ 57150 h 590550"/>
              <a:gd name="connsiteX34" fmla="*/ 171450 w 647700"/>
              <a:gd name="connsiteY34" fmla="*/ 57150 h 590550"/>
              <a:gd name="connsiteX35" fmla="*/ 119063 w 647700"/>
              <a:gd name="connsiteY35" fmla="*/ 92393 h 590550"/>
              <a:gd name="connsiteX36" fmla="*/ 57150 w 647700"/>
              <a:gd name="connsiteY36" fmla="*/ 238125 h 590550"/>
              <a:gd name="connsiteX37" fmla="*/ 0 w 647700"/>
              <a:gd name="connsiteY37" fmla="*/ 295275 h 590550"/>
              <a:gd name="connsiteX38" fmla="*/ 0 w 647700"/>
              <a:gd name="connsiteY38" fmla="*/ 447675 h 590550"/>
              <a:gd name="connsiteX39" fmla="*/ 38100 w 647700"/>
              <a:gd name="connsiteY39" fmla="*/ 485775 h 590550"/>
              <a:gd name="connsiteX40" fmla="*/ 57150 w 647700"/>
              <a:gd name="connsiteY40" fmla="*/ 485775 h 590550"/>
              <a:gd name="connsiteX41" fmla="*/ 57150 w 647700"/>
              <a:gd name="connsiteY41" fmla="*/ 552450 h 590550"/>
              <a:gd name="connsiteX42" fmla="*/ 95250 w 647700"/>
              <a:gd name="connsiteY42" fmla="*/ 590550 h 590550"/>
              <a:gd name="connsiteX43" fmla="*/ 114300 w 647700"/>
              <a:gd name="connsiteY43" fmla="*/ 590550 h 590550"/>
              <a:gd name="connsiteX44" fmla="*/ 152400 w 647700"/>
              <a:gd name="connsiteY44" fmla="*/ 552450 h 590550"/>
              <a:gd name="connsiteX45" fmla="*/ 152400 w 647700"/>
              <a:gd name="connsiteY45" fmla="*/ 485775 h 590550"/>
              <a:gd name="connsiteX46" fmla="*/ 495300 w 647700"/>
              <a:gd name="connsiteY46" fmla="*/ 485775 h 590550"/>
              <a:gd name="connsiteX47" fmla="*/ 495300 w 647700"/>
              <a:gd name="connsiteY47" fmla="*/ 552450 h 590550"/>
              <a:gd name="connsiteX48" fmla="*/ 533400 w 647700"/>
              <a:gd name="connsiteY48" fmla="*/ 590550 h 590550"/>
              <a:gd name="connsiteX49" fmla="*/ 552450 w 647700"/>
              <a:gd name="connsiteY49" fmla="*/ 590550 h 590550"/>
              <a:gd name="connsiteX50" fmla="*/ 590550 w 647700"/>
              <a:gd name="connsiteY50" fmla="*/ 552450 h 590550"/>
              <a:gd name="connsiteX51" fmla="*/ 590550 w 647700"/>
              <a:gd name="connsiteY51" fmla="*/ 485775 h 590550"/>
              <a:gd name="connsiteX52" fmla="*/ 609600 w 647700"/>
              <a:gd name="connsiteY52" fmla="*/ 485775 h 590550"/>
              <a:gd name="connsiteX53" fmla="*/ 647700 w 647700"/>
              <a:gd name="connsiteY53" fmla="*/ 447675 h 590550"/>
              <a:gd name="connsiteX54" fmla="*/ 647700 w 647700"/>
              <a:gd name="connsiteY54" fmla="*/ 295275 h 590550"/>
              <a:gd name="connsiteX55" fmla="*/ 590550 w 647700"/>
              <a:gd name="connsiteY55" fmla="*/ 238125 h 590550"/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285750 w 647700"/>
              <a:gd name="connsiteY30" fmla="*/ 0 h 590550"/>
              <a:gd name="connsiteX31" fmla="*/ 247650 w 647700"/>
              <a:gd name="connsiteY31" fmla="*/ 38100 h 590550"/>
              <a:gd name="connsiteX32" fmla="*/ 247650 w 647700"/>
              <a:gd name="connsiteY32" fmla="*/ 57150 h 590550"/>
              <a:gd name="connsiteX33" fmla="*/ 171450 w 647700"/>
              <a:gd name="connsiteY33" fmla="*/ 57150 h 590550"/>
              <a:gd name="connsiteX34" fmla="*/ 119063 w 647700"/>
              <a:gd name="connsiteY34" fmla="*/ 92393 h 590550"/>
              <a:gd name="connsiteX35" fmla="*/ 57150 w 647700"/>
              <a:gd name="connsiteY35" fmla="*/ 238125 h 590550"/>
              <a:gd name="connsiteX36" fmla="*/ 0 w 647700"/>
              <a:gd name="connsiteY36" fmla="*/ 295275 h 590550"/>
              <a:gd name="connsiteX37" fmla="*/ 0 w 647700"/>
              <a:gd name="connsiteY37" fmla="*/ 447675 h 590550"/>
              <a:gd name="connsiteX38" fmla="*/ 38100 w 647700"/>
              <a:gd name="connsiteY38" fmla="*/ 485775 h 590550"/>
              <a:gd name="connsiteX39" fmla="*/ 57150 w 647700"/>
              <a:gd name="connsiteY39" fmla="*/ 485775 h 590550"/>
              <a:gd name="connsiteX40" fmla="*/ 57150 w 647700"/>
              <a:gd name="connsiteY40" fmla="*/ 552450 h 590550"/>
              <a:gd name="connsiteX41" fmla="*/ 95250 w 647700"/>
              <a:gd name="connsiteY41" fmla="*/ 590550 h 590550"/>
              <a:gd name="connsiteX42" fmla="*/ 114300 w 647700"/>
              <a:gd name="connsiteY42" fmla="*/ 590550 h 590550"/>
              <a:gd name="connsiteX43" fmla="*/ 152400 w 647700"/>
              <a:gd name="connsiteY43" fmla="*/ 552450 h 590550"/>
              <a:gd name="connsiteX44" fmla="*/ 152400 w 647700"/>
              <a:gd name="connsiteY44" fmla="*/ 485775 h 590550"/>
              <a:gd name="connsiteX45" fmla="*/ 495300 w 647700"/>
              <a:gd name="connsiteY45" fmla="*/ 485775 h 590550"/>
              <a:gd name="connsiteX46" fmla="*/ 495300 w 647700"/>
              <a:gd name="connsiteY46" fmla="*/ 552450 h 590550"/>
              <a:gd name="connsiteX47" fmla="*/ 533400 w 647700"/>
              <a:gd name="connsiteY47" fmla="*/ 590550 h 590550"/>
              <a:gd name="connsiteX48" fmla="*/ 552450 w 647700"/>
              <a:gd name="connsiteY48" fmla="*/ 590550 h 590550"/>
              <a:gd name="connsiteX49" fmla="*/ 590550 w 647700"/>
              <a:gd name="connsiteY49" fmla="*/ 552450 h 590550"/>
              <a:gd name="connsiteX50" fmla="*/ 590550 w 647700"/>
              <a:gd name="connsiteY50" fmla="*/ 485775 h 590550"/>
              <a:gd name="connsiteX51" fmla="*/ 609600 w 647700"/>
              <a:gd name="connsiteY51" fmla="*/ 485775 h 590550"/>
              <a:gd name="connsiteX52" fmla="*/ 647700 w 647700"/>
              <a:gd name="connsiteY52" fmla="*/ 447675 h 590550"/>
              <a:gd name="connsiteX53" fmla="*/ 647700 w 647700"/>
              <a:gd name="connsiteY53" fmla="*/ 295275 h 590550"/>
              <a:gd name="connsiteX54" fmla="*/ 590550 w 647700"/>
              <a:gd name="connsiteY54" fmla="*/ 238125 h 590550"/>
              <a:gd name="connsiteX0" fmla="*/ 590550 w 647700"/>
              <a:gd name="connsiteY0" fmla="*/ 297657 h 554832"/>
              <a:gd name="connsiteX1" fmla="*/ 571500 w 647700"/>
              <a:gd name="connsiteY1" fmla="*/ 316707 h 554832"/>
              <a:gd name="connsiteX2" fmla="*/ 514350 w 647700"/>
              <a:gd name="connsiteY2" fmla="*/ 316707 h 554832"/>
              <a:gd name="connsiteX3" fmla="*/ 495300 w 647700"/>
              <a:gd name="connsiteY3" fmla="*/ 297657 h 554832"/>
              <a:gd name="connsiteX4" fmla="*/ 495300 w 647700"/>
              <a:gd name="connsiteY4" fmla="*/ 278607 h 554832"/>
              <a:gd name="connsiteX5" fmla="*/ 514350 w 647700"/>
              <a:gd name="connsiteY5" fmla="*/ 259557 h 554832"/>
              <a:gd name="connsiteX6" fmla="*/ 571500 w 647700"/>
              <a:gd name="connsiteY6" fmla="*/ 259557 h 554832"/>
              <a:gd name="connsiteX7" fmla="*/ 590550 w 647700"/>
              <a:gd name="connsiteY7" fmla="*/ 278607 h 554832"/>
              <a:gd name="connsiteX8" fmla="*/ 590550 w 647700"/>
              <a:gd name="connsiteY8" fmla="*/ 297657 h 554832"/>
              <a:gd name="connsiteX9" fmla="*/ 98107 w 647700"/>
              <a:gd name="connsiteY9" fmla="*/ 202407 h 554832"/>
              <a:gd name="connsiteX10" fmla="*/ 153353 w 647700"/>
              <a:gd name="connsiteY10" fmla="*/ 70962 h 554832"/>
              <a:gd name="connsiteX11" fmla="*/ 170498 w 647700"/>
              <a:gd name="connsiteY11" fmla="*/ 59532 h 554832"/>
              <a:gd name="connsiteX12" fmla="*/ 475298 w 647700"/>
              <a:gd name="connsiteY12" fmla="*/ 59532 h 554832"/>
              <a:gd name="connsiteX13" fmla="*/ 492442 w 647700"/>
              <a:gd name="connsiteY13" fmla="*/ 70962 h 554832"/>
              <a:gd name="connsiteX14" fmla="*/ 549593 w 647700"/>
              <a:gd name="connsiteY14" fmla="*/ 202407 h 554832"/>
              <a:gd name="connsiteX15" fmla="*/ 98107 w 647700"/>
              <a:gd name="connsiteY15" fmla="*/ 202407 h 554832"/>
              <a:gd name="connsiteX16" fmla="*/ 152400 w 647700"/>
              <a:gd name="connsiteY16" fmla="*/ 297657 h 554832"/>
              <a:gd name="connsiteX17" fmla="*/ 133350 w 647700"/>
              <a:gd name="connsiteY17" fmla="*/ 316707 h 554832"/>
              <a:gd name="connsiteX18" fmla="*/ 76200 w 647700"/>
              <a:gd name="connsiteY18" fmla="*/ 316707 h 554832"/>
              <a:gd name="connsiteX19" fmla="*/ 57150 w 647700"/>
              <a:gd name="connsiteY19" fmla="*/ 297657 h 554832"/>
              <a:gd name="connsiteX20" fmla="*/ 57150 w 647700"/>
              <a:gd name="connsiteY20" fmla="*/ 278607 h 554832"/>
              <a:gd name="connsiteX21" fmla="*/ 76200 w 647700"/>
              <a:gd name="connsiteY21" fmla="*/ 259557 h 554832"/>
              <a:gd name="connsiteX22" fmla="*/ 133350 w 647700"/>
              <a:gd name="connsiteY22" fmla="*/ 259557 h 554832"/>
              <a:gd name="connsiteX23" fmla="*/ 152400 w 647700"/>
              <a:gd name="connsiteY23" fmla="*/ 278607 h 554832"/>
              <a:gd name="connsiteX24" fmla="*/ 152400 w 647700"/>
              <a:gd name="connsiteY24" fmla="*/ 297657 h 554832"/>
              <a:gd name="connsiteX25" fmla="*/ 590550 w 647700"/>
              <a:gd name="connsiteY25" fmla="*/ 202407 h 554832"/>
              <a:gd name="connsiteX26" fmla="*/ 528638 w 647700"/>
              <a:gd name="connsiteY26" fmla="*/ 56675 h 554832"/>
              <a:gd name="connsiteX27" fmla="*/ 476250 w 647700"/>
              <a:gd name="connsiteY27" fmla="*/ 21432 h 554832"/>
              <a:gd name="connsiteX28" fmla="*/ 400050 w 647700"/>
              <a:gd name="connsiteY28" fmla="*/ 21432 h 554832"/>
              <a:gd name="connsiteX29" fmla="*/ 400050 w 647700"/>
              <a:gd name="connsiteY29" fmla="*/ 2382 h 554832"/>
              <a:gd name="connsiteX30" fmla="*/ 247650 w 647700"/>
              <a:gd name="connsiteY30" fmla="*/ 2382 h 554832"/>
              <a:gd name="connsiteX31" fmla="*/ 247650 w 647700"/>
              <a:gd name="connsiteY31" fmla="*/ 21432 h 554832"/>
              <a:gd name="connsiteX32" fmla="*/ 171450 w 647700"/>
              <a:gd name="connsiteY32" fmla="*/ 21432 h 554832"/>
              <a:gd name="connsiteX33" fmla="*/ 119063 w 647700"/>
              <a:gd name="connsiteY33" fmla="*/ 56675 h 554832"/>
              <a:gd name="connsiteX34" fmla="*/ 57150 w 647700"/>
              <a:gd name="connsiteY34" fmla="*/ 202407 h 554832"/>
              <a:gd name="connsiteX35" fmla="*/ 0 w 647700"/>
              <a:gd name="connsiteY35" fmla="*/ 259557 h 554832"/>
              <a:gd name="connsiteX36" fmla="*/ 0 w 647700"/>
              <a:gd name="connsiteY36" fmla="*/ 411957 h 554832"/>
              <a:gd name="connsiteX37" fmla="*/ 38100 w 647700"/>
              <a:gd name="connsiteY37" fmla="*/ 450057 h 554832"/>
              <a:gd name="connsiteX38" fmla="*/ 57150 w 647700"/>
              <a:gd name="connsiteY38" fmla="*/ 450057 h 554832"/>
              <a:gd name="connsiteX39" fmla="*/ 57150 w 647700"/>
              <a:gd name="connsiteY39" fmla="*/ 516732 h 554832"/>
              <a:gd name="connsiteX40" fmla="*/ 95250 w 647700"/>
              <a:gd name="connsiteY40" fmla="*/ 554832 h 554832"/>
              <a:gd name="connsiteX41" fmla="*/ 114300 w 647700"/>
              <a:gd name="connsiteY41" fmla="*/ 554832 h 554832"/>
              <a:gd name="connsiteX42" fmla="*/ 152400 w 647700"/>
              <a:gd name="connsiteY42" fmla="*/ 516732 h 554832"/>
              <a:gd name="connsiteX43" fmla="*/ 152400 w 647700"/>
              <a:gd name="connsiteY43" fmla="*/ 450057 h 554832"/>
              <a:gd name="connsiteX44" fmla="*/ 495300 w 647700"/>
              <a:gd name="connsiteY44" fmla="*/ 450057 h 554832"/>
              <a:gd name="connsiteX45" fmla="*/ 495300 w 647700"/>
              <a:gd name="connsiteY45" fmla="*/ 516732 h 554832"/>
              <a:gd name="connsiteX46" fmla="*/ 533400 w 647700"/>
              <a:gd name="connsiteY46" fmla="*/ 554832 h 554832"/>
              <a:gd name="connsiteX47" fmla="*/ 552450 w 647700"/>
              <a:gd name="connsiteY47" fmla="*/ 554832 h 554832"/>
              <a:gd name="connsiteX48" fmla="*/ 590550 w 647700"/>
              <a:gd name="connsiteY48" fmla="*/ 516732 h 554832"/>
              <a:gd name="connsiteX49" fmla="*/ 590550 w 647700"/>
              <a:gd name="connsiteY49" fmla="*/ 450057 h 554832"/>
              <a:gd name="connsiteX50" fmla="*/ 609600 w 647700"/>
              <a:gd name="connsiteY50" fmla="*/ 450057 h 554832"/>
              <a:gd name="connsiteX51" fmla="*/ 647700 w 647700"/>
              <a:gd name="connsiteY51" fmla="*/ 411957 h 554832"/>
              <a:gd name="connsiteX52" fmla="*/ 647700 w 647700"/>
              <a:gd name="connsiteY52" fmla="*/ 259557 h 554832"/>
              <a:gd name="connsiteX53" fmla="*/ 590550 w 647700"/>
              <a:gd name="connsiteY53" fmla="*/ 202407 h 554832"/>
              <a:gd name="connsiteX0" fmla="*/ 590550 w 647700"/>
              <a:gd name="connsiteY0" fmla="*/ 295275 h 552450"/>
              <a:gd name="connsiteX1" fmla="*/ 571500 w 647700"/>
              <a:gd name="connsiteY1" fmla="*/ 314325 h 552450"/>
              <a:gd name="connsiteX2" fmla="*/ 514350 w 647700"/>
              <a:gd name="connsiteY2" fmla="*/ 314325 h 552450"/>
              <a:gd name="connsiteX3" fmla="*/ 495300 w 647700"/>
              <a:gd name="connsiteY3" fmla="*/ 295275 h 552450"/>
              <a:gd name="connsiteX4" fmla="*/ 495300 w 647700"/>
              <a:gd name="connsiteY4" fmla="*/ 276225 h 552450"/>
              <a:gd name="connsiteX5" fmla="*/ 514350 w 647700"/>
              <a:gd name="connsiteY5" fmla="*/ 257175 h 552450"/>
              <a:gd name="connsiteX6" fmla="*/ 571500 w 647700"/>
              <a:gd name="connsiteY6" fmla="*/ 257175 h 552450"/>
              <a:gd name="connsiteX7" fmla="*/ 590550 w 647700"/>
              <a:gd name="connsiteY7" fmla="*/ 276225 h 552450"/>
              <a:gd name="connsiteX8" fmla="*/ 590550 w 647700"/>
              <a:gd name="connsiteY8" fmla="*/ 295275 h 552450"/>
              <a:gd name="connsiteX9" fmla="*/ 98107 w 647700"/>
              <a:gd name="connsiteY9" fmla="*/ 200025 h 552450"/>
              <a:gd name="connsiteX10" fmla="*/ 153353 w 647700"/>
              <a:gd name="connsiteY10" fmla="*/ 68580 h 552450"/>
              <a:gd name="connsiteX11" fmla="*/ 170498 w 647700"/>
              <a:gd name="connsiteY11" fmla="*/ 57150 h 552450"/>
              <a:gd name="connsiteX12" fmla="*/ 475298 w 647700"/>
              <a:gd name="connsiteY12" fmla="*/ 57150 h 552450"/>
              <a:gd name="connsiteX13" fmla="*/ 492442 w 647700"/>
              <a:gd name="connsiteY13" fmla="*/ 68580 h 552450"/>
              <a:gd name="connsiteX14" fmla="*/ 549593 w 647700"/>
              <a:gd name="connsiteY14" fmla="*/ 200025 h 552450"/>
              <a:gd name="connsiteX15" fmla="*/ 98107 w 647700"/>
              <a:gd name="connsiteY15" fmla="*/ 200025 h 552450"/>
              <a:gd name="connsiteX16" fmla="*/ 152400 w 647700"/>
              <a:gd name="connsiteY16" fmla="*/ 295275 h 552450"/>
              <a:gd name="connsiteX17" fmla="*/ 133350 w 647700"/>
              <a:gd name="connsiteY17" fmla="*/ 314325 h 552450"/>
              <a:gd name="connsiteX18" fmla="*/ 76200 w 647700"/>
              <a:gd name="connsiteY18" fmla="*/ 314325 h 552450"/>
              <a:gd name="connsiteX19" fmla="*/ 57150 w 647700"/>
              <a:gd name="connsiteY19" fmla="*/ 295275 h 552450"/>
              <a:gd name="connsiteX20" fmla="*/ 57150 w 647700"/>
              <a:gd name="connsiteY20" fmla="*/ 276225 h 552450"/>
              <a:gd name="connsiteX21" fmla="*/ 76200 w 647700"/>
              <a:gd name="connsiteY21" fmla="*/ 257175 h 552450"/>
              <a:gd name="connsiteX22" fmla="*/ 133350 w 647700"/>
              <a:gd name="connsiteY22" fmla="*/ 257175 h 552450"/>
              <a:gd name="connsiteX23" fmla="*/ 152400 w 647700"/>
              <a:gd name="connsiteY23" fmla="*/ 276225 h 552450"/>
              <a:gd name="connsiteX24" fmla="*/ 152400 w 647700"/>
              <a:gd name="connsiteY24" fmla="*/ 295275 h 552450"/>
              <a:gd name="connsiteX25" fmla="*/ 590550 w 647700"/>
              <a:gd name="connsiteY25" fmla="*/ 200025 h 552450"/>
              <a:gd name="connsiteX26" fmla="*/ 528638 w 647700"/>
              <a:gd name="connsiteY26" fmla="*/ 54293 h 552450"/>
              <a:gd name="connsiteX27" fmla="*/ 476250 w 647700"/>
              <a:gd name="connsiteY27" fmla="*/ 19050 h 552450"/>
              <a:gd name="connsiteX28" fmla="*/ 400050 w 647700"/>
              <a:gd name="connsiteY28" fmla="*/ 19050 h 552450"/>
              <a:gd name="connsiteX29" fmla="*/ 247650 w 647700"/>
              <a:gd name="connsiteY29" fmla="*/ 0 h 552450"/>
              <a:gd name="connsiteX30" fmla="*/ 247650 w 647700"/>
              <a:gd name="connsiteY30" fmla="*/ 19050 h 552450"/>
              <a:gd name="connsiteX31" fmla="*/ 171450 w 647700"/>
              <a:gd name="connsiteY31" fmla="*/ 19050 h 552450"/>
              <a:gd name="connsiteX32" fmla="*/ 119063 w 647700"/>
              <a:gd name="connsiteY32" fmla="*/ 54293 h 552450"/>
              <a:gd name="connsiteX33" fmla="*/ 57150 w 647700"/>
              <a:gd name="connsiteY33" fmla="*/ 200025 h 552450"/>
              <a:gd name="connsiteX34" fmla="*/ 0 w 647700"/>
              <a:gd name="connsiteY34" fmla="*/ 257175 h 552450"/>
              <a:gd name="connsiteX35" fmla="*/ 0 w 647700"/>
              <a:gd name="connsiteY35" fmla="*/ 409575 h 552450"/>
              <a:gd name="connsiteX36" fmla="*/ 38100 w 647700"/>
              <a:gd name="connsiteY36" fmla="*/ 447675 h 552450"/>
              <a:gd name="connsiteX37" fmla="*/ 57150 w 647700"/>
              <a:gd name="connsiteY37" fmla="*/ 447675 h 552450"/>
              <a:gd name="connsiteX38" fmla="*/ 57150 w 647700"/>
              <a:gd name="connsiteY38" fmla="*/ 514350 h 552450"/>
              <a:gd name="connsiteX39" fmla="*/ 95250 w 647700"/>
              <a:gd name="connsiteY39" fmla="*/ 552450 h 552450"/>
              <a:gd name="connsiteX40" fmla="*/ 114300 w 647700"/>
              <a:gd name="connsiteY40" fmla="*/ 552450 h 552450"/>
              <a:gd name="connsiteX41" fmla="*/ 152400 w 647700"/>
              <a:gd name="connsiteY41" fmla="*/ 514350 h 552450"/>
              <a:gd name="connsiteX42" fmla="*/ 152400 w 647700"/>
              <a:gd name="connsiteY42" fmla="*/ 447675 h 552450"/>
              <a:gd name="connsiteX43" fmla="*/ 495300 w 647700"/>
              <a:gd name="connsiteY43" fmla="*/ 447675 h 552450"/>
              <a:gd name="connsiteX44" fmla="*/ 495300 w 647700"/>
              <a:gd name="connsiteY44" fmla="*/ 514350 h 552450"/>
              <a:gd name="connsiteX45" fmla="*/ 533400 w 647700"/>
              <a:gd name="connsiteY45" fmla="*/ 552450 h 552450"/>
              <a:gd name="connsiteX46" fmla="*/ 552450 w 647700"/>
              <a:gd name="connsiteY46" fmla="*/ 552450 h 552450"/>
              <a:gd name="connsiteX47" fmla="*/ 590550 w 647700"/>
              <a:gd name="connsiteY47" fmla="*/ 514350 h 552450"/>
              <a:gd name="connsiteX48" fmla="*/ 590550 w 647700"/>
              <a:gd name="connsiteY48" fmla="*/ 447675 h 552450"/>
              <a:gd name="connsiteX49" fmla="*/ 609600 w 647700"/>
              <a:gd name="connsiteY49" fmla="*/ 447675 h 552450"/>
              <a:gd name="connsiteX50" fmla="*/ 647700 w 647700"/>
              <a:gd name="connsiteY50" fmla="*/ 409575 h 552450"/>
              <a:gd name="connsiteX51" fmla="*/ 647700 w 647700"/>
              <a:gd name="connsiteY51" fmla="*/ 257175 h 552450"/>
              <a:gd name="connsiteX52" fmla="*/ 590550 w 647700"/>
              <a:gd name="connsiteY52" fmla="*/ 200025 h 552450"/>
              <a:gd name="connsiteX0" fmla="*/ 590550 w 647700"/>
              <a:gd name="connsiteY0" fmla="*/ 276225 h 533400"/>
              <a:gd name="connsiteX1" fmla="*/ 571500 w 647700"/>
              <a:gd name="connsiteY1" fmla="*/ 295275 h 533400"/>
              <a:gd name="connsiteX2" fmla="*/ 514350 w 647700"/>
              <a:gd name="connsiteY2" fmla="*/ 295275 h 533400"/>
              <a:gd name="connsiteX3" fmla="*/ 495300 w 647700"/>
              <a:gd name="connsiteY3" fmla="*/ 276225 h 533400"/>
              <a:gd name="connsiteX4" fmla="*/ 495300 w 647700"/>
              <a:gd name="connsiteY4" fmla="*/ 257175 h 533400"/>
              <a:gd name="connsiteX5" fmla="*/ 514350 w 647700"/>
              <a:gd name="connsiteY5" fmla="*/ 238125 h 533400"/>
              <a:gd name="connsiteX6" fmla="*/ 571500 w 647700"/>
              <a:gd name="connsiteY6" fmla="*/ 238125 h 533400"/>
              <a:gd name="connsiteX7" fmla="*/ 590550 w 647700"/>
              <a:gd name="connsiteY7" fmla="*/ 257175 h 533400"/>
              <a:gd name="connsiteX8" fmla="*/ 590550 w 647700"/>
              <a:gd name="connsiteY8" fmla="*/ 276225 h 533400"/>
              <a:gd name="connsiteX9" fmla="*/ 98107 w 647700"/>
              <a:gd name="connsiteY9" fmla="*/ 180975 h 533400"/>
              <a:gd name="connsiteX10" fmla="*/ 153353 w 647700"/>
              <a:gd name="connsiteY10" fmla="*/ 49530 h 533400"/>
              <a:gd name="connsiteX11" fmla="*/ 170498 w 647700"/>
              <a:gd name="connsiteY11" fmla="*/ 38100 h 533400"/>
              <a:gd name="connsiteX12" fmla="*/ 475298 w 647700"/>
              <a:gd name="connsiteY12" fmla="*/ 38100 h 533400"/>
              <a:gd name="connsiteX13" fmla="*/ 492442 w 647700"/>
              <a:gd name="connsiteY13" fmla="*/ 49530 h 533400"/>
              <a:gd name="connsiteX14" fmla="*/ 549593 w 647700"/>
              <a:gd name="connsiteY14" fmla="*/ 180975 h 533400"/>
              <a:gd name="connsiteX15" fmla="*/ 98107 w 647700"/>
              <a:gd name="connsiteY15" fmla="*/ 180975 h 533400"/>
              <a:gd name="connsiteX16" fmla="*/ 152400 w 647700"/>
              <a:gd name="connsiteY16" fmla="*/ 276225 h 533400"/>
              <a:gd name="connsiteX17" fmla="*/ 133350 w 647700"/>
              <a:gd name="connsiteY17" fmla="*/ 295275 h 533400"/>
              <a:gd name="connsiteX18" fmla="*/ 76200 w 647700"/>
              <a:gd name="connsiteY18" fmla="*/ 295275 h 533400"/>
              <a:gd name="connsiteX19" fmla="*/ 57150 w 647700"/>
              <a:gd name="connsiteY19" fmla="*/ 276225 h 533400"/>
              <a:gd name="connsiteX20" fmla="*/ 57150 w 647700"/>
              <a:gd name="connsiteY20" fmla="*/ 257175 h 533400"/>
              <a:gd name="connsiteX21" fmla="*/ 76200 w 647700"/>
              <a:gd name="connsiteY21" fmla="*/ 238125 h 533400"/>
              <a:gd name="connsiteX22" fmla="*/ 133350 w 647700"/>
              <a:gd name="connsiteY22" fmla="*/ 238125 h 533400"/>
              <a:gd name="connsiteX23" fmla="*/ 152400 w 647700"/>
              <a:gd name="connsiteY23" fmla="*/ 257175 h 533400"/>
              <a:gd name="connsiteX24" fmla="*/ 152400 w 647700"/>
              <a:gd name="connsiteY24" fmla="*/ 276225 h 533400"/>
              <a:gd name="connsiteX25" fmla="*/ 590550 w 647700"/>
              <a:gd name="connsiteY25" fmla="*/ 180975 h 533400"/>
              <a:gd name="connsiteX26" fmla="*/ 528638 w 647700"/>
              <a:gd name="connsiteY26" fmla="*/ 35243 h 533400"/>
              <a:gd name="connsiteX27" fmla="*/ 476250 w 647700"/>
              <a:gd name="connsiteY27" fmla="*/ 0 h 533400"/>
              <a:gd name="connsiteX28" fmla="*/ 400050 w 647700"/>
              <a:gd name="connsiteY28" fmla="*/ 0 h 533400"/>
              <a:gd name="connsiteX29" fmla="*/ 247650 w 647700"/>
              <a:gd name="connsiteY29" fmla="*/ 0 h 533400"/>
              <a:gd name="connsiteX30" fmla="*/ 171450 w 647700"/>
              <a:gd name="connsiteY30" fmla="*/ 0 h 533400"/>
              <a:gd name="connsiteX31" fmla="*/ 119063 w 647700"/>
              <a:gd name="connsiteY31" fmla="*/ 35243 h 533400"/>
              <a:gd name="connsiteX32" fmla="*/ 57150 w 647700"/>
              <a:gd name="connsiteY32" fmla="*/ 180975 h 533400"/>
              <a:gd name="connsiteX33" fmla="*/ 0 w 647700"/>
              <a:gd name="connsiteY33" fmla="*/ 238125 h 533400"/>
              <a:gd name="connsiteX34" fmla="*/ 0 w 647700"/>
              <a:gd name="connsiteY34" fmla="*/ 390525 h 533400"/>
              <a:gd name="connsiteX35" fmla="*/ 38100 w 647700"/>
              <a:gd name="connsiteY35" fmla="*/ 428625 h 533400"/>
              <a:gd name="connsiteX36" fmla="*/ 57150 w 647700"/>
              <a:gd name="connsiteY36" fmla="*/ 428625 h 533400"/>
              <a:gd name="connsiteX37" fmla="*/ 57150 w 647700"/>
              <a:gd name="connsiteY37" fmla="*/ 495300 h 533400"/>
              <a:gd name="connsiteX38" fmla="*/ 95250 w 647700"/>
              <a:gd name="connsiteY38" fmla="*/ 533400 h 533400"/>
              <a:gd name="connsiteX39" fmla="*/ 114300 w 647700"/>
              <a:gd name="connsiteY39" fmla="*/ 533400 h 533400"/>
              <a:gd name="connsiteX40" fmla="*/ 152400 w 647700"/>
              <a:gd name="connsiteY40" fmla="*/ 495300 h 533400"/>
              <a:gd name="connsiteX41" fmla="*/ 152400 w 647700"/>
              <a:gd name="connsiteY41" fmla="*/ 428625 h 533400"/>
              <a:gd name="connsiteX42" fmla="*/ 495300 w 647700"/>
              <a:gd name="connsiteY42" fmla="*/ 428625 h 533400"/>
              <a:gd name="connsiteX43" fmla="*/ 495300 w 647700"/>
              <a:gd name="connsiteY43" fmla="*/ 495300 h 533400"/>
              <a:gd name="connsiteX44" fmla="*/ 533400 w 647700"/>
              <a:gd name="connsiteY44" fmla="*/ 533400 h 533400"/>
              <a:gd name="connsiteX45" fmla="*/ 552450 w 647700"/>
              <a:gd name="connsiteY45" fmla="*/ 533400 h 533400"/>
              <a:gd name="connsiteX46" fmla="*/ 590550 w 647700"/>
              <a:gd name="connsiteY46" fmla="*/ 495300 h 533400"/>
              <a:gd name="connsiteX47" fmla="*/ 590550 w 647700"/>
              <a:gd name="connsiteY47" fmla="*/ 428625 h 533400"/>
              <a:gd name="connsiteX48" fmla="*/ 609600 w 647700"/>
              <a:gd name="connsiteY48" fmla="*/ 428625 h 533400"/>
              <a:gd name="connsiteX49" fmla="*/ 647700 w 647700"/>
              <a:gd name="connsiteY49" fmla="*/ 390525 h 533400"/>
              <a:gd name="connsiteX50" fmla="*/ 647700 w 647700"/>
              <a:gd name="connsiteY50" fmla="*/ 238125 h 533400"/>
              <a:gd name="connsiteX51" fmla="*/ 590550 w 647700"/>
              <a:gd name="connsiteY51" fmla="*/ 1809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7700" h="533400">
                <a:moveTo>
                  <a:pt x="590550" y="276225"/>
                </a:moveTo>
                <a:cubicBezTo>
                  <a:pt x="590550" y="286703"/>
                  <a:pt x="581978" y="295275"/>
                  <a:pt x="571500" y="295275"/>
                </a:cubicBezTo>
                <a:lnTo>
                  <a:pt x="514350" y="295275"/>
                </a:lnTo>
                <a:cubicBezTo>
                  <a:pt x="503873" y="295275"/>
                  <a:pt x="495300" y="286703"/>
                  <a:pt x="495300" y="276225"/>
                </a:cubicBezTo>
                <a:lnTo>
                  <a:pt x="495300" y="257175"/>
                </a:lnTo>
                <a:cubicBezTo>
                  <a:pt x="495300" y="246698"/>
                  <a:pt x="503873" y="238125"/>
                  <a:pt x="514350" y="238125"/>
                </a:cubicBezTo>
                <a:lnTo>
                  <a:pt x="571500" y="238125"/>
                </a:lnTo>
                <a:cubicBezTo>
                  <a:pt x="581978" y="238125"/>
                  <a:pt x="590550" y="246698"/>
                  <a:pt x="590550" y="257175"/>
                </a:cubicBezTo>
                <a:lnTo>
                  <a:pt x="590550" y="276225"/>
                </a:lnTo>
                <a:close/>
                <a:moveTo>
                  <a:pt x="98107" y="180975"/>
                </a:moveTo>
                <a:lnTo>
                  <a:pt x="153353" y="49530"/>
                </a:lnTo>
                <a:cubicBezTo>
                  <a:pt x="156210" y="42863"/>
                  <a:pt x="162878" y="38100"/>
                  <a:pt x="170498" y="38100"/>
                </a:cubicBezTo>
                <a:lnTo>
                  <a:pt x="475298" y="38100"/>
                </a:lnTo>
                <a:cubicBezTo>
                  <a:pt x="482917" y="38100"/>
                  <a:pt x="489585" y="42863"/>
                  <a:pt x="492442" y="49530"/>
                </a:cubicBezTo>
                <a:lnTo>
                  <a:pt x="549593" y="180975"/>
                </a:lnTo>
                <a:lnTo>
                  <a:pt x="98107" y="180975"/>
                </a:lnTo>
                <a:close/>
                <a:moveTo>
                  <a:pt x="152400" y="276225"/>
                </a:moveTo>
                <a:cubicBezTo>
                  <a:pt x="152400" y="286703"/>
                  <a:pt x="143828" y="295275"/>
                  <a:pt x="133350" y="295275"/>
                </a:cubicBezTo>
                <a:lnTo>
                  <a:pt x="76200" y="295275"/>
                </a:lnTo>
                <a:cubicBezTo>
                  <a:pt x="65723" y="295275"/>
                  <a:pt x="57150" y="286703"/>
                  <a:pt x="57150" y="276225"/>
                </a:cubicBezTo>
                <a:lnTo>
                  <a:pt x="57150" y="257175"/>
                </a:lnTo>
                <a:cubicBezTo>
                  <a:pt x="57150" y="246698"/>
                  <a:pt x="65723" y="238125"/>
                  <a:pt x="76200" y="238125"/>
                </a:cubicBezTo>
                <a:lnTo>
                  <a:pt x="133350" y="238125"/>
                </a:lnTo>
                <a:cubicBezTo>
                  <a:pt x="143828" y="238125"/>
                  <a:pt x="152400" y="246698"/>
                  <a:pt x="152400" y="257175"/>
                </a:cubicBezTo>
                <a:lnTo>
                  <a:pt x="152400" y="276225"/>
                </a:lnTo>
                <a:close/>
                <a:moveTo>
                  <a:pt x="590550" y="180975"/>
                </a:moveTo>
                <a:lnTo>
                  <a:pt x="528638" y="35243"/>
                </a:lnTo>
                <a:cubicBezTo>
                  <a:pt x="520065" y="13335"/>
                  <a:pt x="499110" y="0"/>
                  <a:pt x="476250" y="0"/>
                </a:cubicBezTo>
                <a:lnTo>
                  <a:pt x="400050" y="0"/>
                </a:lnTo>
                <a:lnTo>
                  <a:pt x="247650" y="0"/>
                </a:lnTo>
                <a:lnTo>
                  <a:pt x="171450" y="0"/>
                </a:lnTo>
                <a:cubicBezTo>
                  <a:pt x="148590" y="0"/>
                  <a:pt x="127635" y="13335"/>
                  <a:pt x="119063" y="35243"/>
                </a:cubicBezTo>
                <a:lnTo>
                  <a:pt x="57150" y="180975"/>
                </a:lnTo>
                <a:cubicBezTo>
                  <a:pt x="25718" y="180975"/>
                  <a:pt x="0" y="206693"/>
                  <a:pt x="0" y="238125"/>
                </a:cubicBezTo>
                <a:lnTo>
                  <a:pt x="0" y="390525"/>
                </a:lnTo>
                <a:cubicBezTo>
                  <a:pt x="0" y="411480"/>
                  <a:pt x="17145" y="428625"/>
                  <a:pt x="38100" y="428625"/>
                </a:cubicBezTo>
                <a:lnTo>
                  <a:pt x="57150" y="428625"/>
                </a:lnTo>
                <a:lnTo>
                  <a:pt x="57150" y="495300"/>
                </a:lnTo>
                <a:cubicBezTo>
                  <a:pt x="57150" y="516255"/>
                  <a:pt x="74295" y="533400"/>
                  <a:pt x="95250" y="533400"/>
                </a:cubicBezTo>
                <a:lnTo>
                  <a:pt x="114300" y="533400"/>
                </a:lnTo>
                <a:cubicBezTo>
                  <a:pt x="135255" y="533400"/>
                  <a:pt x="152400" y="516255"/>
                  <a:pt x="152400" y="495300"/>
                </a:cubicBezTo>
                <a:lnTo>
                  <a:pt x="152400" y="428625"/>
                </a:lnTo>
                <a:lnTo>
                  <a:pt x="495300" y="428625"/>
                </a:lnTo>
                <a:lnTo>
                  <a:pt x="495300" y="495300"/>
                </a:lnTo>
                <a:cubicBezTo>
                  <a:pt x="495300" y="516255"/>
                  <a:pt x="512445" y="533400"/>
                  <a:pt x="533400" y="533400"/>
                </a:cubicBezTo>
                <a:lnTo>
                  <a:pt x="552450" y="533400"/>
                </a:lnTo>
                <a:cubicBezTo>
                  <a:pt x="573405" y="533400"/>
                  <a:pt x="590550" y="516255"/>
                  <a:pt x="590550" y="495300"/>
                </a:cubicBezTo>
                <a:lnTo>
                  <a:pt x="590550" y="428625"/>
                </a:lnTo>
                <a:lnTo>
                  <a:pt x="609600" y="428625"/>
                </a:lnTo>
                <a:cubicBezTo>
                  <a:pt x="630555" y="428625"/>
                  <a:pt x="647700" y="411480"/>
                  <a:pt x="647700" y="390525"/>
                </a:cubicBezTo>
                <a:lnTo>
                  <a:pt x="647700" y="238125"/>
                </a:lnTo>
                <a:cubicBezTo>
                  <a:pt x="647700" y="206693"/>
                  <a:pt x="621983" y="180975"/>
                  <a:pt x="590550" y="1809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1" name="Graphic 10" descr="Streetcar with solid fill">
            <a:extLst>
              <a:ext uri="{FF2B5EF4-FFF2-40B4-BE49-F238E27FC236}">
                <a16:creationId xmlns:a16="http://schemas.microsoft.com/office/drawing/2014/main" id="{8D6819AB-E4F6-B993-2D25-D09D02AD295D}"/>
              </a:ext>
            </a:extLst>
          </p:cNvPr>
          <p:cNvSpPr/>
          <p:nvPr/>
        </p:nvSpPr>
        <p:spPr>
          <a:xfrm>
            <a:off x="1785000" y="7845000"/>
            <a:ext cx="576000" cy="960000"/>
          </a:xfrm>
          <a:custGeom>
            <a:avLst/>
            <a:gdLst>
              <a:gd name="connsiteX0" fmla="*/ 504000 w 576000"/>
              <a:gd name="connsiteY0" fmla="*/ 480000 h 960000"/>
              <a:gd name="connsiteX1" fmla="*/ 480000 w 576000"/>
              <a:gd name="connsiteY1" fmla="*/ 504000 h 960000"/>
              <a:gd name="connsiteX2" fmla="*/ 96000 w 576000"/>
              <a:gd name="connsiteY2" fmla="*/ 504000 h 960000"/>
              <a:gd name="connsiteX3" fmla="*/ 72000 w 576000"/>
              <a:gd name="connsiteY3" fmla="*/ 480000 h 960000"/>
              <a:gd name="connsiteX4" fmla="*/ 72000 w 576000"/>
              <a:gd name="connsiteY4" fmla="*/ 240000 h 960000"/>
              <a:gd name="connsiteX5" fmla="*/ 120000 w 576000"/>
              <a:gd name="connsiteY5" fmla="*/ 192000 h 960000"/>
              <a:gd name="connsiteX6" fmla="*/ 216000 w 576000"/>
              <a:gd name="connsiteY6" fmla="*/ 192000 h 960000"/>
              <a:gd name="connsiteX7" fmla="*/ 240000 w 576000"/>
              <a:gd name="connsiteY7" fmla="*/ 168000 h 960000"/>
              <a:gd name="connsiteX8" fmla="*/ 336000 w 576000"/>
              <a:gd name="connsiteY8" fmla="*/ 168000 h 960000"/>
              <a:gd name="connsiteX9" fmla="*/ 360000 w 576000"/>
              <a:gd name="connsiteY9" fmla="*/ 192000 h 960000"/>
              <a:gd name="connsiteX10" fmla="*/ 456000 w 576000"/>
              <a:gd name="connsiteY10" fmla="*/ 192000 h 960000"/>
              <a:gd name="connsiteX11" fmla="*/ 504000 w 576000"/>
              <a:gd name="connsiteY11" fmla="*/ 240000 h 960000"/>
              <a:gd name="connsiteX12" fmla="*/ 504000 w 576000"/>
              <a:gd name="connsiteY12" fmla="*/ 480000 h 960000"/>
              <a:gd name="connsiteX13" fmla="*/ 468000 w 576000"/>
              <a:gd name="connsiteY13" fmla="*/ 768000 h 960000"/>
              <a:gd name="connsiteX14" fmla="*/ 432000 w 576000"/>
              <a:gd name="connsiteY14" fmla="*/ 732000 h 960000"/>
              <a:gd name="connsiteX15" fmla="*/ 468000 w 576000"/>
              <a:gd name="connsiteY15" fmla="*/ 696000 h 960000"/>
              <a:gd name="connsiteX16" fmla="*/ 504000 w 576000"/>
              <a:gd name="connsiteY16" fmla="*/ 732000 h 960000"/>
              <a:gd name="connsiteX17" fmla="*/ 468000 w 576000"/>
              <a:gd name="connsiteY17" fmla="*/ 768000 h 960000"/>
              <a:gd name="connsiteX18" fmla="*/ 108000 w 576000"/>
              <a:gd name="connsiteY18" fmla="*/ 768000 h 960000"/>
              <a:gd name="connsiteX19" fmla="*/ 72000 w 576000"/>
              <a:gd name="connsiteY19" fmla="*/ 732000 h 960000"/>
              <a:gd name="connsiteX20" fmla="*/ 108000 w 576000"/>
              <a:gd name="connsiteY20" fmla="*/ 696000 h 960000"/>
              <a:gd name="connsiteX21" fmla="*/ 144000 w 576000"/>
              <a:gd name="connsiteY21" fmla="*/ 732000 h 960000"/>
              <a:gd name="connsiteX22" fmla="*/ 108000 w 576000"/>
              <a:gd name="connsiteY22" fmla="*/ 768000 h 960000"/>
              <a:gd name="connsiteX23" fmla="*/ 480000 w 576000"/>
              <a:gd name="connsiteY23" fmla="*/ 120000 h 960000"/>
              <a:gd name="connsiteX24" fmla="*/ 312000 w 576000"/>
              <a:gd name="connsiteY24" fmla="*/ 120000 h 960000"/>
              <a:gd name="connsiteX25" fmla="*/ 312000 w 576000"/>
              <a:gd name="connsiteY25" fmla="*/ 48000 h 960000"/>
              <a:gd name="connsiteX26" fmla="*/ 432000 w 576000"/>
              <a:gd name="connsiteY26" fmla="*/ 48000 h 960000"/>
              <a:gd name="connsiteX27" fmla="*/ 432000 w 576000"/>
              <a:gd name="connsiteY27" fmla="*/ 0 h 960000"/>
              <a:gd name="connsiteX28" fmla="*/ 144000 w 576000"/>
              <a:gd name="connsiteY28" fmla="*/ 0 h 960000"/>
              <a:gd name="connsiteX29" fmla="*/ 144000 w 576000"/>
              <a:gd name="connsiteY29" fmla="*/ 48000 h 960000"/>
              <a:gd name="connsiteX30" fmla="*/ 264000 w 576000"/>
              <a:gd name="connsiteY30" fmla="*/ 48000 h 960000"/>
              <a:gd name="connsiteX31" fmla="*/ 264000 w 576000"/>
              <a:gd name="connsiteY31" fmla="*/ 120000 h 960000"/>
              <a:gd name="connsiteX32" fmla="*/ 96000 w 576000"/>
              <a:gd name="connsiteY32" fmla="*/ 120000 h 960000"/>
              <a:gd name="connsiteX33" fmla="*/ 0 w 576000"/>
              <a:gd name="connsiteY33" fmla="*/ 216000 h 960000"/>
              <a:gd name="connsiteX34" fmla="*/ 0 w 576000"/>
              <a:gd name="connsiteY34" fmla="*/ 768000 h 960000"/>
              <a:gd name="connsiteX35" fmla="*/ 72000 w 576000"/>
              <a:gd name="connsiteY35" fmla="*/ 840000 h 960000"/>
              <a:gd name="connsiteX36" fmla="*/ 82800 w 576000"/>
              <a:gd name="connsiteY36" fmla="*/ 840000 h 960000"/>
              <a:gd name="connsiteX37" fmla="*/ 28800 w 576000"/>
              <a:gd name="connsiteY37" fmla="*/ 960000 h 960000"/>
              <a:gd name="connsiteX38" fmla="*/ 81600 w 576000"/>
              <a:gd name="connsiteY38" fmla="*/ 960000 h 960000"/>
              <a:gd name="connsiteX39" fmla="*/ 135600 w 576000"/>
              <a:gd name="connsiteY39" fmla="*/ 840000 h 960000"/>
              <a:gd name="connsiteX40" fmla="*/ 440400 w 576000"/>
              <a:gd name="connsiteY40" fmla="*/ 840000 h 960000"/>
              <a:gd name="connsiteX41" fmla="*/ 494400 w 576000"/>
              <a:gd name="connsiteY41" fmla="*/ 960000 h 960000"/>
              <a:gd name="connsiteX42" fmla="*/ 547200 w 576000"/>
              <a:gd name="connsiteY42" fmla="*/ 960000 h 960000"/>
              <a:gd name="connsiteX43" fmla="*/ 493200 w 576000"/>
              <a:gd name="connsiteY43" fmla="*/ 840000 h 960000"/>
              <a:gd name="connsiteX44" fmla="*/ 504000 w 576000"/>
              <a:gd name="connsiteY44" fmla="*/ 840000 h 960000"/>
              <a:gd name="connsiteX45" fmla="*/ 576000 w 576000"/>
              <a:gd name="connsiteY45" fmla="*/ 768000 h 960000"/>
              <a:gd name="connsiteX46" fmla="*/ 576000 w 576000"/>
              <a:gd name="connsiteY46" fmla="*/ 216000 h 960000"/>
              <a:gd name="connsiteX47" fmla="*/ 480000 w 576000"/>
              <a:gd name="connsiteY47" fmla="*/ 120000 h 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6000" h="960000">
                <a:moveTo>
                  <a:pt x="504000" y="480000"/>
                </a:moveTo>
                <a:cubicBezTo>
                  <a:pt x="504000" y="493200"/>
                  <a:pt x="493200" y="504000"/>
                  <a:pt x="480000" y="504000"/>
                </a:cubicBezTo>
                <a:lnTo>
                  <a:pt x="96000" y="504000"/>
                </a:lnTo>
                <a:cubicBezTo>
                  <a:pt x="82800" y="504000"/>
                  <a:pt x="72000" y="493200"/>
                  <a:pt x="72000" y="480000"/>
                </a:cubicBezTo>
                <a:lnTo>
                  <a:pt x="72000" y="240000"/>
                </a:lnTo>
                <a:cubicBezTo>
                  <a:pt x="72000" y="213600"/>
                  <a:pt x="93600" y="192000"/>
                  <a:pt x="120000" y="192000"/>
                </a:cubicBezTo>
                <a:lnTo>
                  <a:pt x="216000" y="192000"/>
                </a:lnTo>
                <a:cubicBezTo>
                  <a:pt x="216000" y="178800"/>
                  <a:pt x="226800" y="168000"/>
                  <a:pt x="240000" y="168000"/>
                </a:cubicBezTo>
                <a:lnTo>
                  <a:pt x="336000" y="168000"/>
                </a:lnTo>
                <a:cubicBezTo>
                  <a:pt x="349200" y="168000"/>
                  <a:pt x="360000" y="178800"/>
                  <a:pt x="360000" y="192000"/>
                </a:cubicBezTo>
                <a:lnTo>
                  <a:pt x="456000" y="192000"/>
                </a:lnTo>
                <a:cubicBezTo>
                  <a:pt x="482400" y="192000"/>
                  <a:pt x="504000" y="213600"/>
                  <a:pt x="504000" y="240000"/>
                </a:cubicBezTo>
                <a:lnTo>
                  <a:pt x="504000" y="480000"/>
                </a:lnTo>
                <a:close/>
                <a:moveTo>
                  <a:pt x="468000" y="768000"/>
                </a:moveTo>
                <a:cubicBezTo>
                  <a:pt x="447600" y="768000"/>
                  <a:pt x="432000" y="752400"/>
                  <a:pt x="432000" y="732000"/>
                </a:cubicBezTo>
                <a:cubicBezTo>
                  <a:pt x="432000" y="711600"/>
                  <a:pt x="447600" y="696000"/>
                  <a:pt x="468000" y="696000"/>
                </a:cubicBezTo>
                <a:cubicBezTo>
                  <a:pt x="488400" y="696000"/>
                  <a:pt x="504000" y="711600"/>
                  <a:pt x="504000" y="732000"/>
                </a:cubicBezTo>
                <a:cubicBezTo>
                  <a:pt x="504000" y="752400"/>
                  <a:pt x="488400" y="768000"/>
                  <a:pt x="468000" y="768000"/>
                </a:cubicBezTo>
                <a:close/>
                <a:moveTo>
                  <a:pt x="108000" y="768000"/>
                </a:moveTo>
                <a:cubicBezTo>
                  <a:pt x="87600" y="768000"/>
                  <a:pt x="72000" y="752400"/>
                  <a:pt x="72000" y="732000"/>
                </a:cubicBezTo>
                <a:cubicBezTo>
                  <a:pt x="72000" y="711600"/>
                  <a:pt x="87600" y="696000"/>
                  <a:pt x="108000" y="696000"/>
                </a:cubicBezTo>
                <a:cubicBezTo>
                  <a:pt x="128400" y="696000"/>
                  <a:pt x="144000" y="711600"/>
                  <a:pt x="144000" y="732000"/>
                </a:cubicBezTo>
                <a:cubicBezTo>
                  <a:pt x="144000" y="752400"/>
                  <a:pt x="128400" y="768000"/>
                  <a:pt x="108000" y="768000"/>
                </a:cubicBezTo>
                <a:close/>
                <a:moveTo>
                  <a:pt x="480000" y="120000"/>
                </a:moveTo>
                <a:lnTo>
                  <a:pt x="312000" y="120000"/>
                </a:lnTo>
                <a:lnTo>
                  <a:pt x="312000" y="48000"/>
                </a:lnTo>
                <a:lnTo>
                  <a:pt x="432000" y="48000"/>
                </a:lnTo>
                <a:lnTo>
                  <a:pt x="432000" y="0"/>
                </a:lnTo>
                <a:lnTo>
                  <a:pt x="144000" y="0"/>
                </a:lnTo>
                <a:lnTo>
                  <a:pt x="144000" y="48000"/>
                </a:lnTo>
                <a:lnTo>
                  <a:pt x="264000" y="48000"/>
                </a:lnTo>
                <a:lnTo>
                  <a:pt x="264000" y="120000"/>
                </a:lnTo>
                <a:lnTo>
                  <a:pt x="96000" y="120000"/>
                </a:lnTo>
                <a:cubicBezTo>
                  <a:pt x="43200" y="120000"/>
                  <a:pt x="0" y="163200"/>
                  <a:pt x="0" y="216000"/>
                </a:cubicBezTo>
                <a:lnTo>
                  <a:pt x="0" y="768000"/>
                </a:lnTo>
                <a:cubicBezTo>
                  <a:pt x="0" y="807600"/>
                  <a:pt x="32400" y="840000"/>
                  <a:pt x="72000" y="840000"/>
                </a:cubicBezTo>
                <a:lnTo>
                  <a:pt x="82800" y="840000"/>
                </a:lnTo>
                <a:lnTo>
                  <a:pt x="28800" y="960000"/>
                </a:lnTo>
                <a:lnTo>
                  <a:pt x="81600" y="960000"/>
                </a:lnTo>
                <a:lnTo>
                  <a:pt x="135600" y="840000"/>
                </a:lnTo>
                <a:lnTo>
                  <a:pt x="440400" y="840000"/>
                </a:lnTo>
                <a:lnTo>
                  <a:pt x="494400" y="960000"/>
                </a:lnTo>
                <a:lnTo>
                  <a:pt x="547200" y="960000"/>
                </a:lnTo>
                <a:lnTo>
                  <a:pt x="493200" y="840000"/>
                </a:lnTo>
                <a:lnTo>
                  <a:pt x="504000" y="840000"/>
                </a:lnTo>
                <a:cubicBezTo>
                  <a:pt x="543600" y="840000"/>
                  <a:pt x="576000" y="807600"/>
                  <a:pt x="576000" y="768000"/>
                </a:cubicBezTo>
                <a:lnTo>
                  <a:pt x="576000" y="216000"/>
                </a:lnTo>
                <a:cubicBezTo>
                  <a:pt x="576000" y="163200"/>
                  <a:pt x="532800" y="120000"/>
                  <a:pt x="480000" y="120000"/>
                </a:cubicBezTo>
                <a:close/>
              </a:path>
            </a:pathLst>
          </a:custGeom>
          <a:solidFill>
            <a:schemeClr val="bg1"/>
          </a:solidFill>
          <a:ln w="11906" cap="flat">
            <a:noFill/>
            <a:prstDash val="solid"/>
            <a:miter/>
          </a:ln>
        </p:spPr>
        <p:txBody>
          <a:bodyPr rtlCol="0" anchor="ctr"/>
          <a:lstStyle/>
          <a:p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073C-B215-292C-6425-16A0F1EA7FE0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633000" y="1989000"/>
            <a:chExt cx="144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E0C55-8888-9DBF-9392-5FDBC8711ED5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85" name="Graphic 84" descr="Thermometer with solid fill">
              <a:extLst>
                <a:ext uri="{FF2B5EF4-FFF2-40B4-BE49-F238E27FC236}">
                  <a16:creationId xmlns:a16="http://schemas.microsoft.com/office/drawing/2014/main" id="{681FC840-0C83-681A-A450-7B10D883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20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71B4B-203F-9B4E-6C27-876572C83CEB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633000" y="3429000"/>
            <a:chExt cx="144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A58BA-12C6-3625-C95B-DC76A426B3A5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04" name="Graphic 103" descr="Thermometer with solid fill">
              <a:extLst>
                <a:ext uri="{FF2B5EF4-FFF2-40B4-BE49-F238E27FC236}">
                  <a16:creationId xmlns:a16="http://schemas.microsoft.com/office/drawing/2014/main" id="{5B9962BB-261F-8DC6-2BC3-3DC328B4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364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7C61B-C930-BCCF-5C07-90680B29FEF7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633000" y="4869000"/>
            <a:chExt cx="1440000" cy="144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48171-FC4B-F299-5DFD-7F5E2B75755A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500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07" name="Graphic 106" descr="Thermometer with solid fill">
              <a:extLst>
                <a:ext uri="{FF2B5EF4-FFF2-40B4-BE49-F238E27FC236}">
                  <a16:creationId xmlns:a16="http://schemas.microsoft.com/office/drawing/2014/main" id="{81B5A646-48C6-24A1-EC9C-28F778FA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508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32600-01D4-66C5-6949-7846FC92F3E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4952999" y="1989000"/>
            <a:chExt cx="1440000" cy="144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1A7C5D-37AA-8772-1274-F83A8E074F68}"/>
                </a:ext>
              </a:extLst>
            </p:cNvPr>
            <p:cNvSpPr/>
            <p:nvPr/>
          </p:nvSpPr>
          <p:spPr>
            <a:xfrm>
              <a:off x="495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990CBD-26F9-5A8F-6F2C-D7B2691039E0}"/>
                </a:ext>
              </a:extLst>
            </p:cNvPr>
            <p:cNvGrpSpPr/>
            <p:nvPr/>
          </p:nvGrpSpPr>
          <p:grpSpPr>
            <a:xfrm>
              <a:off x="5348998" y="2205000"/>
              <a:ext cx="648000" cy="684003"/>
              <a:chOff x="5997000" y="836997"/>
              <a:chExt cx="792000" cy="828003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CC864153-6F4A-0D6A-404E-C79F81085D7F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EF34F3-5A86-2795-E375-A5E75E6C59C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40CC27C2-E98B-5045-CBE3-C0E5D925BFAD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07F3E1-1C09-4A89-D2DD-8EE29050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CA917-02C9-FAF0-1488-D5715C569B30}"/>
              </a:ext>
            </a:extLst>
          </p:cNvPr>
          <p:cNvGrpSpPr/>
          <p:nvPr/>
        </p:nvGrpSpPr>
        <p:grpSpPr>
          <a:xfrm>
            <a:off x="5673001" y="3429000"/>
            <a:ext cx="1440000" cy="1440000"/>
            <a:chOff x="4953000" y="3429000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0B4985-3A7A-0C1A-5EDC-2879C7DC3AB5}"/>
                </a:ext>
              </a:extLst>
            </p:cNvPr>
            <p:cNvSpPr/>
            <p:nvPr/>
          </p:nvSpPr>
          <p:spPr>
            <a:xfrm>
              <a:off x="49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4F4ED7-3EBD-A36A-E903-87C9024E8BCA}"/>
                </a:ext>
              </a:extLst>
            </p:cNvPr>
            <p:cNvGrpSpPr/>
            <p:nvPr/>
          </p:nvGrpSpPr>
          <p:grpSpPr>
            <a:xfrm>
              <a:off x="5348999" y="3645000"/>
              <a:ext cx="648000" cy="684003"/>
              <a:chOff x="5997000" y="836997"/>
              <a:chExt cx="792000" cy="828003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4BB07D1-FBD4-01EF-32E8-FAEDB441F5E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56E9B2-9224-23FD-72E6-275BEB433BC7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8350B081-B1C5-4688-5BBC-943944AB41CE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07FC-0A26-CC8A-F686-24DBE50CA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06C828-A5DA-3F0E-33BF-A2176EAC516F}"/>
              </a:ext>
            </a:extLst>
          </p:cNvPr>
          <p:cNvGrpSpPr/>
          <p:nvPr/>
        </p:nvGrpSpPr>
        <p:grpSpPr>
          <a:xfrm>
            <a:off x="5673001" y="4869000"/>
            <a:ext cx="1440000" cy="1440000"/>
            <a:chOff x="4953000" y="4869000"/>
            <a:chExt cx="1440000" cy="14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2C0FA4-5D46-3AB0-A53E-73197B15BF64}"/>
                </a:ext>
              </a:extLst>
            </p:cNvPr>
            <p:cNvSpPr/>
            <p:nvPr/>
          </p:nvSpPr>
          <p:spPr>
            <a:xfrm>
              <a:off x="495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500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2840F6-6515-D529-867F-A9E52277B7F1}"/>
                </a:ext>
              </a:extLst>
            </p:cNvPr>
            <p:cNvGrpSpPr/>
            <p:nvPr/>
          </p:nvGrpSpPr>
          <p:grpSpPr>
            <a:xfrm>
              <a:off x="5348999" y="5085000"/>
              <a:ext cx="648000" cy="684003"/>
              <a:chOff x="5997000" y="836997"/>
              <a:chExt cx="792000" cy="828003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1ACA0048-A517-EA41-881A-ED63C54D6BF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DD2BF40-0594-AF13-3468-5747F1D42493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FD2254F-C91C-8909-4D5A-D43C7298159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DD637-1981-1D56-EF6A-F9A74B85A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3EC9C-5D81-102A-3B13-0FCF6EDBEA61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6392999" y="1989000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DEC08E-8490-38FE-370E-432F3ABF727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250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E9F98DF-3D4A-35B4-4B33-AA0A46A4BA2C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960D7070-6AFD-D2DB-B77A-8407849C6F6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22A4672-3CAA-2649-CFB6-FF04849E8BBA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7BFA80DE-DD37-A274-AD06-5DA4E6E489B8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D6DC9D-67BA-DB79-7D4F-62DBC84FE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65D44B-76F0-C3FA-C74D-0B928022D39A}"/>
              </a:ext>
            </a:extLst>
          </p:cNvPr>
          <p:cNvGrpSpPr/>
          <p:nvPr/>
        </p:nvGrpSpPr>
        <p:grpSpPr>
          <a:xfrm>
            <a:off x="5673001" y="549000"/>
            <a:ext cx="1440000" cy="1440000"/>
            <a:chOff x="4953000" y="549000"/>
            <a:chExt cx="1440000" cy="1440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6D4087-0E17-44AF-66B7-E37AA375ED90}"/>
                </a:ext>
              </a:extLst>
            </p:cNvPr>
            <p:cNvGrpSpPr/>
            <p:nvPr/>
          </p:nvGrpSpPr>
          <p:grpSpPr>
            <a:xfrm>
              <a:off x="5277000" y="837000"/>
              <a:ext cx="792000" cy="828000"/>
              <a:chOff x="5997000" y="837000"/>
              <a:chExt cx="792000" cy="8280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99D1A16-242F-095F-83BB-B4F46701E6B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94C85D-C201-9DBB-B023-15D8FF523AD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6B2019C8-995A-F043-1E28-C66751EC7552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216FCD-E531-3732-4423-4DCECCCE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7000"/>
                <a:ext cx="0" cy="432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DFF16-816A-F320-A05D-5024F0B4C94E}"/>
                </a:ext>
              </a:extLst>
            </p:cNvPr>
            <p:cNvSpPr/>
            <p:nvPr/>
          </p:nvSpPr>
          <p:spPr>
            <a:xfrm>
              <a:off x="49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468D3-FB9F-0DBC-56B1-D4428EA8EC87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6392999" y="1989000"/>
            <a:chExt cx="1440000" cy="14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037605-A09F-238A-21B7-6CB9D1CBDEA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5BF7D-2545-5FDE-E852-36E415E6F5E7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53D7890-2289-B6F0-03B9-8150B1DB60E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631A99-79A1-6C23-487B-83222D869D81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A29056F-23CF-F129-3D89-848ED36CFD0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4DD560-05C1-751C-1099-128EEF9A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9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21A0-0EAF-ECB3-258C-1DFEE1D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315ADB-9640-82C7-BB98-9F5BAB2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96BD57-6317-0B86-2F91-0EAB513904E6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3" name="Graphic 2" descr="Camera with solid fill">
              <a:extLst>
                <a:ext uri="{FF2B5EF4-FFF2-40B4-BE49-F238E27FC236}">
                  <a16:creationId xmlns:a16="http://schemas.microsoft.com/office/drawing/2014/main" id="{1D06E470-9DDF-1E24-0CFE-DE15F2F9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49B03-EBC3-A541-53B3-4278F3D2D0E5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EB878-8FA6-0512-E600-4D111D2BD150}"/>
              </a:ext>
            </a:extLst>
          </p:cNvPr>
          <p:cNvGrpSpPr/>
          <p:nvPr/>
        </p:nvGrpSpPr>
        <p:grpSpPr>
          <a:xfrm>
            <a:off x="3513000" y="1989000"/>
            <a:ext cx="1440000" cy="1440000"/>
            <a:chOff x="633000" y="1989000"/>
            <a:chExt cx="1440000" cy="1440000"/>
          </a:xfrm>
        </p:grpSpPr>
        <p:pic>
          <p:nvPicPr>
            <p:cNvPr id="5" name="Graphic 4" descr="Run with solid fill">
              <a:extLst>
                <a:ext uri="{FF2B5EF4-FFF2-40B4-BE49-F238E27FC236}">
                  <a16:creationId xmlns:a16="http://schemas.microsoft.com/office/drawing/2014/main" id="{10EF42C0-50C9-4B58-0EC0-CA25CBAF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133000"/>
              <a:ext cx="864000" cy="86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3532-3E32-A760-4911-DDBD0CE287FD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ROUTE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C099DF-1A25-19AC-514A-35E3AAAE8307}"/>
              </a:ext>
            </a:extLst>
          </p:cNvPr>
          <p:cNvGrpSpPr/>
          <p:nvPr/>
        </p:nvGrpSpPr>
        <p:grpSpPr>
          <a:xfrm>
            <a:off x="2073000" y="1989000"/>
            <a:ext cx="1440000" cy="1440000"/>
            <a:chOff x="1353000" y="1989000"/>
            <a:chExt cx="1440000" cy="14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F911A2-FCEC-CD38-EC27-A39C2E64A6B9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BUILDINGS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85FAA4-A0CD-CC67-0363-644BEF5396F3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9CDD22-8DD1-84C3-9B1F-55BC91506D9F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A41A00-2B52-A01F-D55F-8720949195EA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96A788A-B20E-593E-60EE-67425B8C3890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4EC997-83E1-8D4D-D98F-D9E14C78A220}"/>
              </a:ext>
            </a:extLst>
          </p:cNvPr>
          <p:cNvGrpSpPr/>
          <p:nvPr/>
        </p:nvGrpSpPr>
        <p:grpSpPr>
          <a:xfrm>
            <a:off x="2073000" y="4869000"/>
            <a:ext cx="1440000" cy="1440000"/>
            <a:chOff x="3513000" y="1989000"/>
            <a:chExt cx="1440000" cy="144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73307C-F493-458A-5BD6-409DF838DB46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SHOP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61" name="Graphic 59" descr="Store with solid fill">
              <a:extLst>
                <a:ext uri="{FF2B5EF4-FFF2-40B4-BE49-F238E27FC236}">
                  <a16:creationId xmlns:a16="http://schemas.microsoft.com/office/drawing/2014/main" id="{D2F8185C-387F-06BD-DD58-D164D8DA6D17}"/>
                </a:ext>
              </a:extLst>
            </p:cNvPr>
            <p:cNvSpPr/>
            <p:nvPr/>
          </p:nvSpPr>
          <p:spPr>
            <a:xfrm>
              <a:off x="3907200" y="2241150"/>
              <a:ext cx="685800" cy="647700"/>
            </a:xfrm>
            <a:custGeom>
              <a:avLst/>
              <a:gdLst>
                <a:gd name="connsiteX0" fmla="*/ 609600 w 685800"/>
                <a:gd name="connsiteY0" fmla="*/ 285750 h 647700"/>
                <a:gd name="connsiteX1" fmla="*/ 571500 w 685800"/>
                <a:gd name="connsiteY1" fmla="*/ 323850 h 647700"/>
                <a:gd name="connsiteX2" fmla="*/ 533400 w 685800"/>
                <a:gd name="connsiteY2" fmla="*/ 285750 h 647700"/>
                <a:gd name="connsiteX3" fmla="*/ 533400 w 685800"/>
                <a:gd name="connsiteY3" fmla="*/ 247650 h 647700"/>
                <a:gd name="connsiteX4" fmla="*/ 514350 w 685800"/>
                <a:gd name="connsiteY4" fmla="*/ 57150 h 647700"/>
                <a:gd name="connsiteX5" fmla="*/ 590550 w 685800"/>
                <a:gd name="connsiteY5" fmla="*/ 57150 h 647700"/>
                <a:gd name="connsiteX6" fmla="*/ 609600 w 685800"/>
                <a:gd name="connsiteY6" fmla="*/ 247650 h 647700"/>
                <a:gd name="connsiteX7" fmla="*/ 609600 w 685800"/>
                <a:gd name="connsiteY7" fmla="*/ 285750 h 647700"/>
                <a:gd name="connsiteX8" fmla="*/ 457200 w 685800"/>
                <a:gd name="connsiteY8" fmla="*/ 285750 h 647700"/>
                <a:gd name="connsiteX9" fmla="*/ 419100 w 685800"/>
                <a:gd name="connsiteY9" fmla="*/ 323850 h 647700"/>
                <a:gd name="connsiteX10" fmla="*/ 381000 w 685800"/>
                <a:gd name="connsiteY10" fmla="*/ 285750 h 647700"/>
                <a:gd name="connsiteX11" fmla="*/ 381000 w 685800"/>
                <a:gd name="connsiteY11" fmla="*/ 247650 h 647700"/>
                <a:gd name="connsiteX12" fmla="*/ 371475 w 685800"/>
                <a:gd name="connsiteY12" fmla="*/ 57150 h 647700"/>
                <a:gd name="connsiteX13" fmla="*/ 447675 w 685800"/>
                <a:gd name="connsiteY13" fmla="*/ 57150 h 647700"/>
                <a:gd name="connsiteX14" fmla="*/ 457200 w 685800"/>
                <a:gd name="connsiteY14" fmla="*/ 247650 h 647700"/>
                <a:gd name="connsiteX15" fmla="*/ 457200 w 685800"/>
                <a:gd name="connsiteY15" fmla="*/ 285750 h 647700"/>
                <a:gd name="connsiteX16" fmla="*/ 304800 w 685800"/>
                <a:gd name="connsiteY16" fmla="*/ 247650 h 647700"/>
                <a:gd name="connsiteX17" fmla="*/ 304800 w 685800"/>
                <a:gd name="connsiteY17" fmla="*/ 285750 h 647700"/>
                <a:gd name="connsiteX18" fmla="*/ 266700 w 685800"/>
                <a:gd name="connsiteY18" fmla="*/ 323850 h 647700"/>
                <a:gd name="connsiteX19" fmla="*/ 228600 w 685800"/>
                <a:gd name="connsiteY19" fmla="*/ 285750 h 647700"/>
                <a:gd name="connsiteX20" fmla="*/ 228600 w 685800"/>
                <a:gd name="connsiteY20" fmla="*/ 247650 h 647700"/>
                <a:gd name="connsiteX21" fmla="*/ 238125 w 685800"/>
                <a:gd name="connsiteY21" fmla="*/ 57150 h 647700"/>
                <a:gd name="connsiteX22" fmla="*/ 314325 w 685800"/>
                <a:gd name="connsiteY22" fmla="*/ 57150 h 647700"/>
                <a:gd name="connsiteX23" fmla="*/ 304800 w 685800"/>
                <a:gd name="connsiteY23" fmla="*/ 247650 h 647700"/>
                <a:gd name="connsiteX24" fmla="*/ 266700 w 685800"/>
                <a:gd name="connsiteY24" fmla="*/ 552450 h 647700"/>
                <a:gd name="connsiteX25" fmla="*/ 114300 w 685800"/>
                <a:gd name="connsiteY25" fmla="*/ 552450 h 647700"/>
                <a:gd name="connsiteX26" fmla="*/ 114300 w 685800"/>
                <a:gd name="connsiteY26" fmla="*/ 400050 h 647700"/>
                <a:gd name="connsiteX27" fmla="*/ 266700 w 685800"/>
                <a:gd name="connsiteY27" fmla="*/ 400050 h 647700"/>
                <a:gd name="connsiteX28" fmla="*/ 266700 w 685800"/>
                <a:gd name="connsiteY28" fmla="*/ 552450 h 647700"/>
                <a:gd name="connsiteX29" fmla="*/ 76200 w 685800"/>
                <a:gd name="connsiteY29" fmla="*/ 285750 h 647700"/>
                <a:gd name="connsiteX30" fmla="*/ 76200 w 685800"/>
                <a:gd name="connsiteY30" fmla="*/ 247650 h 647700"/>
                <a:gd name="connsiteX31" fmla="*/ 95250 w 685800"/>
                <a:gd name="connsiteY31" fmla="*/ 57150 h 647700"/>
                <a:gd name="connsiteX32" fmla="*/ 171450 w 685800"/>
                <a:gd name="connsiteY32" fmla="*/ 57150 h 647700"/>
                <a:gd name="connsiteX33" fmla="*/ 152400 w 685800"/>
                <a:gd name="connsiteY33" fmla="*/ 247650 h 647700"/>
                <a:gd name="connsiteX34" fmla="*/ 152400 w 685800"/>
                <a:gd name="connsiteY34" fmla="*/ 285750 h 647700"/>
                <a:gd name="connsiteX35" fmla="*/ 114300 w 685800"/>
                <a:gd name="connsiteY35" fmla="*/ 323850 h 647700"/>
                <a:gd name="connsiteX36" fmla="*/ 76200 w 685800"/>
                <a:gd name="connsiteY36" fmla="*/ 285750 h 647700"/>
                <a:gd name="connsiteX37" fmla="*/ 647700 w 685800"/>
                <a:gd name="connsiteY37" fmla="*/ 0 h 647700"/>
                <a:gd name="connsiteX38" fmla="*/ 38100 w 685800"/>
                <a:gd name="connsiteY38" fmla="*/ 0 h 647700"/>
                <a:gd name="connsiteX39" fmla="*/ 0 w 685800"/>
                <a:gd name="connsiteY39" fmla="*/ 247650 h 647700"/>
                <a:gd name="connsiteX40" fmla="*/ 0 w 685800"/>
                <a:gd name="connsiteY40" fmla="*/ 285750 h 647700"/>
                <a:gd name="connsiteX41" fmla="*/ 38100 w 685800"/>
                <a:gd name="connsiteY41" fmla="*/ 323850 h 647700"/>
                <a:gd name="connsiteX42" fmla="*/ 38100 w 685800"/>
                <a:gd name="connsiteY42" fmla="*/ 647700 h 647700"/>
                <a:gd name="connsiteX43" fmla="*/ 361950 w 685800"/>
                <a:gd name="connsiteY43" fmla="*/ 647700 h 647700"/>
                <a:gd name="connsiteX44" fmla="*/ 361950 w 685800"/>
                <a:gd name="connsiteY44" fmla="*/ 400050 h 647700"/>
                <a:gd name="connsiteX45" fmla="*/ 571500 w 685800"/>
                <a:gd name="connsiteY45" fmla="*/ 400050 h 647700"/>
                <a:gd name="connsiteX46" fmla="*/ 571500 w 685800"/>
                <a:gd name="connsiteY46" fmla="*/ 647700 h 647700"/>
                <a:gd name="connsiteX47" fmla="*/ 647700 w 685800"/>
                <a:gd name="connsiteY47" fmla="*/ 647700 h 647700"/>
                <a:gd name="connsiteX48" fmla="*/ 647700 w 685800"/>
                <a:gd name="connsiteY48" fmla="*/ 323850 h 647700"/>
                <a:gd name="connsiteX49" fmla="*/ 685800 w 685800"/>
                <a:gd name="connsiteY49" fmla="*/ 285750 h 647700"/>
                <a:gd name="connsiteX50" fmla="*/ 685800 w 685800"/>
                <a:gd name="connsiteY50" fmla="*/ 247650 h 647700"/>
                <a:gd name="connsiteX51" fmla="*/ 647700 w 685800"/>
                <a:gd name="connsiteY51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85800" h="647700">
                  <a:moveTo>
                    <a:pt x="609600" y="285750"/>
                  </a:moveTo>
                  <a:cubicBezTo>
                    <a:pt x="609600" y="306705"/>
                    <a:pt x="592455" y="323850"/>
                    <a:pt x="571500" y="323850"/>
                  </a:cubicBezTo>
                  <a:cubicBezTo>
                    <a:pt x="550545" y="323850"/>
                    <a:pt x="533400" y="306705"/>
                    <a:pt x="533400" y="285750"/>
                  </a:cubicBezTo>
                  <a:lnTo>
                    <a:pt x="533400" y="247650"/>
                  </a:lnTo>
                  <a:lnTo>
                    <a:pt x="514350" y="57150"/>
                  </a:lnTo>
                  <a:lnTo>
                    <a:pt x="590550" y="57150"/>
                  </a:lnTo>
                  <a:lnTo>
                    <a:pt x="609600" y="247650"/>
                  </a:lnTo>
                  <a:lnTo>
                    <a:pt x="609600" y="285750"/>
                  </a:lnTo>
                  <a:close/>
                  <a:moveTo>
                    <a:pt x="457200" y="285750"/>
                  </a:moveTo>
                  <a:cubicBezTo>
                    <a:pt x="457200" y="306705"/>
                    <a:pt x="440055" y="323850"/>
                    <a:pt x="419100" y="323850"/>
                  </a:cubicBezTo>
                  <a:cubicBezTo>
                    <a:pt x="398145" y="323850"/>
                    <a:pt x="381000" y="306705"/>
                    <a:pt x="381000" y="285750"/>
                  </a:cubicBezTo>
                  <a:lnTo>
                    <a:pt x="381000" y="247650"/>
                  </a:lnTo>
                  <a:lnTo>
                    <a:pt x="371475" y="57150"/>
                  </a:lnTo>
                  <a:lnTo>
                    <a:pt x="447675" y="57150"/>
                  </a:lnTo>
                  <a:lnTo>
                    <a:pt x="457200" y="247650"/>
                  </a:lnTo>
                  <a:lnTo>
                    <a:pt x="457200" y="285750"/>
                  </a:lnTo>
                  <a:close/>
                  <a:moveTo>
                    <a:pt x="304800" y="247650"/>
                  </a:moveTo>
                  <a:lnTo>
                    <a:pt x="304800" y="285750"/>
                  </a:lnTo>
                  <a:cubicBezTo>
                    <a:pt x="304800" y="306705"/>
                    <a:pt x="287655" y="323850"/>
                    <a:pt x="266700" y="323850"/>
                  </a:cubicBezTo>
                  <a:cubicBezTo>
                    <a:pt x="245745" y="323850"/>
                    <a:pt x="228600" y="306705"/>
                    <a:pt x="228600" y="285750"/>
                  </a:cubicBezTo>
                  <a:lnTo>
                    <a:pt x="228600" y="247650"/>
                  </a:lnTo>
                  <a:lnTo>
                    <a:pt x="238125" y="57150"/>
                  </a:lnTo>
                  <a:lnTo>
                    <a:pt x="314325" y="57150"/>
                  </a:lnTo>
                  <a:lnTo>
                    <a:pt x="304800" y="247650"/>
                  </a:lnTo>
                  <a:close/>
                  <a:moveTo>
                    <a:pt x="266700" y="552450"/>
                  </a:moveTo>
                  <a:lnTo>
                    <a:pt x="114300" y="552450"/>
                  </a:lnTo>
                  <a:lnTo>
                    <a:pt x="114300" y="400050"/>
                  </a:lnTo>
                  <a:lnTo>
                    <a:pt x="266700" y="400050"/>
                  </a:lnTo>
                  <a:lnTo>
                    <a:pt x="266700" y="552450"/>
                  </a:lnTo>
                  <a:close/>
                  <a:moveTo>
                    <a:pt x="76200" y="285750"/>
                  </a:moveTo>
                  <a:lnTo>
                    <a:pt x="76200" y="247650"/>
                  </a:lnTo>
                  <a:lnTo>
                    <a:pt x="95250" y="57150"/>
                  </a:lnTo>
                  <a:lnTo>
                    <a:pt x="171450" y="57150"/>
                  </a:lnTo>
                  <a:lnTo>
                    <a:pt x="152400" y="247650"/>
                  </a:lnTo>
                  <a:lnTo>
                    <a:pt x="152400" y="285750"/>
                  </a:lnTo>
                  <a:cubicBezTo>
                    <a:pt x="152400" y="306705"/>
                    <a:pt x="135255" y="323850"/>
                    <a:pt x="114300" y="323850"/>
                  </a:cubicBezTo>
                  <a:cubicBezTo>
                    <a:pt x="93345" y="323850"/>
                    <a:pt x="76200" y="306705"/>
                    <a:pt x="76200" y="285750"/>
                  </a:cubicBezTo>
                  <a:close/>
                  <a:moveTo>
                    <a:pt x="647700" y="0"/>
                  </a:moveTo>
                  <a:lnTo>
                    <a:pt x="38100" y="0"/>
                  </a:lnTo>
                  <a:lnTo>
                    <a:pt x="0" y="247650"/>
                  </a:lnTo>
                  <a:lnTo>
                    <a:pt x="0" y="285750"/>
                  </a:lnTo>
                  <a:cubicBezTo>
                    <a:pt x="0" y="306705"/>
                    <a:pt x="17145" y="323850"/>
                    <a:pt x="38100" y="323850"/>
                  </a:cubicBezTo>
                  <a:lnTo>
                    <a:pt x="38100" y="647700"/>
                  </a:lnTo>
                  <a:lnTo>
                    <a:pt x="361950" y="647700"/>
                  </a:lnTo>
                  <a:lnTo>
                    <a:pt x="361950" y="400050"/>
                  </a:lnTo>
                  <a:lnTo>
                    <a:pt x="571500" y="400050"/>
                  </a:lnTo>
                  <a:lnTo>
                    <a:pt x="571500" y="647700"/>
                  </a:lnTo>
                  <a:lnTo>
                    <a:pt x="647700" y="647700"/>
                  </a:lnTo>
                  <a:lnTo>
                    <a:pt x="647700" y="323850"/>
                  </a:lnTo>
                  <a:cubicBezTo>
                    <a:pt x="668655" y="323850"/>
                    <a:pt x="685800" y="306705"/>
                    <a:pt x="685800" y="285750"/>
                  </a:cubicBezTo>
                  <a:lnTo>
                    <a:pt x="685800" y="24765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2CC18C-C259-4053-5121-E670F92ED96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3E4EB1-26E9-56FE-D818-2500085C78FF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SELFIE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4646518-8D30-CF38-503F-7848224CE8CA}"/>
                </a:ext>
              </a:extLst>
            </p:cNvPr>
            <p:cNvGrpSpPr/>
            <p:nvPr/>
          </p:nvGrpSpPr>
          <p:grpSpPr>
            <a:xfrm>
              <a:off x="1049829" y="2241150"/>
              <a:ext cx="600073" cy="780297"/>
              <a:chOff x="1069950" y="2259600"/>
              <a:chExt cx="600073" cy="780297"/>
            </a:xfrm>
            <a:solidFill>
              <a:schemeClr val="bg1">
                <a:lumMod val="95000"/>
              </a:schemeClr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ABC2934-2F86-91D5-C9BF-CE5BD991EB94}"/>
                  </a:ext>
                </a:extLst>
              </p:cNvPr>
              <p:cNvSpPr/>
              <p:nvPr/>
            </p:nvSpPr>
            <p:spPr>
              <a:xfrm>
                <a:off x="1155675" y="2624826"/>
                <a:ext cx="247650" cy="145751"/>
              </a:xfrm>
              <a:custGeom>
                <a:avLst/>
                <a:gdLst>
                  <a:gd name="connsiteX0" fmla="*/ 247650 w 247650"/>
                  <a:gd name="connsiteY0" fmla="*/ 145752 h 145751"/>
                  <a:gd name="connsiteX1" fmla="*/ 247650 w 247650"/>
                  <a:gd name="connsiteY1" fmla="*/ 61932 h 145751"/>
                  <a:gd name="connsiteX2" fmla="*/ 235268 w 247650"/>
                  <a:gd name="connsiteY2" fmla="*/ 37167 h 145751"/>
                  <a:gd name="connsiteX3" fmla="*/ 174898 w 247650"/>
                  <a:gd name="connsiteY3" fmla="*/ 7753 h 145751"/>
                  <a:gd name="connsiteX4" fmla="*/ 123825 w 247650"/>
                  <a:gd name="connsiteY4" fmla="*/ 0 h 145751"/>
                  <a:gd name="connsiteX5" fmla="*/ 72742 w 247650"/>
                  <a:gd name="connsiteY5" fmla="*/ 7734 h 145751"/>
                  <a:gd name="connsiteX6" fmla="*/ 12382 w 247650"/>
                  <a:gd name="connsiteY6" fmla="*/ 37147 h 145751"/>
                  <a:gd name="connsiteX7" fmla="*/ 0 w 247650"/>
                  <a:gd name="connsiteY7" fmla="*/ 61913 h 145751"/>
                  <a:gd name="connsiteX8" fmla="*/ 0 w 247650"/>
                  <a:gd name="connsiteY8" fmla="*/ 145732 h 14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145751">
                    <a:moveTo>
                      <a:pt x="247650" y="145752"/>
                    </a:moveTo>
                    <a:lnTo>
                      <a:pt x="247650" y="61932"/>
                    </a:lnTo>
                    <a:cubicBezTo>
                      <a:pt x="247445" y="52237"/>
                      <a:pt x="242900" y="43146"/>
                      <a:pt x="235268" y="37167"/>
                    </a:cubicBezTo>
                    <a:cubicBezTo>
                      <a:pt x="217317" y="23418"/>
                      <a:pt x="196787" y="13416"/>
                      <a:pt x="174898" y="7753"/>
                    </a:cubicBezTo>
                    <a:cubicBezTo>
                      <a:pt x="158345" y="2683"/>
                      <a:pt x="141137" y="71"/>
                      <a:pt x="123825" y="0"/>
                    </a:cubicBezTo>
                    <a:cubicBezTo>
                      <a:pt x="106530" y="299"/>
                      <a:pt x="89351" y="2900"/>
                      <a:pt x="72742" y="7734"/>
                    </a:cubicBezTo>
                    <a:cubicBezTo>
                      <a:pt x="51103" y="14050"/>
                      <a:pt x="30692" y="23996"/>
                      <a:pt x="12382" y="37147"/>
                    </a:cubicBezTo>
                    <a:cubicBezTo>
                      <a:pt x="4746" y="43125"/>
                      <a:pt x="201" y="52217"/>
                      <a:pt x="0" y="61913"/>
                    </a:cubicBezTo>
                    <a:lnTo>
                      <a:pt x="0" y="1457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E99E540-6F68-D14F-62CB-E1E4E67D7CE6}"/>
                  </a:ext>
                </a:extLst>
              </p:cNvPr>
              <p:cNvSpPr/>
              <p:nvPr/>
            </p:nvSpPr>
            <p:spPr>
              <a:xfrm>
                <a:off x="1208329" y="2466997"/>
                <a:ext cx="142341" cy="142341"/>
              </a:xfrm>
              <a:custGeom>
                <a:avLst/>
                <a:gdLst>
                  <a:gd name="connsiteX0" fmla="*/ 71171 w 142341"/>
                  <a:gd name="connsiteY0" fmla="*/ 0 h 142341"/>
                  <a:gd name="connsiteX1" fmla="*/ 0 w 142341"/>
                  <a:gd name="connsiteY1" fmla="*/ 71171 h 142341"/>
                  <a:gd name="connsiteX2" fmla="*/ 71171 w 142341"/>
                  <a:gd name="connsiteY2" fmla="*/ 142342 h 142341"/>
                  <a:gd name="connsiteX3" fmla="*/ 142342 w 142341"/>
                  <a:gd name="connsiteY3" fmla="*/ 71171 h 142341"/>
                  <a:gd name="connsiteX4" fmla="*/ 71171 w 142341"/>
                  <a:gd name="connsiteY4" fmla="*/ 0 h 142341"/>
                  <a:gd name="connsiteX5" fmla="*/ 71171 w 142341"/>
                  <a:gd name="connsiteY5" fmla="*/ 123625 h 142341"/>
                  <a:gd name="connsiteX6" fmla="*/ 29023 w 142341"/>
                  <a:gd name="connsiteY6" fmla="*/ 97403 h 142341"/>
                  <a:gd name="connsiteX7" fmla="*/ 113309 w 142341"/>
                  <a:gd name="connsiteY7" fmla="*/ 97403 h 142341"/>
                  <a:gd name="connsiteX8" fmla="*/ 71171 w 142341"/>
                  <a:gd name="connsiteY8" fmla="*/ 123625 h 142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341" h="142341">
                    <a:moveTo>
                      <a:pt x="71171" y="0"/>
                    </a:moveTo>
                    <a:cubicBezTo>
                      <a:pt x="31864" y="0"/>
                      <a:pt x="0" y="31864"/>
                      <a:pt x="0" y="71171"/>
                    </a:cubicBezTo>
                    <a:cubicBezTo>
                      <a:pt x="0" y="110478"/>
                      <a:pt x="31864" y="142342"/>
                      <a:pt x="71171" y="142342"/>
                    </a:cubicBezTo>
                    <a:cubicBezTo>
                      <a:pt x="110478" y="142342"/>
                      <a:pt x="142342" y="110478"/>
                      <a:pt x="142342" y="71171"/>
                    </a:cubicBezTo>
                    <a:cubicBezTo>
                      <a:pt x="142342" y="31864"/>
                      <a:pt x="110478" y="0"/>
                      <a:pt x="71171" y="0"/>
                    </a:cubicBezTo>
                    <a:close/>
                    <a:moveTo>
                      <a:pt x="71171" y="123625"/>
                    </a:moveTo>
                    <a:cubicBezTo>
                      <a:pt x="53270" y="123640"/>
                      <a:pt x="36920" y="113468"/>
                      <a:pt x="29023" y="97403"/>
                    </a:cubicBezTo>
                    <a:lnTo>
                      <a:pt x="113309" y="97403"/>
                    </a:lnTo>
                    <a:cubicBezTo>
                      <a:pt x="105420" y="113469"/>
                      <a:pt x="89070" y="123643"/>
                      <a:pt x="71171" y="123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11D2FF2-36D2-BF19-0F5E-C45171BB018D}"/>
                  </a:ext>
                </a:extLst>
              </p:cNvPr>
              <p:cNvSpPr/>
              <p:nvPr/>
            </p:nvSpPr>
            <p:spPr>
              <a:xfrm>
                <a:off x="1069950" y="2259600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2CEB41C-1CEE-DA82-173F-3E05361BBAA5}"/>
                  </a:ext>
                </a:extLst>
              </p:cNvPr>
              <p:cNvSpPr/>
              <p:nvPr/>
            </p:nvSpPr>
            <p:spPr>
              <a:xfrm>
                <a:off x="1443330" y="2492277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571E21-F242-E3AC-05C2-0E2DB8DA302C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EAF377-1461-39AB-3A68-BC3B24D54FAD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SKY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77" name="Graphic 75" descr="Partial sun with solid fill">
              <a:extLst>
                <a:ext uri="{FF2B5EF4-FFF2-40B4-BE49-F238E27FC236}">
                  <a16:creationId xmlns:a16="http://schemas.microsoft.com/office/drawing/2014/main" id="{BAB49E27-80C5-2B55-AF6A-B367A8C6A472}"/>
                </a:ext>
              </a:extLst>
            </p:cNvPr>
            <p:cNvGrpSpPr/>
            <p:nvPr/>
          </p:nvGrpSpPr>
          <p:grpSpPr>
            <a:xfrm>
              <a:off x="954717" y="3688783"/>
              <a:ext cx="796565" cy="714375"/>
              <a:chOff x="979779" y="3766612"/>
              <a:chExt cx="796565" cy="714375"/>
            </a:xfrm>
            <a:solidFill>
              <a:schemeClr val="bg1">
                <a:lumMod val="95000"/>
              </a:schemeClr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9062A1-F497-E19A-037D-82F33E28A217}"/>
                  </a:ext>
                </a:extLst>
              </p:cNvPr>
              <p:cNvSpPr/>
              <p:nvPr/>
            </p:nvSpPr>
            <p:spPr>
              <a:xfrm>
                <a:off x="1462020" y="3766612"/>
                <a:ext cx="38100" cy="114300"/>
              </a:xfrm>
              <a:custGeom>
                <a:avLst/>
                <a:gdLst>
                  <a:gd name="connsiteX0" fmla="*/ 0 w 38100"/>
                  <a:gd name="connsiteY0" fmla="*/ 0 h 114300"/>
                  <a:gd name="connsiteX1" fmla="*/ 38100 w 38100"/>
                  <a:gd name="connsiteY1" fmla="*/ 0 h 114300"/>
                  <a:gd name="connsiteX2" fmla="*/ 38100 w 38100"/>
                  <a:gd name="connsiteY2" fmla="*/ 114300 h 114300"/>
                  <a:gd name="connsiteX3" fmla="*/ 0 w 38100"/>
                  <a:gd name="connsiteY3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1430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1AA49-43C6-4A01-48C9-0AC32C8914C1}"/>
                  </a:ext>
                </a:extLst>
              </p:cNvPr>
              <p:cNvSpPr/>
              <p:nvPr/>
            </p:nvSpPr>
            <p:spPr>
              <a:xfrm rot="8100000">
                <a:off x="1592930" y="3874437"/>
                <a:ext cx="114298" cy="38099"/>
              </a:xfrm>
              <a:custGeom>
                <a:avLst/>
                <a:gdLst>
                  <a:gd name="connsiteX0" fmla="*/ 0 w 114298"/>
                  <a:gd name="connsiteY0" fmla="*/ 0 h 38099"/>
                  <a:gd name="connsiteX1" fmla="*/ 114299 w 114298"/>
                  <a:gd name="connsiteY1" fmla="*/ 0 h 38099"/>
                  <a:gd name="connsiteX2" fmla="*/ 114299 w 114298"/>
                  <a:gd name="connsiteY2" fmla="*/ 38100 h 38099"/>
                  <a:gd name="connsiteX3" fmla="*/ 0 w 114298"/>
                  <a:gd name="connsiteY3" fmla="*/ 38100 h 3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8" h="38099">
                    <a:moveTo>
                      <a:pt x="0" y="0"/>
                    </a:moveTo>
                    <a:lnTo>
                      <a:pt x="114299" y="0"/>
                    </a:lnTo>
                    <a:lnTo>
                      <a:pt x="114299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FAAC79D-649F-E03D-5735-857C427954C0}"/>
                  </a:ext>
                </a:extLst>
              </p:cNvPr>
              <p:cNvSpPr/>
              <p:nvPr/>
            </p:nvSpPr>
            <p:spPr>
              <a:xfrm>
                <a:off x="1662045" y="4042837"/>
                <a:ext cx="114300" cy="38100"/>
              </a:xfrm>
              <a:custGeom>
                <a:avLst/>
                <a:gdLst>
                  <a:gd name="connsiteX0" fmla="*/ 0 w 114300"/>
                  <a:gd name="connsiteY0" fmla="*/ 0 h 38100"/>
                  <a:gd name="connsiteX1" fmla="*/ 114300 w 114300"/>
                  <a:gd name="connsiteY1" fmla="*/ 0 h 38100"/>
                  <a:gd name="connsiteX2" fmla="*/ 114300 w 114300"/>
                  <a:gd name="connsiteY2" fmla="*/ 38100 h 38100"/>
                  <a:gd name="connsiteX3" fmla="*/ 0 w 11430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7F8A8B7-5913-2268-C937-B383CE91FCB1}"/>
                  </a:ext>
                </a:extLst>
              </p:cNvPr>
              <p:cNvSpPr/>
              <p:nvPr/>
            </p:nvSpPr>
            <p:spPr>
              <a:xfrm rot="8100000">
                <a:off x="1630836" y="4172903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9E8C3BD-82B4-01ED-8C52-E6C0D2CF7B7B}"/>
                  </a:ext>
                </a:extLst>
              </p:cNvPr>
              <p:cNvSpPr/>
              <p:nvPr/>
            </p:nvSpPr>
            <p:spPr>
              <a:xfrm>
                <a:off x="1185795" y="4042837"/>
                <a:ext cx="114299" cy="38100"/>
              </a:xfrm>
              <a:custGeom>
                <a:avLst/>
                <a:gdLst>
                  <a:gd name="connsiteX0" fmla="*/ 0 w 114299"/>
                  <a:gd name="connsiteY0" fmla="*/ 0 h 38100"/>
                  <a:gd name="connsiteX1" fmla="*/ 114300 w 114299"/>
                  <a:gd name="connsiteY1" fmla="*/ 0 h 38100"/>
                  <a:gd name="connsiteX2" fmla="*/ 114300 w 114299"/>
                  <a:gd name="connsiteY2" fmla="*/ 38100 h 38100"/>
                  <a:gd name="connsiteX3" fmla="*/ 0 w 11429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9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5239426-F931-07ED-A1FD-1B7E7D5870C7}"/>
                  </a:ext>
                </a:extLst>
              </p:cNvPr>
              <p:cNvSpPr/>
              <p:nvPr/>
            </p:nvSpPr>
            <p:spPr>
              <a:xfrm rot="8100000">
                <a:off x="1293784" y="3836819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277C017-3851-B1F3-7F73-07E85A9D2656}"/>
                  </a:ext>
                </a:extLst>
              </p:cNvPr>
              <p:cNvSpPr/>
              <p:nvPr/>
            </p:nvSpPr>
            <p:spPr>
              <a:xfrm>
                <a:off x="979779" y="4118776"/>
                <a:ext cx="651850" cy="362210"/>
              </a:xfrm>
              <a:custGeom>
                <a:avLst/>
                <a:gdLst>
                  <a:gd name="connsiteX0" fmla="*/ 558440 w 651850"/>
                  <a:gd name="connsiteY0" fmla="*/ 181236 h 362210"/>
                  <a:gd name="connsiteX1" fmla="*/ 544153 w 651850"/>
                  <a:gd name="connsiteY1" fmla="*/ 182188 h 362210"/>
                  <a:gd name="connsiteX2" fmla="*/ 544153 w 651850"/>
                  <a:gd name="connsiteY2" fmla="*/ 181236 h 362210"/>
                  <a:gd name="connsiteX3" fmla="*/ 496528 w 651850"/>
                  <a:gd name="connsiteY3" fmla="*/ 88843 h 362210"/>
                  <a:gd name="connsiteX4" fmla="*/ 393658 w 651850"/>
                  <a:gd name="connsiteY4" fmla="*/ 72651 h 362210"/>
                  <a:gd name="connsiteX5" fmla="*/ 239353 w 651850"/>
                  <a:gd name="connsiteY5" fmla="*/ 4071 h 362210"/>
                  <a:gd name="connsiteX6" fmla="*/ 133625 w 651850"/>
                  <a:gd name="connsiteY6" fmla="*/ 135516 h 362210"/>
                  <a:gd name="connsiteX7" fmla="*/ 24088 w 651850"/>
                  <a:gd name="connsiteY7" fmla="*/ 176473 h 362210"/>
                  <a:gd name="connsiteX8" fmla="*/ 9800 w 651850"/>
                  <a:gd name="connsiteY8" fmla="*/ 293631 h 362210"/>
                  <a:gd name="connsiteX9" fmla="*/ 106955 w 651850"/>
                  <a:gd name="connsiteY9" fmla="*/ 361258 h 362210"/>
                  <a:gd name="connsiteX10" fmla="*/ 564155 w 651850"/>
                  <a:gd name="connsiteY10" fmla="*/ 362211 h 362210"/>
                  <a:gd name="connsiteX11" fmla="*/ 651785 w 651850"/>
                  <a:gd name="connsiteY11" fmla="*/ 268866 h 362210"/>
                  <a:gd name="connsiteX12" fmla="*/ 558440 w 651850"/>
                  <a:gd name="connsiteY12" fmla="*/ 181236 h 3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1850" h="362210">
                    <a:moveTo>
                      <a:pt x="558440" y="181236"/>
                    </a:moveTo>
                    <a:cubicBezTo>
                      <a:pt x="553678" y="181236"/>
                      <a:pt x="548915" y="181236"/>
                      <a:pt x="544153" y="182188"/>
                    </a:cubicBezTo>
                    <a:cubicBezTo>
                      <a:pt x="544153" y="182188"/>
                      <a:pt x="544153" y="181236"/>
                      <a:pt x="544153" y="181236"/>
                    </a:cubicBezTo>
                    <a:cubicBezTo>
                      <a:pt x="544153" y="145041"/>
                      <a:pt x="527008" y="109798"/>
                      <a:pt x="496528" y="88843"/>
                    </a:cubicBezTo>
                    <a:cubicBezTo>
                      <a:pt x="467000" y="66936"/>
                      <a:pt x="428900" y="61221"/>
                      <a:pt x="393658" y="72651"/>
                    </a:cubicBezTo>
                    <a:cubicBezTo>
                      <a:pt x="364130" y="17406"/>
                      <a:pt x="300313" y="-11169"/>
                      <a:pt x="239353" y="4071"/>
                    </a:cubicBezTo>
                    <a:cubicBezTo>
                      <a:pt x="178393" y="18358"/>
                      <a:pt x="135530" y="72651"/>
                      <a:pt x="133625" y="135516"/>
                    </a:cubicBezTo>
                    <a:cubicBezTo>
                      <a:pt x="93620" y="127896"/>
                      <a:pt x="50758" y="143136"/>
                      <a:pt x="24088" y="176473"/>
                    </a:cubicBezTo>
                    <a:cubicBezTo>
                      <a:pt x="-1630" y="209811"/>
                      <a:pt x="-7345" y="255531"/>
                      <a:pt x="9800" y="293631"/>
                    </a:cubicBezTo>
                    <a:cubicBezTo>
                      <a:pt x="26945" y="332683"/>
                      <a:pt x="64093" y="358401"/>
                      <a:pt x="106955" y="361258"/>
                    </a:cubicBezTo>
                    <a:lnTo>
                      <a:pt x="564155" y="362211"/>
                    </a:lnTo>
                    <a:cubicBezTo>
                      <a:pt x="613685" y="361258"/>
                      <a:pt x="653690" y="319348"/>
                      <a:pt x="651785" y="268866"/>
                    </a:cubicBezTo>
                    <a:cubicBezTo>
                      <a:pt x="650833" y="219336"/>
                      <a:pt x="608923" y="180283"/>
                      <a:pt x="558440" y="1812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BD77519-2D08-3639-B426-7CCC078F8303}"/>
                  </a:ext>
                </a:extLst>
              </p:cNvPr>
              <p:cNvSpPr/>
              <p:nvPr/>
            </p:nvSpPr>
            <p:spPr>
              <a:xfrm>
                <a:off x="1338523" y="3918463"/>
                <a:ext cx="284955" cy="279631"/>
              </a:xfrm>
              <a:custGeom>
                <a:avLst/>
                <a:gdLst>
                  <a:gd name="connsiteX0" fmla="*/ 7291 w 284955"/>
                  <a:gd name="connsiteY0" fmla="*/ 189144 h 279631"/>
                  <a:gd name="connsiteX1" fmla="*/ 53011 w 284955"/>
                  <a:gd name="connsiteY1" fmla="*/ 230102 h 279631"/>
                  <a:gd name="connsiteX2" fmla="*/ 184456 w 284955"/>
                  <a:gd name="connsiteY2" fmla="*/ 279632 h 279631"/>
                  <a:gd name="connsiteX3" fmla="*/ 284469 w 284955"/>
                  <a:gd name="connsiteY3" fmla="*/ 155807 h 279631"/>
                  <a:gd name="connsiteX4" fmla="*/ 207316 w 284955"/>
                  <a:gd name="connsiteY4" fmla="*/ 15789 h 279631"/>
                  <a:gd name="connsiteX5" fmla="*/ 49201 w 284955"/>
                  <a:gd name="connsiteY5" fmla="*/ 34839 h 279631"/>
                  <a:gd name="connsiteX6" fmla="*/ 7291 w 284955"/>
                  <a:gd name="connsiteY6" fmla="*/ 189144 h 279631"/>
                  <a:gd name="connsiteX7" fmla="*/ 7291 w 284955"/>
                  <a:gd name="connsiteY7" fmla="*/ 189144 h 27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955" h="279631">
                    <a:moveTo>
                      <a:pt x="7291" y="189144"/>
                    </a:moveTo>
                    <a:cubicBezTo>
                      <a:pt x="24436" y="199622"/>
                      <a:pt x="40629" y="213909"/>
                      <a:pt x="53011" y="230102"/>
                    </a:cubicBezTo>
                    <a:cubicBezTo>
                      <a:pt x="102541" y="224387"/>
                      <a:pt x="151119" y="242484"/>
                      <a:pt x="184456" y="279632"/>
                    </a:cubicBezTo>
                    <a:cubicBezTo>
                      <a:pt x="239701" y="262487"/>
                      <a:pt x="279706" y="213909"/>
                      <a:pt x="284469" y="155807"/>
                    </a:cubicBezTo>
                    <a:cubicBezTo>
                      <a:pt x="289231" y="97704"/>
                      <a:pt x="258751" y="42459"/>
                      <a:pt x="207316" y="15789"/>
                    </a:cubicBezTo>
                    <a:cubicBezTo>
                      <a:pt x="155881" y="-10881"/>
                      <a:pt x="93016" y="-3261"/>
                      <a:pt x="49201" y="34839"/>
                    </a:cubicBezTo>
                    <a:cubicBezTo>
                      <a:pt x="5386" y="72939"/>
                      <a:pt x="-10806" y="133899"/>
                      <a:pt x="7291" y="189144"/>
                    </a:cubicBezTo>
                    <a:lnTo>
                      <a:pt x="7291" y="189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DB56F1-C85A-9980-BB64-6AB986911223}"/>
              </a:ext>
            </a:extLst>
          </p:cNvPr>
          <p:cNvGrpSpPr/>
          <p:nvPr/>
        </p:nvGrpSpPr>
        <p:grpSpPr>
          <a:xfrm>
            <a:off x="2073000" y="3429000"/>
            <a:ext cx="1440000" cy="1440000"/>
            <a:chOff x="2073000" y="3429000"/>
            <a:chExt cx="1440000" cy="144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DB0CA2-D071-B078-B269-E0663BB0101D}"/>
                </a:ext>
              </a:extLst>
            </p:cNvPr>
            <p:cNvSpPr/>
            <p:nvPr/>
          </p:nvSpPr>
          <p:spPr>
            <a:xfrm>
              <a:off x="20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STRUCTURE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96" name="Graphic 94" descr="Windmill with solid fill">
              <a:extLst>
                <a:ext uri="{FF2B5EF4-FFF2-40B4-BE49-F238E27FC236}">
                  <a16:creationId xmlns:a16="http://schemas.microsoft.com/office/drawing/2014/main" id="{E3ABED91-2989-156B-E124-3D07E04FB05F}"/>
                </a:ext>
              </a:extLst>
            </p:cNvPr>
            <p:cNvSpPr/>
            <p:nvPr/>
          </p:nvSpPr>
          <p:spPr>
            <a:xfrm>
              <a:off x="2447644" y="3582041"/>
              <a:ext cx="685800" cy="853439"/>
            </a:xfrm>
            <a:custGeom>
              <a:avLst/>
              <a:gdLst>
                <a:gd name="connsiteX0" fmla="*/ 400050 w 685800"/>
                <a:gd name="connsiteY0" fmla="*/ 796290 h 853439"/>
                <a:gd name="connsiteX1" fmla="*/ 285750 w 685800"/>
                <a:gd name="connsiteY1" fmla="*/ 796290 h 853439"/>
                <a:gd name="connsiteX2" fmla="*/ 285750 w 685800"/>
                <a:gd name="connsiteY2" fmla="*/ 664845 h 853439"/>
                <a:gd name="connsiteX3" fmla="*/ 342900 w 685800"/>
                <a:gd name="connsiteY3" fmla="*/ 607695 h 853439"/>
                <a:gd name="connsiteX4" fmla="*/ 400050 w 685800"/>
                <a:gd name="connsiteY4" fmla="*/ 664845 h 853439"/>
                <a:gd name="connsiteX5" fmla="*/ 400050 w 685800"/>
                <a:gd name="connsiteY5" fmla="*/ 796290 h 853439"/>
                <a:gd name="connsiteX6" fmla="*/ 342900 w 685800"/>
                <a:gd name="connsiteY6" fmla="*/ 291465 h 853439"/>
                <a:gd name="connsiteX7" fmla="*/ 390525 w 685800"/>
                <a:gd name="connsiteY7" fmla="*/ 339090 h 853439"/>
                <a:gd name="connsiteX8" fmla="*/ 342900 w 685800"/>
                <a:gd name="connsiteY8" fmla="*/ 386715 h 853439"/>
                <a:gd name="connsiteX9" fmla="*/ 295275 w 685800"/>
                <a:gd name="connsiteY9" fmla="*/ 339090 h 853439"/>
                <a:gd name="connsiteX10" fmla="*/ 342900 w 685800"/>
                <a:gd name="connsiteY10" fmla="*/ 291465 h 853439"/>
                <a:gd name="connsiteX11" fmla="*/ 480060 w 685800"/>
                <a:gd name="connsiteY11" fmla="*/ 255270 h 853439"/>
                <a:gd name="connsiteX12" fmla="*/ 685800 w 685800"/>
                <a:gd name="connsiteY12" fmla="*/ 81915 h 853439"/>
                <a:gd name="connsiteX13" fmla="*/ 603885 w 685800"/>
                <a:gd name="connsiteY13" fmla="*/ 0 h 853439"/>
                <a:gd name="connsiteX14" fmla="*/ 449580 w 685800"/>
                <a:gd name="connsiteY14" fmla="*/ 182880 h 853439"/>
                <a:gd name="connsiteX15" fmla="*/ 342900 w 685800"/>
                <a:gd name="connsiteY15" fmla="*/ 53340 h 853439"/>
                <a:gd name="connsiteX16" fmla="*/ 236220 w 685800"/>
                <a:gd name="connsiteY16" fmla="*/ 182880 h 853439"/>
                <a:gd name="connsiteX17" fmla="*/ 81915 w 685800"/>
                <a:gd name="connsiteY17" fmla="*/ 0 h 853439"/>
                <a:gd name="connsiteX18" fmla="*/ 0 w 685800"/>
                <a:gd name="connsiteY18" fmla="*/ 81915 h 853439"/>
                <a:gd name="connsiteX19" fmla="*/ 205740 w 685800"/>
                <a:gd name="connsiteY19" fmla="*/ 255270 h 853439"/>
                <a:gd name="connsiteX20" fmla="*/ 187643 w 685800"/>
                <a:gd name="connsiteY20" fmla="*/ 441008 h 853439"/>
                <a:gd name="connsiteX21" fmla="*/ 0 w 685800"/>
                <a:gd name="connsiteY21" fmla="*/ 600075 h 853439"/>
                <a:gd name="connsiteX22" fmla="*/ 81915 w 685800"/>
                <a:gd name="connsiteY22" fmla="*/ 681990 h 853439"/>
                <a:gd name="connsiteX23" fmla="*/ 174308 w 685800"/>
                <a:gd name="connsiteY23" fmla="*/ 572453 h 853439"/>
                <a:gd name="connsiteX24" fmla="*/ 152400 w 685800"/>
                <a:gd name="connsiteY24" fmla="*/ 796290 h 853439"/>
                <a:gd name="connsiteX25" fmla="*/ 114300 w 685800"/>
                <a:gd name="connsiteY25" fmla="*/ 796290 h 853439"/>
                <a:gd name="connsiteX26" fmla="*/ 114300 w 685800"/>
                <a:gd name="connsiteY26" fmla="*/ 853440 h 853439"/>
                <a:gd name="connsiteX27" fmla="*/ 571500 w 685800"/>
                <a:gd name="connsiteY27" fmla="*/ 853440 h 853439"/>
                <a:gd name="connsiteX28" fmla="*/ 571500 w 685800"/>
                <a:gd name="connsiteY28" fmla="*/ 796290 h 853439"/>
                <a:gd name="connsiteX29" fmla="*/ 533400 w 685800"/>
                <a:gd name="connsiteY29" fmla="*/ 796290 h 853439"/>
                <a:gd name="connsiteX30" fmla="*/ 511492 w 685800"/>
                <a:gd name="connsiteY30" fmla="*/ 572453 h 853439"/>
                <a:gd name="connsiteX31" fmla="*/ 603885 w 685800"/>
                <a:gd name="connsiteY31" fmla="*/ 681990 h 853439"/>
                <a:gd name="connsiteX32" fmla="*/ 685800 w 685800"/>
                <a:gd name="connsiteY32" fmla="*/ 600075 h 853439"/>
                <a:gd name="connsiteX33" fmla="*/ 498158 w 685800"/>
                <a:gd name="connsiteY33" fmla="*/ 441960 h 853439"/>
                <a:gd name="connsiteX34" fmla="*/ 480060 w 685800"/>
                <a:gd name="connsiteY34" fmla="*/ 255270 h 85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85800" h="853439">
                  <a:moveTo>
                    <a:pt x="400050" y="796290"/>
                  </a:moveTo>
                  <a:lnTo>
                    <a:pt x="285750" y="796290"/>
                  </a:lnTo>
                  <a:lnTo>
                    <a:pt x="285750" y="664845"/>
                  </a:lnTo>
                  <a:cubicBezTo>
                    <a:pt x="285750" y="633413"/>
                    <a:pt x="311468" y="607695"/>
                    <a:pt x="342900" y="607695"/>
                  </a:cubicBezTo>
                  <a:cubicBezTo>
                    <a:pt x="374333" y="607695"/>
                    <a:pt x="400050" y="633413"/>
                    <a:pt x="400050" y="664845"/>
                  </a:cubicBezTo>
                  <a:lnTo>
                    <a:pt x="400050" y="796290"/>
                  </a:lnTo>
                  <a:close/>
                  <a:moveTo>
                    <a:pt x="342900" y="291465"/>
                  </a:moveTo>
                  <a:cubicBezTo>
                    <a:pt x="369570" y="291465"/>
                    <a:pt x="390525" y="312420"/>
                    <a:pt x="390525" y="339090"/>
                  </a:cubicBezTo>
                  <a:cubicBezTo>
                    <a:pt x="390525" y="365760"/>
                    <a:pt x="369570" y="386715"/>
                    <a:pt x="342900" y="386715"/>
                  </a:cubicBezTo>
                  <a:cubicBezTo>
                    <a:pt x="316230" y="386715"/>
                    <a:pt x="295275" y="365760"/>
                    <a:pt x="295275" y="339090"/>
                  </a:cubicBezTo>
                  <a:cubicBezTo>
                    <a:pt x="295275" y="312420"/>
                    <a:pt x="316230" y="291465"/>
                    <a:pt x="342900" y="291465"/>
                  </a:cubicBezTo>
                  <a:close/>
                  <a:moveTo>
                    <a:pt x="480060" y="255270"/>
                  </a:moveTo>
                  <a:lnTo>
                    <a:pt x="685800" y="81915"/>
                  </a:lnTo>
                  <a:lnTo>
                    <a:pt x="603885" y="0"/>
                  </a:lnTo>
                  <a:lnTo>
                    <a:pt x="449580" y="182880"/>
                  </a:lnTo>
                  <a:lnTo>
                    <a:pt x="342900" y="53340"/>
                  </a:lnTo>
                  <a:lnTo>
                    <a:pt x="236220" y="182880"/>
                  </a:lnTo>
                  <a:lnTo>
                    <a:pt x="81915" y="0"/>
                  </a:lnTo>
                  <a:lnTo>
                    <a:pt x="0" y="81915"/>
                  </a:lnTo>
                  <a:lnTo>
                    <a:pt x="205740" y="255270"/>
                  </a:lnTo>
                  <a:lnTo>
                    <a:pt x="187643" y="441008"/>
                  </a:lnTo>
                  <a:lnTo>
                    <a:pt x="0" y="600075"/>
                  </a:lnTo>
                  <a:lnTo>
                    <a:pt x="81915" y="681990"/>
                  </a:lnTo>
                  <a:lnTo>
                    <a:pt x="174308" y="572453"/>
                  </a:lnTo>
                  <a:lnTo>
                    <a:pt x="152400" y="796290"/>
                  </a:lnTo>
                  <a:lnTo>
                    <a:pt x="114300" y="796290"/>
                  </a:lnTo>
                  <a:lnTo>
                    <a:pt x="114300" y="853440"/>
                  </a:lnTo>
                  <a:lnTo>
                    <a:pt x="571500" y="853440"/>
                  </a:lnTo>
                  <a:lnTo>
                    <a:pt x="571500" y="796290"/>
                  </a:lnTo>
                  <a:lnTo>
                    <a:pt x="533400" y="796290"/>
                  </a:lnTo>
                  <a:lnTo>
                    <a:pt x="511492" y="572453"/>
                  </a:lnTo>
                  <a:lnTo>
                    <a:pt x="603885" y="681990"/>
                  </a:lnTo>
                  <a:lnTo>
                    <a:pt x="685800" y="600075"/>
                  </a:lnTo>
                  <a:lnTo>
                    <a:pt x="498158" y="441960"/>
                  </a:lnTo>
                  <a:lnTo>
                    <a:pt x="480060" y="2552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3C51F-858A-9180-6C33-65DE5E946B5A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2073000" y="1989000"/>
            <a:chExt cx="144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C4409-C7F7-9CEB-1677-1316F86A3ADF}"/>
                </a:ext>
              </a:extLst>
            </p:cNvPr>
            <p:cNvSpPr/>
            <p:nvPr/>
          </p:nvSpPr>
          <p:spPr>
            <a:xfrm>
              <a:off x="20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TREE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2" name="Graphic 1" descr="Deciduous tree with solid fill">
              <a:extLst>
                <a:ext uri="{FF2B5EF4-FFF2-40B4-BE49-F238E27FC236}">
                  <a16:creationId xmlns:a16="http://schemas.microsoft.com/office/drawing/2014/main" id="{5AD4EB12-3171-2F6C-D366-E29D83B3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1912" y="2107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7FFA-FE87-CA85-DEDD-960BFC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kull with solid fill">
            <a:extLst>
              <a:ext uri="{FF2B5EF4-FFF2-40B4-BE49-F238E27FC236}">
                <a16:creationId xmlns:a16="http://schemas.microsoft.com/office/drawing/2014/main" id="{6214AAE6-6CA3-A1AF-1243-BA4CD452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000" y="2709000"/>
            <a:ext cx="1440000" cy="1440000"/>
          </a:xfrm>
          <a:prstGeom prst="rect">
            <a:avLst/>
          </a:prstGeom>
        </p:spPr>
      </p:pic>
      <p:pic>
        <p:nvPicPr>
          <p:cNvPr id="7" name="Graphic 6" descr="Muscular arm with solid fill">
            <a:extLst>
              <a:ext uri="{FF2B5EF4-FFF2-40B4-BE49-F238E27FC236}">
                <a16:creationId xmlns:a16="http://schemas.microsoft.com/office/drawing/2014/main" id="{081162EF-992A-9321-23A8-EE61871C7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000" y="2708400"/>
            <a:ext cx="1440000" cy="1440000"/>
          </a:xfrm>
          <a:prstGeom prst="rect">
            <a:avLst/>
          </a:prstGeom>
        </p:spPr>
      </p:pic>
      <p:pic>
        <p:nvPicPr>
          <p:cNvPr id="11" name="Graphic 10" descr="Stopwatch 25% with solid fill">
            <a:extLst>
              <a:ext uri="{FF2B5EF4-FFF2-40B4-BE49-F238E27FC236}">
                <a16:creationId xmlns:a16="http://schemas.microsoft.com/office/drawing/2014/main" id="{52D7CAA9-D594-701F-C632-67CFB2FC8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3000" y="2709000"/>
            <a:ext cx="1440000" cy="144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E9D0D8-2885-A675-10E7-443354A71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82</Words>
  <Application>Microsoft Office PowerPoint</Application>
  <PresentationFormat>A4 Paper (210x297 mm)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27</cp:revision>
  <dcterms:created xsi:type="dcterms:W3CDTF">2024-12-01T16:48:38Z</dcterms:created>
  <dcterms:modified xsi:type="dcterms:W3CDTF">2025-09-20T16:28:09Z</dcterms:modified>
</cp:coreProperties>
</file>