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7" r:id="rId2"/>
    <p:sldId id="264" r:id="rId3"/>
    <p:sldId id="263" r:id="rId4"/>
    <p:sldId id="269" r:id="rId5"/>
    <p:sldId id="268" r:id="rId6"/>
    <p:sldId id="270" r:id="rId7"/>
    <p:sldId id="265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D8"/>
    <a:srgbClr val="FF2A4C"/>
    <a:srgbClr val="FD3769"/>
    <a:srgbClr val="F04496"/>
    <a:srgbClr val="8048A3"/>
    <a:srgbClr val="4E60B4"/>
    <a:srgbClr val="00C2FF"/>
    <a:srgbClr val="65D0A2"/>
    <a:srgbClr val="7CD046"/>
    <a:srgbClr val="C7D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6" autoAdjust="0"/>
    <p:restoredTop sz="95033" autoAdjust="0"/>
  </p:normalViewPr>
  <p:slideViewPr>
    <p:cSldViewPr>
      <p:cViewPr>
        <p:scale>
          <a:sx n="66" d="100"/>
          <a:sy n="66" d="100"/>
        </p:scale>
        <p:origin x="1872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09/01/2025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430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09/01/2025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3626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09/01/2025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351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09/01/2025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401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09/01/2025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603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09/01/2025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289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09/01/2025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2179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09/01/2025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262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09/01/2025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509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09/01/2025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535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09/01/2025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3747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5A01E9-5263-49B0-BF31-C9D0821B9F5E}" type="datetimeFigureOut">
              <a:rPr lang="en-NL" smtClean="0"/>
              <a:t>09/01/2025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776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73FB3C-8998-17AB-284F-5A928B872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261" y="1919077"/>
            <a:ext cx="2705478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3DC01-7CAD-D0FE-3D8E-545D159A6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4F4E3E-4DCD-036C-C0B8-67E2D4C0F427}"/>
              </a:ext>
            </a:extLst>
          </p:cNvPr>
          <p:cNvSpPr/>
          <p:nvPr/>
        </p:nvSpPr>
        <p:spPr>
          <a:xfrm>
            <a:off x="777000" y="2133000"/>
            <a:ext cx="1152000" cy="1152000"/>
          </a:xfrm>
          <a:prstGeom prst="rect">
            <a:avLst/>
          </a:prstGeom>
          <a:solidFill>
            <a:srgbClr val="F940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#F9402B</a:t>
            </a:r>
            <a:endParaRPr lang="en-NL" sz="1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F43BC7-DA5B-2658-121F-674CF818925B}"/>
              </a:ext>
            </a:extLst>
          </p:cNvPr>
          <p:cNvSpPr/>
          <p:nvPr/>
        </p:nvSpPr>
        <p:spPr>
          <a:xfrm>
            <a:off x="2217000" y="2133000"/>
            <a:ext cx="1152000" cy="1152000"/>
          </a:xfrm>
          <a:prstGeom prst="rect">
            <a:avLst/>
          </a:prstGeom>
          <a:solidFill>
            <a:srgbClr val="F66B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#F66B2B</a:t>
            </a:r>
            <a:endParaRPr lang="en-NL" sz="16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F1937-6362-B9CA-E0A9-C07884D4B8E3}"/>
              </a:ext>
            </a:extLst>
          </p:cNvPr>
          <p:cNvSpPr/>
          <p:nvPr/>
        </p:nvSpPr>
        <p:spPr>
          <a:xfrm>
            <a:off x="3657000" y="2133000"/>
            <a:ext cx="1152000" cy="1152000"/>
          </a:xfrm>
          <a:prstGeom prst="rect">
            <a:avLst/>
          </a:prstGeom>
          <a:solidFill>
            <a:srgbClr val="F99C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#F99C35</a:t>
            </a:r>
            <a:endParaRPr lang="en-NL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96881-DB91-A239-E8A1-2CEE0FC007D5}"/>
              </a:ext>
            </a:extLst>
          </p:cNvPr>
          <p:cNvSpPr/>
          <p:nvPr/>
        </p:nvSpPr>
        <p:spPr>
          <a:xfrm>
            <a:off x="5097000" y="2133000"/>
            <a:ext cx="1152000" cy="1152000"/>
          </a:xfrm>
          <a:prstGeom prst="rect">
            <a:avLst/>
          </a:prstGeom>
          <a:solidFill>
            <a:srgbClr val="FFD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#FFDE37</a:t>
            </a:r>
            <a:endParaRPr lang="en-NL" sz="16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3C6CD3-CC94-904B-1DB6-BC53FB472965}"/>
              </a:ext>
            </a:extLst>
          </p:cNvPr>
          <p:cNvSpPr/>
          <p:nvPr/>
        </p:nvSpPr>
        <p:spPr>
          <a:xfrm>
            <a:off x="6537000" y="2133000"/>
            <a:ext cx="1152000" cy="1152000"/>
          </a:xfrm>
          <a:prstGeom prst="rect">
            <a:avLst/>
          </a:prstGeom>
          <a:solidFill>
            <a:srgbClr val="C7DC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#C7DC51</a:t>
            </a:r>
            <a:endParaRPr lang="en-NL" sz="16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575993-1EA9-E079-D5AE-87EE5776F185}"/>
              </a:ext>
            </a:extLst>
          </p:cNvPr>
          <p:cNvSpPr/>
          <p:nvPr/>
        </p:nvSpPr>
        <p:spPr>
          <a:xfrm>
            <a:off x="7977000" y="2133000"/>
            <a:ext cx="1152000" cy="1152000"/>
          </a:xfrm>
          <a:prstGeom prst="rect">
            <a:avLst/>
          </a:prstGeom>
          <a:solidFill>
            <a:srgbClr val="7CD0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#7CD046</a:t>
            </a:r>
            <a:endParaRPr lang="en-NL" sz="16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FF06B4-B27E-AD5F-1844-B47941440F9D}"/>
              </a:ext>
            </a:extLst>
          </p:cNvPr>
          <p:cNvSpPr/>
          <p:nvPr/>
        </p:nvSpPr>
        <p:spPr>
          <a:xfrm>
            <a:off x="6537000" y="3573000"/>
            <a:ext cx="1152000" cy="1152000"/>
          </a:xfrm>
          <a:prstGeom prst="rect">
            <a:avLst/>
          </a:prstGeom>
          <a:solidFill>
            <a:srgbClr val="00C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#00C2FF</a:t>
            </a:r>
            <a:endParaRPr lang="en-NL" sz="16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81E621-0981-A5BC-4FD0-41BEC85DA6E2}"/>
              </a:ext>
            </a:extLst>
          </p:cNvPr>
          <p:cNvSpPr/>
          <p:nvPr/>
        </p:nvSpPr>
        <p:spPr>
          <a:xfrm>
            <a:off x="7977000" y="3573000"/>
            <a:ext cx="1152000" cy="1152000"/>
          </a:xfrm>
          <a:prstGeom prst="rect">
            <a:avLst/>
          </a:prstGeom>
          <a:solidFill>
            <a:srgbClr val="009A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#009AD8</a:t>
            </a:r>
            <a:endParaRPr lang="en-NL" sz="16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36D460-51BE-978F-6616-E05FE07105DB}"/>
              </a:ext>
            </a:extLst>
          </p:cNvPr>
          <p:cNvSpPr/>
          <p:nvPr/>
        </p:nvSpPr>
        <p:spPr>
          <a:xfrm>
            <a:off x="5097000" y="3573000"/>
            <a:ext cx="1152000" cy="1152000"/>
          </a:xfrm>
          <a:prstGeom prst="rect">
            <a:avLst/>
          </a:prstGeom>
          <a:solidFill>
            <a:srgbClr val="4E6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#4E60B4</a:t>
            </a:r>
            <a:endParaRPr lang="en-NL" sz="16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BCF679-2F0C-F4C4-5DD6-2390CEA48B1A}"/>
              </a:ext>
            </a:extLst>
          </p:cNvPr>
          <p:cNvSpPr/>
          <p:nvPr/>
        </p:nvSpPr>
        <p:spPr>
          <a:xfrm>
            <a:off x="3657000" y="3573000"/>
            <a:ext cx="1152000" cy="1152000"/>
          </a:xfrm>
          <a:prstGeom prst="rect">
            <a:avLst/>
          </a:prstGeom>
          <a:solidFill>
            <a:srgbClr val="8048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#8048A3</a:t>
            </a:r>
            <a:endParaRPr lang="en-NL" sz="16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D53B1E-026D-A9ED-37FA-9AAF149D505E}"/>
              </a:ext>
            </a:extLst>
          </p:cNvPr>
          <p:cNvSpPr/>
          <p:nvPr/>
        </p:nvSpPr>
        <p:spPr>
          <a:xfrm>
            <a:off x="2217000" y="3573000"/>
            <a:ext cx="1152000" cy="1152000"/>
          </a:xfrm>
          <a:prstGeom prst="rect">
            <a:avLst/>
          </a:prstGeom>
          <a:solidFill>
            <a:srgbClr val="F044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#F04496</a:t>
            </a:r>
            <a:endParaRPr lang="en-NL" sz="16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033C44-7D95-6641-C6E2-5CD0B298C5E3}"/>
              </a:ext>
            </a:extLst>
          </p:cNvPr>
          <p:cNvSpPr/>
          <p:nvPr/>
        </p:nvSpPr>
        <p:spPr>
          <a:xfrm>
            <a:off x="777000" y="3573000"/>
            <a:ext cx="1152000" cy="1152000"/>
          </a:xfrm>
          <a:prstGeom prst="rect">
            <a:avLst/>
          </a:prstGeom>
          <a:solidFill>
            <a:srgbClr val="FD37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#FD3769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352868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83C65-5CD9-B253-935C-3F57A8F38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Refresh with solid fill">
            <a:extLst>
              <a:ext uri="{FF2B5EF4-FFF2-40B4-BE49-F238E27FC236}">
                <a16:creationId xmlns:a16="http://schemas.microsoft.com/office/drawing/2014/main" id="{5C19D4F6-3675-C71E-2C4F-B5CB52B99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3000" y="4149000"/>
            <a:ext cx="1440000" cy="1440000"/>
          </a:xfrm>
          <a:prstGeom prst="rect">
            <a:avLst/>
          </a:prstGeom>
        </p:spPr>
      </p:pic>
      <p:pic>
        <p:nvPicPr>
          <p:cNvPr id="88" name="Graphic 87" descr="User with solid fill">
            <a:extLst>
              <a:ext uri="{FF2B5EF4-FFF2-40B4-BE49-F238E27FC236}">
                <a16:creationId xmlns:a16="http://schemas.microsoft.com/office/drawing/2014/main" id="{A1E8E3B4-EF26-D7AD-7B02-8362E12DCC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3000" y="1269000"/>
            <a:ext cx="1440000" cy="1440000"/>
          </a:xfrm>
          <a:prstGeom prst="rect">
            <a:avLst/>
          </a:prstGeom>
        </p:spPr>
      </p:pic>
      <p:pic>
        <p:nvPicPr>
          <p:cNvPr id="90" name="Graphic 89" descr="Marker with solid fill">
            <a:extLst>
              <a:ext uri="{FF2B5EF4-FFF2-40B4-BE49-F238E27FC236}">
                <a16:creationId xmlns:a16="http://schemas.microsoft.com/office/drawing/2014/main" id="{AA2C6F64-09F2-45C1-8DCD-B46B49213A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53000" y="2709000"/>
            <a:ext cx="1440000" cy="1440000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5645BA9-C1E2-881F-6517-0465D017E42B}"/>
              </a:ext>
            </a:extLst>
          </p:cNvPr>
          <p:cNvGrpSpPr/>
          <p:nvPr/>
        </p:nvGrpSpPr>
        <p:grpSpPr>
          <a:xfrm>
            <a:off x="2073000" y="2709000"/>
            <a:ext cx="1440000" cy="1440000"/>
            <a:chOff x="3330231" y="629962"/>
            <a:chExt cx="1440000" cy="1440000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46CE87F-5010-2A8D-03E2-D19592E77879}"/>
                </a:ext>
              </a:extLst>
            </p:cNvPr>
            <p:cNvSpPr/>
            <p:nvPr/>
          </p:nvSpPr>
          <p:spPr>
            <a:xfrm>
              <a:off x="3474231" y="773962"/>
              <a:ext cx="1152000" cy="1152000"/>
            </a:xfrm>
            <a:custGeom>
              <a:avLst/>
              <a:gdLst>
                <a:gd name="connsiteX0" fmla="*/ 576000 w 1152000"/>
                <a:gd name="connsiteY0" fmla="*/ 817500 h 1152000"/>
                <a:gd name="connsiteX1" fmla="*/ 492000 w 1152000"/>
                <a:gd name="connsiteY1" fmla="*/ 901500 h 1152000"/>
                <a:gd name="connsiteX2" fmla="*/ 576000 w 1152000"/>
                <a:gd name="connsiteY2" fmla="*/ 985500 h 1152000"/>
                <a:gd name="connsiteX3" fmla="*/ 660000 w 1152000"/>
                <a:gd name="connsiteY3" fmla="*/ 901500 h 1152000"/>
                <a:gd name="connsiteX4" fmla="*/ 576000 w 1152000"/>
                <a:gd name="connsiteY4" fmla="*/ 817500 h 1152000"/>
                <a:gd name="connsiteX5" fmla="*/ 516674 w 1152000"/>
                <a:gd name="connsiteY5" fmla="*/ 156000 h 1152000"/>
                <a:gd name="connsiteX6" fmla="*/ 526544 w 1152000"/>
                <a:gd name="connsiteY6" fmla="*/ 753345 h 1152000"/>
                <a:gd name="connsiteX7" fmla="*/ 625454 w 1152000"/>
                <a:gd name="connsiteY7" fmla="*/ 753345 h 1152000"/>
                <a:gd name="connsiteX8" fmla="*/ 635324 w 1152000"/>
                <a:gd name="connsiteY8" fmla="*/ 156000 h 1152000"/>
                <a:gd name="connsiteX9" fmla="*/ 576000 w 1152000"/>
                <a:gd name="connsiteY9" fmla="*/ 0 h 1152000"/>
                <a:gd name="connsiteX10" fmla="*/ 1152000 w 1152000"/>
                <a:gd name="connsiteY10" fmla="*/ 576000 h 1152000"/>
                <a:gd name="connsiteX11" fmla="*/ 576000 w 1152000"/>
                <a:gd name="connsiteY11" fmla="*/ 1152000 h 1152000"/>
                <a:gd name="connsiteX12" fmla="*/ 0 w 1152000"/>
                <a:gd name="connsiteY12" fmla="*/ 576000 h 1152000"/>
                <a:gd name="connsiteX13" fmla="*/ 576000 w 1152000"/>
                <a:gd name="connsiteY13" fmla="*/ 0 h 11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2000" h="1152000">
                  <a:moveTo>
                    <a:pt x="576000" y="817500"/>
                  </a:moveTo>
                  <a:cubicBezTo>
                    <a:pt x="529608" y="817500"/>
                    <a:pt x="492000" y="855108"/>
                    <a:pt x="492000" y="901500"/>
                  </a:cubicBezTo>
                  <a:cubicBezTo>
                    <a:pt x="492000" y="947892"/>
                    <a:pt x="529608" y="985500"/>
                    <a:pt x="576000" y="985500"/>
                  </a:cubicBezTo>
                  <a:cubicBezTo>
                    <a:pt x="622392" y="985500"/>
                    <a:pt x="660000" y="947892"/>
                    <a:pt x="660000" y="901500"/>
                  </a:cubicBezTo>
                  <a:cubicBezTo>
                    <a:pt x="660000" y="855108"/>
                    <a:pt x="622392" y="817500"/>
                    <a:pt x="576000" y="817500"/>
                  </a:cubicBezTo>
                  <a:close/>
                  <a:moveTo>
                    <a:pt x="516674" y="156000"/>
                  </a:moveTo>
                  <a:lnTo>
                    <a:pt x="526544" y="753345"/>
                  </a:lnTo>
                  <a:lnTo>
                    <a:pt x="625454" y="753345"/>
                  </a:lnTo>
                  <a:lnTo>
                    <a:pt x="635324" y="156000"/>
                  </a:lnTo>
                  <a:close/>
                  <a:moveTo>
                    <a:pt x="576000" y="0"/>
                  </a:moveTo>
                  <a:cubicBezTo>
                    <a:pt x="894116" y="0"/>
                    <a:pt x="1152000" y="257884"/>
                    <a:pt x="1152000" y="576000"/>
                  </a:cubicBezTo>
                  <a:cubicBezTo>
                    <a:pt x="1152000" y="894116"/>
                    <a:pt x="894116" y="1152000"/>
                    <a:pt x="576000" y="1152000"/>
                  </a:cubicBezTo>
                  <a:cubicBezTo>
                    <a:pt x="257884" y="1152000"/>
                    <a:pt x="0" y="894116"/>
                    <a:pt x="0" y="576000"/>
                  </a:cubicBezTo>
                  <a:cubicBezTo>
                    <a:pt x="0" y="257884"/>
                    <a:pt x="257884" y="0"/>
                    <a:pt x="5760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C50E0CB-C58C-B814-52A4-12E1853CF3AB}"/>
                </a:ext>
              </a:extLst>
            </p:cNvPr>
            <p:cNvSpPr/>
            <p:nvPr/>
          </p:nvSpPr>
          <p:spPr>
            <a:xfrm>
              <a:off x="3330231" y="62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pic>
        <p:nvPicPr>
          <p:cNvPr id="119" name="Graphic 118" descr="User with solid fill">
            <a:extLst>
              <a:ext uri="{FF2B5EF4-FFF2-40B4-BE49-F238E27FC236}">
                <a16:creationId xmlns:a16="http://schemas.microsoft.com/office/drawing/2014/main" id="{FC8EF1B9-0C3E-5781-6CF3-FA6F70C5A9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13000" y="1269000"/>
            <a:ext cx="1440000" cy="1440000"/>
          </a:xfrm>
          <a:prstGeom prst="rect">
            <a:avLst/>
          </a:prstGeom>
        </p:spPr>
      </p:pic>
      <p:pic>
        <p:nvPicPr>
          <p:cNvPr id="126" name="Graphic 125" descr="Marker with solid fill">
            <a:extLst>
              <a:ext uri="{FF2B5EF4-FFF2-40B4-BE49-F238E27FC236}">
                <a16:creationId xmlns:a16="http://schemas.microsoft.com/office/drawing/2014/main" id="{F8367915-B79B-1066-6EDD-D04A89D36A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93000" y="2709000"/>
            <a:ext cx="1440000" cy="1440000"/>
          </a:xfrm>
          <a:prstGeom prst="rect">
            <a:avLst/>
          </a:pr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3A9080B-4010-0310-A219-10DD71FB8378}"/>
              </a:ext>
            </a:extLst>
          </p:cNvPr>
          <p:cNvGrpSpPr/>
          <p:nvPr/>
        </p:nvGrpSpPr>
        <p:grpSpPr>
          <a:xfrm>
            <a:off x="6393000" y="1269000"/>
            <a:ext cx="1440000" cy="1440000"/>
            <a:chOff x="4770231" y="629962"/>
            <a:chExt cx="1440000" cy="144000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E5F9C68-5A3E-3F59-139E-41E1B17950E7}"/>
                </a:ext>
              </a:extLst>
            </p:cNvPr>
            <p:cNvSpPr/>
            <p:nvPr/>
          </p:nvSpPr>
          <p:spPr>
            <a:xfrm>
              <a:off x="4770231" y="62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F58FDB8-0839-C1E1-50D6-22A1673ED39F}"/>
                </a:ext>
              </a:extLst>
            </p:cNvPr>
            <p:cNvSpPr/>
            <p:nvPr/>
          </p:nvSpPr>
          <p:spPr>
            <a:xfrm>
              <a:off x="4914231" y="773962"/>
              <a:ext cx="1152000" cy="115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 dirty="0"/>
            </a:p>
          </p:txBody>
        </p:sp>
        <p:pic>
          <p:nvPicPr>
            <p:cNvPr id="128" name="Graphic 127" descr="Question Mark with solid fill">
              <a:extLst>
                <a:ext uri="{FF2B5EF4-FFF2-40B4-BE49-F238E27FC236}">
                  <a16:creationId xmlns:a16="http://schemas.microsoft.com/office/drawing/2014/main" id="{EA06E4B9-CA73-0A0C-71D3-6EE2CBA77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86231" y="845962"/>
              <a:ext cx="1008000" cy="1008000"/>
            </a:xfrm>
            <a:prstGeom prst="rect">
              <a:avLst/>
            </a:prstGeom>
          </p:spPr>
        </p:pic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1CE347E-846E-E725-E07B-66CD5269A9D8}"/>
              </a:ext>
            </a:extLst>
          </p:cNvPr>
          <p:cNvGrpSpPr/>
          <p:nvPr/>
        </p:nvGrpSpPr>
        <p:grpSpPr>
          <a:xfrm>
            <a:off x="4953000" y="1269000"/>
            <a:ext cx="1440000" cy="1440000"/>
            <a:chOff x="3330231" y="629962"/>
            <a:chExt cx="1440000" cy="1440000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C8696C3-7306-F81C-9B38-682756494DAF}"/>
                </a:ext>
              </a:extLst>
            </p:cNvPr>
            <p:cNvSpPr/>
            <p:nvPr/>
          </p:nvSpPr>
          <p:spPr>
            <a:xfrm>
              <a:off x="3474231" y="773962"/>
              <a:ext cx="1152000" cy="1152000"/>
            </a:xfrm>
            <a:custGeom>
              <a:avLst/>
              <a:gdLst>
                <a:gd name="connsiteX0" fmla="*/ 578080 w 1152000"/>
                <a:gd name="connsiteY0" fmla="*/ 852377 h 1152000"/>
                <a:gd name="connsiteX1" fmla="*/ 523634 w 1152000"/>
                <a:gd name="connsiteY1" fmla="*/ 874863 h 1152000"/>
                <a:gd name="connsiteX2" fmla="*/ 523521 w 1152000"/>
                <a:gd name="connsiteY2" fmla="*/ 874976 h 1152000"/>
                <a:gd name="connsiteX3" fmla="*/ 507015 w 1152000"/>
                <a:gd name="connsiteY3" fmla="*/ 899609 h 1152000"/>
                <a:gd name="connsiteX4" fmla="*/ 500998 w 1152000"/>
                <a:gd name="connsiteY4" fmla="*/ 929650 h 1152000"/>
                <a:gd name="connsiteX5" fmla="*/ 507036 w 1152000"/>
                <a:gd name="connsiteY5" fmla="*/ 959554 h 1152000"/>
                <a:gd name="connsiteX6" fmla="*/ 548154 w 1152000"/>
                <a:gd name="connsiteY6" fmla="*/ 1000451 h 1152000"/>
                <a:gd name="connsiteX7" fmla="*/ 578184 w 1152000"/>
                <a:gd name="connsiteY7" fmla="*/ 1006499 h 1152000"/>
                <a:gd name="connsiteX8" fmla="*/ 608088 w 1152000"/>
                <a:gd name="connsiteY8" fmla="*/ 1000462 h 1152000"/>
                <a:gd name="connsiteX9" fmla="*/ 648954 w 1152000"/>
                <a:gd name="connsiteY9" fmla="*/ 959585 h 1152000"/>
                <a:gd name="connsiteX10" fmla="*/ 655002 w 1152000"/>
                <a:gd name="connsiteY10" fmla="*/ 929681 h 1152000"/>
                <a:gd name="connsiteX11" fmla="*/ 648975 w 1152000"/>
                <a:gd name="connsiteY11" fmla="*/ 899641 h 1152000"/>
                <a:gd name="connsiteX12" fmla="*/ 632479 w 1152000"/>
                <a:gd name="connsiteY12" fmla="*/ 874976 h 1152000"/>
                <a:gd name="connsiteX13" fmla="*/ 578080 w 1152000"/>
                <a:gd name="connsiteY13" fmla="*/ 852377 h 1152000"/>
                <a:gd name="connsiteX14" fmla="*/ 599187 w 1152000"/>
                <a:gd name="connsiteY14" fmla="*/ 147243 h 1152000"/>
                <a:gd name="connsiteX15" fmla="*/ 544959 w 1152000"/>
                <a:gd name="connsiteY15" fmla="*/ 148112 h 1152000"/>
                <a:gd name="connsiteX16" fmla="*/ 308333 w 1152000"/>
                <a:gd name="connsiteY16" fmla="*/ 413134 h 1152000"/>
                <a:gd name="connsiteX17" fmla="*/ 434333 w 1152000"/>
                <a:gd name="connsiteY17" fmla="*/ 413134 h 1152000"/>
                <a:gd name="connsiteX18" fmla="*/ 576024 w 1152000"/>
                <a:gd name="connsiteY18" fmla="*/ 271430 h 1152000"/>
                <a:gd name="connsiteX19" fmla="*/ 717728 w 1152000"/>
                <a:gd name="connsiteY19" fmla="*/ 413122 h 1152000"/>
                <a:gd name="connsiteX20" fmla="*/ 651284 w 1152000"/>
                <a:gd name="connsiteY20" fmla="*/ 533191 h 1152000"/>
                <a:gd name="connsiteX21" fmla="*/ 512999 w 1152000"/>
                <a:gd name="connsiteY21" fmla="*/ 777998 h 1152000"/>
                <a:gd name="connsiteX22" fmla="*/ 638999 w 1152000"/>
                <a:gd name="connsiteY22" fmla="*/ 777998 h 1152000"/>
                <a:gd name="connsiteX23" fmla="*/ 718358 w 1152000"/>
                <a:gd name="connsiteY23" fmla="*/ 639850 h 1152000"/>
                <a:gd name="connsiteX24" fmla="*/ 842017 w 1152000"/>
                <a:gd name="connsiteY24" fmla="*/ 382925 h 1152000"/>
                <a:gd name="connsiteX25" fmla="*/ 599187 w 1152000"/>
                <a:gd name="connsiteY25" fmla="*/ 147243 h 1152000"/>
                <a:gd name="connsiteX26" fmla="*/ 576000 w 1152000"/>
                <a:gd name="connsiteY26" fmla="*/ 0 h 1152000"/>
                <a:gd name="connsiteX27" fmla="*/ 1152000 w 1152000"/>
                <a:gd name="connsiteY27" fmla="*/ 576000 h 1152000"/>
                <a:gd name="connsiteX28" fmla="*/ 576000 w 1152000"/>
                <a:gd name="connsiteY28" fmla="*/ 1152000 h 1152000"/>
                <a:gd name="connsiteX29" fmla="*/ 0 w 1152000"/>
                <a:gd name="connsiteY29" fmla="*/ 576000 h 1152000"/>
                <a:gd name="connsiteX30" fmla="*/ 576000 w 1152000"/>
                <a:gd name="connsiteY30" fmla="*/ 0 h 11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52000" h="1152000">
                  <a:moveTo>
                    <a:pt x="578080" y="852377"/>
                  </a:moveTo>
                  <a:cubicBezTo>
                    <a:pt x="558383" y="852357"/>
                    <a:pt x="538679" y="859850"/>
                    <a:pt x="523634" y="874863"/>
                  </a:cubicBezTo>
                  <a:cubicBezTo>
                    <a:pt x="523596" y="874901"/>
                    <a:pt x="523559" y="874939"/>
                    <a:pt x="523521" y="874976"/>
                  </a:cubicBezTo>
                  <a:cubicBezTo>
                    <a:pt x="516479" y="882044"/>
                    <a:pt x="510873" y="890409"/>
                    <a:pt x="507015" y="899609"/>
                  </a:cubicBezTo>
                  <a:cubicBezTo>
                    <a:pt x="502997" y="909113"/>
                    <a:pt x="500951" y="919333"/>
                    <a:pt x="500998" y="929650"/>
                  </a:cubicBezTo>
                  <a:cubicBezTo>
                    <a:pt x="500940" y="939926"/>
                    <a:pt x="502995" y="950105"/>
                    <a:pt x="507036" y="959554"/>
                  </a:cubicBezTo>
                  <a:cubicBezTo>
                    <a:pt x="514888" y="978024"/>
                    <a:pt x="529641" y="992699"/>
                    <a:pt x="548154" y="1000451"/>
                  </a:cubicBezTo>
                  <a:cubicBezTo>
                    <a:pt x="557655" y="1004468"/>
                    <a:pt x="567869" y="1006525"/>
                    <a:pt x="578184" y="1006499"/>
                  </a:cubicBezTo>
                  <a:cubicBezTo>
                    <a:pt x="588459" y="1006550"/>
                    <a:pt x="598637" y="1004496"/>
                    <a:pt x="608088" y="1000462"/>
                  </a:cubicBezTo>
                  <a:cubicBezTo>
                    <a:pt x="626469" y="992612"/>
                    <a:pt x="641109" y="977969"/>
                    <a:pt x="648954" y="959585"/>
                  </a:cubicBezTo>
                  <a:cubicBezTo>
                    <a:pt x="652992" y="950135"/>
                    <a:pt x="655050" y="939958"/>
                    <a:pt x="655002" y="929681"/>
                  </a:cubicBezTo>
                  <a:cubicBezTo>
                    <a:pt x="655041" y="919364"/>
                    <a:pt x="652990" y="909145"/>
                    <a:pt x="648975" y="899641"/>
                  </a:cubicBezTo>
                  <a:cubicBezTo>
                    <a:pt x="645119" y="890432"/>
                    <a:pt x="639517" y="882056"/>
                    <a:pt x="632479" y="874976"/>
                  </a:cubicBezTo>
                  <a:cubicBezTo>
                    <a:pt x="617466" y="859933"/>
                    <a:pt x="597777" y="852398"/>
                    <a:pt x="578080" y="852377"/>
                  </a:cubicBezTo>
                  <a:close/>
                  <a:moveTo>
                    <a:pt x="599187" y="147243"/>
                  </a:moveTo>
                  <a:cubicBezTo>
                    <a:pt x="581460" y="145726"/>
                    <a:pt x="563318" y="145964"/>
                    <a:pt x="544959" y="148112"/>
                  </a:cubicBezTo>
                  <a:cubicBezTo>
                    <a:pt x="410392" y="163861"/>
                    <a:pt x="308795" y="277649"/>
                    <a:pt x="308333" y="413134"/>
                  </a:cubicBezTo>
                  <a:lnTo>
                    <a:pt x="434333" y="413134"/>
                  </a:lnTo>
                  <a:cubicBezTo>
                    <a:pt x="434330" y="334876"/>
                    <a:pt x="497768" y="271433"/>
                    <a:pt x="576024" y="271430"/>
                  </a:cubicBezTo>
                  <a:cubicBezTo>
                    <a:pt x="654282" y="271427"/>
                    <a:pt x="717725" y="334865"/>
                    <a:pt x="717728" y="413122"/>
                  </a:cubicBezTo>
                  <a:cubicBezTo>
                    <a:pt x="717730" y="461916"/>
                    <a:pt x="692628" y="507278"/>
                    <a:pt x="651284" y="533191"/>
                  </a:cubicBezTo>
                  <a:cubicBezTo>
                    <a:pt x="565962" y="585395"/>
                    <a:pt x="513666" y="677975"/>
                    <a:pt x="512999" y="777998"/>
                  </a:cubicBezTo>
                  <a:lnTo>
                    <a:pt x="638999" y="777998"/>
                  </a:lnTo>
                  <a:cubicBezTo>
                    <a:pt x="639802" y="721330"/>
                    <a:pt x="669810" y="669092"/>
                    <a:pt x="718358" y="639850"/>
                  </a:cubicBezTo>
                  <a:cubicBezTo>
                    <a:pt x="805761" y="585298"/>
                    <a:pt x="853906" y="485267"/>
                    <a:pt x="842017" y="382925"/>
                  </a:cubicBezTo>
                  <a:cubicBezTo>
                    <a:pt x="826977" y="254412"/>
                    <a:pt x="723271" y="157859"/>
                    <a:pt x="599187" y="147243"/>
                  </a:cubicBezTo>
                  <a:close/>
                  <a:moveTo>
                    <a:pt x="576000" y="0"/>
                  </a:moveTo>
                  <a:cubicBezTo>
                    <a:pt x="894116" y="0"/>
                    <a:pt x="1152000" y="257884"/>
                    <a:pt x="1152000" y="576000"/>
                  </a:cubicBezTo>
                  <a:cubicBezTo>
                    <a:pt x="1152000" y="894116"/>
                    <a:pt x="894116" y="1152000"/>
                    <a:pt x="576000" y="1152000"/>
                  </a:cubicBezTo>
                  <a:cubicBezTo>
                    <a:pt x="257884" y="1152000"/>
                    <a:pt x="0" y="894116"/>
                    <a:pt x="0" y="576000"/>
                  </a:cubicBezTo>
                  <a:cubicBezTo>
                    <a:pt x="0" y="257884"/>
                    <a:pt x="257884" y="0"/>
                    <a:pt x="5760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A5088B1-5E21-9223-5EF5-376305749301}"/>
                </a:ext>
              </a:extLst>
            </p:cNvPr>
            <p:cNvSpPr/>
            <p:nvPr/>
          </p:nvSpPr>
          <p:spPr>
            <a:xfrm>
              <a:off x="3330231" y="62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E659D49-1731-89F9-F0BE-7AE9E49416AD}"/>
              </a:ext>
            </a:extLst>
          </p:cNvPr>
          <p:cNvGrpSpPr/>
          <p:nvPr/>
        </p:nvGrpSpPr>
        <p:grpSpPr>
          <a:xfrm>
            <a:off x="3513000" y="2709000"/>
            <a:ext cx="1440000" cy="1440000"/>
            <a:chOff x="7650231" y="629962"/>
            <a:chExt cx="1440000" cy="1440000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F1E29C7-CD24-4B3C-BF31-204B2D122F5A}"/>
                </a:ext>
              </a:extLst>
            </p:cNvPr>
            <p:cNvSpPr/>
            <p:nvPr/>
          </p:nvSpPr>
          <p:spPr>
            <a:xfrm>
              <a:off x="7794231" y="773962"/>
              <a:ext cx="1152000" cy="115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 dirty="0"/>
            </a:p>
          </p:txBody>
        </p:sp>
        <p:pic>
          <p:nvPicPr>
            <p:cNvPr id="131" name="Graphic 130" descr="Exclamation mark with solid fill">
              <a:extLst>
                <a:ext uri="{FF2B5EF4-FFF2-40B4-BE49-F238E27FC236}">
                  <a16:creationId xmlns:a16="http://schemas.microsoft.com/office/drawing/2014/main" id="{7610CAAA-3FE8-05A9-DA1B-E5F551DBD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866231" y="845962"/>
              <a:ext cx="1008000" cy="1008000"/>
            </a:xfrm>
            <a:prstGeom prst="rect">
              <a:avLst/>
            </a:prstGeom>
          </p:spPr>
        </p:pic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2EB0F443-ECB2-B490-6F84-78FB24EC4E53}"/>
                </a:ext>
              </a:extLst>
            </p:cNvPr>
            <p:cNvSpPr/>
            <p:nvPr/>
          </p:nvSpPr>
          <p:spPr>
            <a:xfrm>
              <a:off x="7650231" y="62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263496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9D04C-0897-8431-3F9E-A880C0CD7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9D2C8742-58B9-00B5-2B4B-5374816E0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3000" y="2709000"/>
            <a:ext cx="1440000" cy="1440000"/>
          </a:xfrm>
          <a:prstGeom prst="rect">
            <a:avLst/>
          </a:prstGeom>
        </p:spPr>
      </p:pic>
      <p:pic>
        <p:nvPicPr>
          <p:cNvPr id="7" name="Graphic 6" descr="Badge Follow with solid fill">
            <a:extLst>
              <a:ext uri="{FF2B5EF4-FFF2-40B4-BE49-F238E27FC236}">
                <a16:creationId xmlns:a16="http://schemas.microsoft.com/office/drawing/2014/main" id="{62A88156-A7A1-6A0A-3B97-01CDA237B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00" y="270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8E67B-9122-6BCE-1B46-022FBF825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E5D2C01C-07F5-3128-B573-DCA91CCC8717}"/>
              </a:ext>
            </a:extLst>
          </p:cNvPr>
          <p:cNvGrpSpPr/>
          <p:nvPr/>
        </p:nvGrpSpPr>
        <p:grpSpPr>
          <a:xfrm>
            <a:off x="1353000" y="549000"/>
            <a:ext cx="1440000" cy="1440000"/>
            <a:chOff x="450231" y="2789962"/>
            <a:chExt cx="1440000" cy="1440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500D0CF-04D5-A576-BA87-BCD7C34E4DC4}"/>
                </a:ext>
              </a:extLst>
            </p:cNvPr>
            <p:cNvSpPr/>
            <p:nvPr/>
          </p:nvSpPr>
          <p:spPr>
            <a:xfrm>
              <a:off x="450231" y="278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D8668F0-B29B-0551-FCFE-16A7806D6FE0}"/>
                </a:ext>
              </a:extLst>
            </p:cNvPr>
            <p:cNvGrpSpPr/>
            <p:nvPr/>
          </p:nvGrpSpPr>
          <p:grpSpPr>
            <a:xfrm>
              <a:off x="658670" y="2989462"/>
              <a:ext cx="1023122" cy="1041000"/>
              <a:chOff x="658670" y="3080962"/>
              <a:chExt cx="1023122" cy="104100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7FBBD04-FEA1-7472-9A16-329767B06BFE}"/>
                  </a:ext>
                </a:extLst>
              </p:cNvPr>
              <p:cNvSpPr/>
              <p:nvPr/>
            </p:nvSpPr>
            <p:spPr>
              <a:xfrm>
                <a:off x="738231" y="3833962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55C857B-62D5-35A8-CAFB-B02C112DE4B4}"/>
                  </a:ext>
                </a:extLst>
              </p:cNvPr>
              <p:cNvSpPr/>
              <p:nvPr/>
            </p:nvSpPr>
            <p:spPr>
              <a:xfrm>
                <a:off x="1314231" y="3833962"/>
                <a:ext cx="288000" cy="288000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DCE4C59-0069-E633-71BB-1B86C35F5DC0}"/>
                  </a:ext>
                </a:extLst>
              </p:cNvPr>
              <p:cNvCxnSpPr>
                <a:cxnSpLocks/>
                <a:stCxn id="40" idx="6"/>
                <a:endCxn id="41" idx="2"/>
              </p:cNvCxnSpPr>
              <p:nvPr/>
            </p:nvCxnSpPr>
            <p:spPr>
              <a:xfrm>
                <a:off x="1026231" y="3977962"/>
                <a:ext cx="288000" cy="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4" name="Graphic 38" descr="Marker with solid fill">
                <a:extLst>
                  <a:ext uri="{FF2B5EF4-FFF2-40B4-BE49-F238E27FC236}">
                    <a16:creationId xmlns:a16="http://schemas.microsoft.com/office/drawing/2014/main" id="{1E9FE82A-62B1-EFC5-BD96-0BA4CAA9BF65}"/>
                  </a:ext>
                </a:extLst>
              </p:cNvPr>
              <p:cNvSpPr/>
              <p:nvPr/>
            </p:nvSpPr>
            <p:spPr>
              <a:xfrm>
                <a:off x="1242231" y="3080962"/>
                <a:ext cx="439561" cy="714000"/>
              </a:xfrm>
              <a:custGeom>
                <a:avLst/>
                <a:gdLst>
                  <a:gd name="connsiteX0" fmla="*/ 219781 w 439561"/>
                  <a:gd name="connsiteY0" fmla="*/ 315000 h 714000"/>
                  <a:gd name="connsiteX1" fmla="*/ 125281 w 439561"/>
                  <a:gd name="connsiteY1" fmla="*/ 220500 h 714000"/>
                  <a:gd name="connsiteX2" fmla="*/ 219781 w 439561"/>
                  <a:gd name="connsiteY2" fmla="*/ 126000 h 714000"/>
                  <a:gd name="connsiteX3" fmla="*/ 314281 w 439561"/>
                  <a:gd name="connsiteY3" fmla="*/ 220500 h 714000"/>
                  <a:gd name="connsiteX4" fmla="*/ 219781 w 439561"/>
                  <a:gd name="connsiteY4" fmla="*/ 315000 h 714000"/>
                  <a:gd name="connsiteX5" fmla="*/ 219781 w 439561"/>
                  <a:gd name="connsiteY5" fmla="*/ 0 h 714000"/>
                  <a:gd name="connsiteX6" fmla="*/ 38131 w 439561"/>
                  <a:gd name="connsiteY6" fmla="*/ 96600 h 714000"/>
                  <a:gd name="connsiteX7" fmla="*/ 15031 w 439561"/>
                  <a:gd name="connsiteY7" fmla="*/ 301350 h 714000"/>
                  <a:gd name="connsiteX8" fmla="*/ 114781 w 439561"/>
                  <a:gd name="connsiteY8" fmla="*/ 521850 h 714000"/>
                  <a:gd name="connsiteX9" fmla="*/ 200881 w 439561"/>
                  <a:gd name="connsiteY9" fmla="*/ 702450 h 714000"/>
                  <a:gd name="connsiteX10" fmla="*/ 219781 w 439561"/>
                  <a:gd name="connsiteY10" fmla="*/ 714000 h 714000"/>
                  <a:gd name="connsiteX11" fmla="*/ 238681 w 439561"/>
                  <a:gd name="connsiteY11" fmla="*/ 702450 h 714000"/>
                  <a:gd name="connsiteX12" fmla="*/ 324781 w 439561"/>
                  <a:gd name="connsiteY12" fmla="*/ 521850 h 714000"/>
                  <a:gd name="connsiteX13" fmla="*/ 424531 w 439561"/>
                  <a:gd name="connsiteY13" fmla="*/ 301350 h 714000"/>
                  <a:gd name="connsiteX14" fmla="*/ 401431 w 439561"/>
                  <a:gd name="connsiteY14" fmla="*/ 96600 h 714000"/>
                  <a:gd name="connsiteX15" fmla="*/ 219781 w 439561"/>
                  <a:gd name="connsiteY15" fmla="*/ 0 h 71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9561" h="714000">
                    <a:moveTo>
                      <a:pt x="219781" y="315000"/>
                    </a:moveTo>
                    <a:cubicBezTo>
                      <a:pt x="167281" y="315000"/>
                      <a:pt x="125281" y="273000"/>
                      <a:pt x="125281" y="220500"/>
                    </a:cubicBezTo>
                    <a:cubicBezTo>
                      <a:pt x="125281" y="168000"/>
                      <a:pt x="167281" y="126000"/>
                      <a:pt x="219781" y="126000"/>
                    </a:cubicBezTo>
                    <a:cubicBezTo>
                      <a:pt x="272281" y="126000"/>
                      <a:pt x="314281" y="168000"/>
                      <a:pt x="314281" y="220500"/>
                    </a:cubicBezTo>
                    <a:cubicBezTo>
                      <a:pt x="314281" y="273000"/>
                      <a:pt x="272281" y="315000"/>
                      <a:pt x="219781" y="315000"/>
                    </a:cubicBezTo>
                    <a:close/>
                    <a:moveTo>
                      <a:pt x="219781" y="0"/>
                    </a:moveTo>
                    <a:cubicBezTo>
                      <a:pt x="147331" y="0"/>
                      <a:pt x="79081" y="35700"/>
                      <a:pt x="38131" y="96600"/>
                    </a:cubicBezTo>
                    <a:cubicBezTo>
                      <a:pt x="-2819" y="156450"/>
                      <a:pt x="-11219" y="233100"/>
                      <a:pt x="15031" y="301350"/>
                    </a:cubicBezTo>
                    <a:lnTo>
                      <a:pt x="114781" y="521850"/>
                    </a:lnTo>
                    <a:lnTo>
                      <a:pt x="200881" y="702450"/>
                    </a:lnTo>
                    <a:cubicBezTo>
                      <a:pt x="204031" y="709800"/>
                      <a:pt x="211381" y="714000"/>
                      <a:pt x="219781" y="714000"/>
                    </a:cubicBezTo>
                    <a:cubicBezTo>
                      <a:pt x="228181" y="714000"/>
                      <a:pt x="235531" y="709800"/>
                      <a:pt x="238681" y="702450"/>
                    </a:cubicBezTo>
                    <a:lnTo>
                      <a:pt x="324781" y="521850"/>
                    </a:lnTo>
                    <a:lnTo>
                      <a:pt x="424531" y="301350"/>
                    </a:lnTo>
                    <a:cubicBezTo>
                      <a:pt x="450781" y="233100"/>
                      <a:pt x="442381" y="156450"/>
                      <a:pt x="401431" y="96600"/>
                    </a:cubicBezTo>
                    <a:cubicBezTo>
                      <a:pt x="360481" y="35700"/>
                      <a:pt x="292231" y="0"/>
                      <a:pt x="21978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0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5" name="Graphic 35" descr="Marker with solid fill">
                <a:extLst>
                  <a:ext uri="{FF2B5EF4-FFF2-40B4-BE49-F238E27FC236}">
                    <a16:creationId xmlns:a16="http://schemas.microsoft.com/office/drawing/2014/main" id="{689E0464-4877-CFF3-892F-F6797B6DAE6E}"/>
                  </a:ext>
                </a:extLst>
              </p:cNvPr>
              <p:cNvSpPr/>
              <p:nvPr/>
            </p:nvSpPr>
            <p:spPr>
              <a:xfrm>
                <a:off x="658670" y="3080962"/>
                <a:ext cx="439561" cy="714000"/>
              </a:xfrm>
              <a:custGeom>
                <a:avLst/>
                <a:gdLst>
                  <a:gd name="connsiteX0" fmla="*/ 219781 w 439561"/>
                  <a:gd name="connsiteY0" fmla="*/ 315000 h 714000"/>
                  <a:gd name="connsiteX1" fmla="*/ 125281 w 439561"/>
                  <a:gd name="connsiteY1" fmla="*/ 220500 h 714000"/>
                  <a:gd name="connsiteX2" fmla="*/ 219781 w 439561"/>
                  <a:gd name="connsiteY2" fmla="*/ 126000 h 714000"/>
                  <a:gd name="connsiteX3" fmla="*/ 314281 w 439561"/>
                  <a:gd name="connsiteY3" fmla="*/ 220500 h 714000"/>
                  <a:gd name="connsiteX4" fmla="*/ 219781 w 439561"/>
                  <a:gd name="connsiteY4" fmla="*/ 315000 h 714000"/>
                  <a:gd name="connsiteX5" fmla="*/ 219781 w 439561"/>
                  <a:gd name="connsiteY5" fmla="*/ 0 h 714000"/>
                  <a:gd name="connsiteX6" fmla="*/ 38131 w 439561"/>
                  <a:gd name="connsiteY6" fmla="*/ 96600 h 714000"/>
                  <a:gd name="connsiteX7" fmla="*/ 15031 w 439561"/>
                  <a:gd name="connsiteY7" fmla="*/ 301350 h 714000"/>
                  <a:gd name="connsiteX8" fmla="*/ 114781 w 439561"/>
                  <a:gd name="connsiteY8" fmla="*/ 521850 h 714000"/>
                  <a:gd name="connsiteX9" fmla="*/ 200881 w 439561"/>
                  <a:gd name="connsiteY9" fmla="*/ 702450 h 714000"/>
                  <a:gd name="connsiteX10" fmla="*/ 219781 w 439561"/>
                  <a:gd name="connsiteY10" fmla="*/ 714000 h 714000"/>
                  <a:gd name="connsiteX11" fmla="*/ 238681 w 439561"/>
                  <a:gd name="connsiteY11" fmla="*/ 702450 h 714000"/>
                  <a:gd name="connsiteX12" fmla="*/ 324781 w 439561"/>
                  <a:gd name="connsiteY12" fmla="*/ 521850 h 714000"/>
                  <a:gd name="connsiteX13" fmla="*/ 424531 w 439561"/>
                  <a:gd name="connsiteY13" fmla="*/ 301350 h 714000"/>
                  <a:gd name="connsiteX14" fmla="*/ 401431 w 439561"/>
                  <a:gd name="connsiteY14" fmla="*/ 96600 h 714000"/>
                  <a:gd name="connsiteX15" fmla="*/ 219781 w 439561"/>
                  <a:gd name="connsiteY15" fmla="*/ 0 h 71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9561" h="714000">
                    <a:moveTo>
                      <a:pt x="219781" y="315000"/>
                    </a:moveTo>
                    <a:cubicBezTo>
                      <a:pt x="167281" y="315000"/>
                      <a:pt x="125281" y="273000"/>
                      <a:pt x="125281" y="220500"/>
                    </a:cubicBezTo>
                    <a:cubicBezTo>
                      <a:pt x="125281" y="168000"/>
                      <a:pt x="167281" y="126000"/>
                      <a:pt x="219781" y="126000"/>
                    </a:cubicBezTo>
                    <a:cubicBezTo>
                      <a:pt x="272281" y="126000"/>
                      <a:pt x="314281" y="168000"/>
                      <a:pt x="314281" y="220500"/>
                    </a:cubicBezTo>
                    <a:cubicBezTo>
                      <a:pt x="314281" y="273000"/>
                      <a:pt x="272281" y="315000"/>
                      <a:pt x="219781" y="315000"/>
                    </a:cubicBezTo>
                    <a:close/>
                    <a:moveTo>
                      <a:pt x="219781" y="0"/>
                    </a:moveTo>
                    <a:cubicBezTo>
                      <a:pt x="147331" y="0"/>
                      <a:pt x="79081" y="35700"/>
                      <a:pt x="38131" y="96600"/>
                    </a:cubicBezTo>
                    <a:cubicBezTo>
                      <a:pt x="-2819" y="156450"/>
                      <a:pt x="-11219" y="233100"/>
                      <a:pt x="15031" y="301350"/>
                    </a:cubicBezTo>
                    <a:lnTo>
                      <a:pt x="114781" y="521850"/>
                    </a:lnTo>
                    <a:lnTo>
                      <a:pt x="200881" y="702450"/>
                    </a:lnTo>
                    <a:cubicBezTo>
                      <a:pt x="204031" y="709800"/>
                      <a:pt x="211381" y="714000"/>
                      <a:pt x="219781" y="714000"/>
                    </a:cubicBezTo>
                    <a:cubicBezTo>
                      <a:pt x="228181" y="714000"/>
                      <a:pt x="235531" y="709800"/>
                      <a:pt x="238681" y="702450"/>
                    </a:cubicBezTo>
                    <a:lnTo>
                      <a:pt x="324781" y="521850"/>
                    </a:lnTo>
                    <a:lnTo>
                      <a:pt x="424531" y="301350"/>
                    </a:lnTo>
                    <a:cubicBezTo>
                      <a:pt x="450781" y="233100"/>
                      <a:pt x="442381" y="156450"/>
                      <a:pt x="401431" y="96600"/>
                    </a:cubicBezTo>
                    <a:cubicBezTo>
                      <a:pt x="360481" y="35700"/>
                      <a:pt x="292231" y="0"/>
                      <a:pt x="21978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0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F07B0A-7A0D-17A9-7554-F2995C25C2B4}"/>
              </a:ext>
            </a:extLst>
          </p:cNvPr>
          <p:cNvGrpSpPr/>
          <p:nvPr/>
        </p:nvGrpSpPr>
        <p:grpSpPr>
          <a:xfrm>
            <a:off x="4233000" y="549000"/>
            <a:ext cx="1440000" cy="1440000"/>
            <a:chOff x="3330231" y="2789962"/>
            <a:chExt cx="1440000" cy="1440000"/>
          </a:xfrm>
        </p:grpSpPr>
        <p:pic>
          <p:nvPicPr>
            <p:cNvPr id="23" name="Graphic 22" descr="Thermometer with solid fill">
              <a:extLst>
                <a:ext uri="{FF2B5EF4-FFF2-40B4-BE49-F238E27FC236}">
                  <a16:creationId xmlns:a16="http://schemas.microsoft.com/office/drawing/2014/main" id="{5CFF2B7D-EB7E-E81B-97E6-142535436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74231" y="2933962"/>
              <a:ext cx="1152000" cy="1152000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96DDC65-C335-23FC-95DA-2573EFF95BA2}"/>
                </a:ext>
              </a:extLst>
            </p:cNvPr>
            <p:cNvSpPr/>
            <p:nvPr/>
          </p:nvSpPr>
          <p:spPr>
            <a:xfrm>
              <a:off x="3330231" y="278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012090C-9E84-F591-7C8E-A386FC8FE48E}"/>
              </a:ext>
            </a:extLst>
          </p:cNvPr>
          <p:cNvGrpSpPr/>
          <p:nvPr/>
        </p:nvGrpSpPr>
        <p:grpSpPr>
          <a:xfrm>
            <a:off x="5673000" y="549000"/>
            <a:ext cx="1440000" cy="1440000"/>
            <a:chOff x="4770231" y="2789962"/>
            <a:chExt cx="1440000" cy="1440000"/>
          </a:xfrm>
        </p:grpSpPr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F35F4F86-6AE7-510F-DE42-BC64BA125F35}"/>
                </a:ext>
              </a:extLst>
            </p:cNvPr>
            <p:cNvSpPr/>
            <p:nvPr/>
          </p:nvSpPr>
          <p:spPr>
            <a:xfrm flipH="1">
              <a:off x="5238230" y="3257962"/>
              <a:ext cx="504000" cy="504000"/>
            </a:xfrm>
            <a:prstGeom prst="arc">
              <a:avLst>
                <a:gd name="adj1" fmla="val 16200000"/>
                <a:gd name="adj2" fmla="val 11947890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27E2182-2E9F-C437-DDA1-3B3A73A7B068}"/>
                </a:ext>
              </a:extLst>
            </p:cNvPr>
            <p:cNvSpPr/>
            <p:nvPr/>
          </p:nvSpPr>
          <p:spPr>
            <a:xfrm>
              <a:off x="5346231" y="3365962"/>
              <a:ext cx="288000" cy="288000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EF13D8C1-F925-07D7-E25C-2BFC2EAB85C6}"/>
                </a:ext>
              </a:extLst>
            </p:cNvPr>
            <p:cNvSpPr/>
            <p:nvPr/>
          </p:nvSpPr>
          <p:spPr>
            <a:xfrm flipH="1">
              <a:off x="5094231" y="3113962"/>
              <a:ext cx="792000" cy="792000"/>
            </a:xfrm>
            <a:prstGeom prst="arc">
              <a:avLst>
                <a:gd name="adj1" fmla="val 16200000"/>
                <a:gd name="adj2" fmla="val 11857800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B6C2CA-AEFB-1465-8374-323C3DCE8B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0231" y="3077962"/>
              <a:ext cx="0" cy="432000"/>
            </a:xfrm>
            <a:prstGeom prst="lin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F9BFF8B-057F-77A2-51A1-DF6287CC054D}"/>
                </a:ext>
              </a:extLst>
            </p:cNvPr>
            <p:cNvSpPr/>
            <p:nvPr/>
          </p:nvSpPr>
          <p:spPr>
            <a:xfrm>
              <a:off x="4770231" y="278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45C22AD-1852-746A-C3B1-4592600C38BE}"/>
              </a:ext>
            </a:extLst>
          </p:cNvPr>
          <p:cNvGrpSpPr/>
          <p:nvPr/>
        </p:nvGrpSpPr>
        <p:grpSpPr>
          <a:xfrm>
            <a:off x="7113000" y="549000"/>
            <a:ext cx="1440000" cy="1440000"/>
            <a:chOff x="6210231" y="2789962"/>
            <a:chExt cx="1440000" cy="1440000"/>
          </a:xfrm>
        </p:grpSpPr>
        <p:pic>
          <p:nvPicPr>
            <p:cNvPr id="21" name="Graphic 20" descr="Camera with solid fill">
              <a:extLst>
                <a:ext uri="{FF2B5EF4-FFF2-40B4-BE49-F238E27FC236}">
                  <a16:creationId xmlns:a16="http://schemas.microsoft.com/office/drawing/2014/main" id="{166FC6C8-F45E-B12E-A945-EA4C9C419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54231" y="2933962"/>
              <a:ext cx="1152000" cy="1152000"/>
            </a:xfrm>
            <a:prstGeom prst="rect">
              <a:avLst/>
            </a:prstGeom>
          </p:spPr>
        </p:pic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3D550A5-5354-886C-CC26-FF6B5A58E368}"/>
                </a:ext>
              </a:extLst>
            </p:cNvPr>
            <p:cNvSpPr/>
            <p:nvPr/>
          </p:nvSpPr>
          <p:spPr>
            <a:xfrm>
              <a:off x="6210231" y="278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4998A1-09C2-6192-5DDC-09A0647CAFD2}"/>
              </a:ext>
            </a:extLst>
          </p:cNvPr>
          <p:cNvGrpSpPr/>
          <p:nvPr/>
        </p:nvGrpSpPr>
        <p:grpSpPr>
          <a:xfrm>
            <a:off x="2793000" y="549000"/>
            <a:ext cx="1440000" cy="1440000"/>
            <a:chOff x="1890231" y="2789962"/>
            <a:chExt cx="1440000" cy="14400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24700BA-850C-7DD9-40DF-0E93F662A3BF}"/>
                </a:ext>
              </a:extLst>
            </p:cNvPr>
            <p:cNvGrpSpPr/>
            <p:nvPr/>
          </p:nvGrpSpPr>
          <p:grpSpPr>
            <a:xfrm>
              <a:off x="2034231" y="2933962"/>
              <a:ext cx="1152000" cy="1152000"/>
              <a:chOff x="2034231" y="2933962"/>
              <a:chExt cx="1152000" cy="1152000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F224EA1-89B9-768A-00B3-E10736BF8C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4231" y="3509962"/>
                <a:ext cx="1152000" cy="0"/>
              </a:xfrm>
              <a:prstGeom prst="straightConnector1">
                <a:avLst/>
              </a:prstGeom>
              <a:ln w="101600">
                <a:solidFill>
                  <a:schemeClr val="bg1"/>
                </a:solidFill>
                <a:headEnd type="triangle" w="med" len="me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9D77056B-A12B-315F-CB3B-70F47FAC02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10231" y="2933962"/>
                <a:ext cx="0" cy="1152000"/>
              </a:xfrm>
              <a:prstGeom prst="straightConnector1">
                <a:avLst/>
              </a:prstGeom>
              <a:ln w="101600">
                <a:solidFill>
                  <a:schemeClr val="bg1"/>
                </a:solidFill>
                <a:headEnd type="triangle" w="med" len="me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B0A96F4-67B8-632E-4E38-72CF0F10D9E6}"/>
                </a:ext>
              </a:extLst>
            </p:cNvPr>
            <p:cNvSpPr/>
            <p:nvPr/>
          </p:nvSpPr>
          <p:spPr>
            <a:xfrm>
              <a:off x="1890231" y="278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941EA942-88F9-BCC8-1444-7BC93A2580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2407161"/>
            <a:ext cx="9906000" cy="2510141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1291C0D1-78D3-89FD-4CFF-CBF39C269A70}"/>
              </a:ext>
            </a:extLst>
          </p:cNvPr>
          <p:cNvSpPr/>
          <p:nvPr/>
        </p:nvSpPr>
        <p:spPr>
          <a:xfrm>
            <a:off x="7113000" y="1989000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/>
              <a:t>Send a photo of […]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A bridge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A road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A supermarket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A snack bar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A museum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A school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The tallest building you can see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The largest body of water that you can see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A 500 m </a:t>
            </a:r>
            <a:r>
              <a:rPr lang="en-GB" sz="1100" b="1" dirty="0" err="1"/>
              <a:t>strava</a:t>
            </a:r>
            <a:r>
              <a:rPr lang="en-GB" sz="1100" b="1" dirty="0"/>
              <a:t> route</a:t>
            </a:r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NL" sz="1100" b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20B2DCF-A3BD-F86D-904B-DF3F93B44EF0}"/>
              </a:ext>
            </a:extLst>
          </p:cNvPr>
          <p:cNvSpPr/>
          <p:nvPr/>
        </p:nvSpPr>
        <p:spPr>
          <a:xfrm>
            <a:off x="1353000" y="1989000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500" b="1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8EEFF5C-B9CB-1E17-1C4F-C57EAC74B825}"/>
              </a:ext>
            </a:extLst>
          </p:cNvPr>
          <p:cNvSpPr/>
          <p:nvPr/>
        </p:nvSpPr>
        <p:spPr>
          <a:xfrm>
            <a:off x="1353000" y="1989000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/>
              <a:t>Is your nearest […] the same as mine?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A-road </a:t>
            </a:r>
          </a:p>
          <a:p>
            <a:pPr algn="ctr"/>
            <a:r>
              <a:rPr lang="en-GB" sz="1100" b="1" dirty="0"/>
              <a:t>(A20, A15, …)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Suburb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Metro station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Train station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Tram station</a:t>
            </a:r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NL" sz="1100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75F2778-0BE5-B549-A01E-5F6D2AFFB1CE}"/>
              </a:ext>
            </a:extLst>
          </p:cNvPr>
          <p:cNvSpPr/>
          <p:nvPr/>
        </p:nvSpPr>
        <p:spPr>
          <a:xfrm>
            <a:off x="2793000" y="1989000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/>
              <a:t>Compared to me, are you closer to or further from a […]?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Edge of the City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A-road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Large body of water (</a:t>
            </a:r>
            <a:r>
              <a:rPr lang="en-GB" sz="1100" b="1" dirty="0" err="1"/>
              <a:t>Nieuwe</a:t>
            </a:r>
            <a:r>
              <a:rPr lang="en-GB" sz="1100" b="1" dirty="0"/>
              <a:t> Maas, Oude Maas, </a:t>
            </a:r>
            <a:r>
              <a:rPr lang="en-GB" sz="1100" b="1" dirty="0" err="1"/>
              <a:t>kralingse</a:t>
            </a:r>
            <a:r>
              <a:rPr lang="en-GB" sz="1100" b="1" dirty="0"/>
              <a:t> </a:t>
            </a:r>
            <a:r>
              <a:rPr lang="en-GB" sz="1100" b="1" dirty="0" err="1"/>
              <a:t>Pplas</a:t>
            </a:r>
            <a:r>
              <a:rPr lang="en-GB" sz="1100" b="1" dirty="0"/>
              <a:t>, …)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Metro station</a:t>
            </a:r>
          </a:p>
          <a:p>
            <a:pPr algn="ctr"/>
            <a:br>
              <a:rPr lang="en-GB" sz="1100" b="1" dirty="0"/>
            </a:br>
            <a:r>
              <a:rPr lang="en-GB" sz="1100" b="1" dirty="0"/>
              <a:t>Train station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Tram station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Supermarket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School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Church</a:t>
            </a:r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NL" sz="1100" b="1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B6BB4EC-BA51-A37D-3482-439A4D84AA9F}"/>
              </a:ext>
            </a:extLst>
          </p:cNvPr>
          <p:cNvSpPr/>
          <p:nvPr/>
        </p:nvSpPr>
        <p:spPr>
          <a:xfrm>
            <a:off x="4233000" y="1989000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/>
              <a:t>I’ve just travelled (at least) […]. Am I hotter or colder?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2 km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1 km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500 m</a:t>
            </a:r>
            <a:endParaRPr lang="en-NL" sz="1100" b="1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1C14839-322C-0B5D-CE63-F2473C58C3B6}"/>
              </a:ext>
            </a:extLst>
          </p:cNvPr>
          <p:cNvSpPr/>
          <p:nvPr/>
        </p:nvSpPr>
        <p:spPr>
          <a:xfrm>
            <a:off x="5673000" y="1989000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/>
              <a:t>Are you within a distance of […] from me?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5 km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2 km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1 km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500 m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250 m</a:t>
            </a:r>
          </a:p>
        </p:txBody>
      </p:sp>
    </p:spTree>
    <p:extLst>
      <p:ext uri="{BB962C8B-B14F-4D97-AF65-F5344CB8AC3E}">
        <p14:creationId xmlns:p14="http://schemas.microsoft.com/office/powerpoint/2010/main" val="255169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6B33D-5C04-BCF7-ECE8-9338D53BB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9E0447BA-59F6-E874-4E2F-21EB9374BBC2}"/>
              </a:ext>
            </a:extLst>
          </p:cNvPr>
          <p:cNvGrpSpPr/>
          <p:nvPr/>
        </p:nvGrpSpPr>
        <p:grpSpPr>
          <a:xfrm>
            <a:off x="1353000" y="549000"/>
            <a:ext cx="1440000" cy="1440000"/>
            <a:chOff x="450231" y="2789962"/>
            <a:chExt cx="1440000" cy="1440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0D41501-215F-1F15-13D4-6821B56471AF}"/>
                </a:ext>
              </a:extLst>
            </p:cNvPr>
            <p:cNvSpPr/>
            <p:nvPr/>
          </p:nvSpPr>
          <p:spPr>
            <a:xfrm>
              <a:off x="450231" y="278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8D40E0F-20C4-B753-26BB-539FAFE40B40}"/>
                </a:ext>
              </a:extLst>
            </p:cNvPr>
            <p:cNvGrpSpPr/>
            <p:nvPr/>
          </p:nvGrpSpPr>
          <p:grpSpPr>
            <a:xfrm>
              <a:off x="658670" y="2989462"/>
              <a:ext cx="1023122" cy="1041000"/>
              <a:chOff x="658670" y="3080962"/>
              <a:chExt cx="1023122" cy="104100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1ED9E65-9113-345C-1054-922AD38DDBFD}"/>
                  </a:ext>
                </a:extLst>
              </p:cNvPr>
              <p:cNvSpPr/>
              <p:nvPr/>
            </p:nvSpPr>
            <p:spPr>
              <a:xfrm>
                <a:off x="738231" y="3833962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C9F0BE1-F682-3334-00E2-A7E2BD8A631B}"/>
                  </a:ext>
                </a:extLst>
              </p:cNvPr>
              <p:cNvSpPr/>
              <p:nvPr/>
            </p:nvSpPr>
            <p:spPr>
              <a:xfrm>
                <a:off x="1314231" y="3833962"/>
                <a:ext cx="288000" cy="288000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154595E-AAA1-DFAC-1460-B2E32214B792}"/>
                  </a:ext>
                </a:extLst>
              </p:cNvPr>
              <p:cNvCxnSpPr>
                <a:cxnSpLocks/>
                <a:stCxn id="40" idx="6"/>
                <a:endCxn id="41" idx="2"/>
              </p:cNvCxnSpPr>
              <p:nvPr/>
            </p:nvCxnSpPr>
            <p:spPr>
              <a:xfrm>
                <a:off x="1026231" y="3977962"/>
                <a:ext cx="288000" cy="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4" name="Graphic 38" descr="Marker with solid fill">
                <a:extLst>
                  <a:ext uri="{FF2B5EF4-FFF2-40B4-BE49-F238E27FC236}">
                    <a16:creationId xmlns:a16="http://schemas.microsoft.com/office/drawing/2014/main" id="{80FEC26A-9B66-EB97-AF57-58A51C420D73}"/>
                  </a:ext>
                </a:extLst>
              </p:cNvPr>
              <p:cNvSpPr/>
              <p:nvPr/>
            </p:nvSpPr>
            <p:spPr>
              <a:xfrm>
                <a:off x="1242231" y="3080962"/>
                <a:ext cx="439561" cy="714000"/>
              </a:xfrm>
              <a:custGeom>
                <a:avLst/>
                <a:gdLst>
                  <a:gd name="connsiteX0" fmla="*/ 219781 w 439561"/>
                  <a:gd name="connsiteY0" fmla="*/ 315000 h 714000"/>
                  <a:gd name="connsiteX1" fmla="*/ 125281 w 439561"/>
                  <a:gd name="connsiteY1" fmla="*/ 220500 h 714000"/>
                  <a:gd name="connsiteX2" fmla="*/ 219781 w 439561"/>
                  <a:gd name="connsiteY2" fmla="*/ 126000 h 714000"/>
                  <a:gd name="connsiteX3" fmla="*/ 314281 w 439561"/>
                  <a:gd name="connsiteY3" fmla="*/ 220500 h 714000"/>
                  <a:gd name="connsiteX4" fmla="*/ 219781 w 439561"/>
                  <a:gd name="connsiteY4" fmla="*/ 315000 h 714000"/>
                  <a:gd name="connsiteX5" fmla="*/ 219781 w 439561"/>
                  <a:gd name="connsiteY5" fmla="*/ 0 h 714000"/>
                  <a:gd name="connsiteX6" fmla="*/ 38131 w 439561"/>
                  <a:gd name="connsiteY6" fmla="*/ 96600 h 714000"/>
                  <a:gd name="connsiteX7" fmla="*/ 15031 w 439561"/>
                  <a:gd name="connsiteY7" fmla="*/ 301350 h 714000"/>
                  <a:gd name="connsiteX8" fmla="*/ 114781 w 439561"/>
                  <a:gd name="connsiteY8" fmla="*/ 521850 h 714000"/>
                  <a:gd name="connsiteX9" fmla="*/ 200881 w 439561"/>
                  <a:gd name="connsiteY9" fmla="*/ 702450 h 714000"/>
                  <a:gd name="connsiteX10" fmla="*/ 219781 w 439561"/>
                  <a:gd name="connsiteY10" fmla="*/ 714000 h 714000"/>
                  <a:gd name="connsiteX11" fmla="*/ 238681 w 439561"/>
                  <a:gd name="connsiteY11" fmla="*/ 702450 h 714000"/>
                  <a:gd name="connsiteX12" fmla="*/ 324781 w 439561"/>
                  <a:gd name="connsiteY12" fmla="*/ 521850 h 714000"/>
                  <a:gd name="connsiteX13" fmla="*/ 424531 w 439561"/>
                  <a:gd name="connsiteY13" fmla="*/ 301350 h 714000"/>
                  <a:gd name="connsiteX14" fmla="*/ 401431 w 439561"/>
                  <a:gd name="connsiteY14" fmla="*/ 96600 h 714000"/>
                  <a:gd name="connsiteX15" fmla="*/ 219781 w 439561"/>
                  <a:gd name="connsiteY15" fmla="*/ 0 h 71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9561" h="714000">
                    <a:moveTo>
                      <a:pt x="219781" y="315000"/>
                    </a:moveTo>
                    <a:cubicBezTo>
                      <a:pt x="167281" y="315000"/>
                      <a:pt x="125281" y="273000"/>
                      <a:pt x="125281" y="220500"/>
                    </a:cubicBezTo>
                    <a:cubicBezTo>
                      <a:pt x="125281" y="168000"/>
                      <a:pt x="167281" y="126000"/>
                      <a:pt x="219781" y="126000"/>
                    </a:cubicBezTo>
                    <a:cubicBezTo>
                      <a:pt x="272281" y="126000"/>
                      <a:pt x="314281" y="168000"/>
                      <a:pt x="314281" y="220500"/>
                    </a:cubicBezTo>
                    <a:cubicBezTo>
                      <a:pt x="314281" y="273000"/>
                      <a:pt x="272281" y="315000"/>
                      <a:pt x="219781" y="315000"/>
                    </a:cubicBezTo>
                    <a:close/>
                    <a:moveTo>
                      <a:pt x="219781" y="0"/>
                    </a:moveTo>
                    <a:cubicBezTo>
                      <a:pt x="147331" y="0"/>
                      <a:pt x="79081" y="35700"/>
                      <a:pt x="38131" y="96600"/>
                    </a:cubicBezTo>
                    <a:cubicBezTo>
                      <a:pt x="-2819" y="156450"/>
                      <a:pt x="-11219" y="233100"/>
                      <a:pt x="15031" y="301350"/>
                    </a:cubicBezTo>
                    <a:lnTo>
                      <a:pt x="114781" y="521850"/>
                    </a:lnTo>
                    <a:lnTo>
                      <a:pt x="200881" y="702450"/>
                    </a:lnTo>
                    <a:cubicBezTo>
                      <a:pt x="204031" y="709800"/>
                      <a:pt x="211381" y="714000"/>
                      <a:pt x="219781" y="714000"/>
                    </a:cubicBezTo>
                    <a:cubicBezTo>
                      <a:pt x="228181" y="714000"/>
                      <a:pt x="235531" y="709800"/>
                      <a:pt x="238681" y="702450"/>
                    </a:cubicBezTo>
                    <a:lnTo>
                      <a:pt x="324781" y="521850"/>
                    </a:lnTo>
                    <a:lnTo>
                      <a:pt x="424531" y="301350"/>
                    </a:lnTo>
                    <a:cubicBezTo>
                      <a:pt x="450781" y="233100"/>
                      <a:pt x="442381" y="156450"/>
                      <a:pt x="401431" y="96600"/>
                    </a:cubicBezTo>
                    <a:cubicBezTo>
                      <a:pt x="360481" y="35700"/>
                      <a:pt x="292231" y="0"/>
                      <a:pt x="21978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0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5" name="Graphic 35" descr="Marker with solid fill">
                <a:extLst>
                  <a:ext uri="{FF2B5EF4-FFF2-40B4-BE49-F238E27FC236}">
                    <a16:creationId xmlns:a16="http://schemas.microsoft.com/office/drawing/2014/main" id="{AA8D4BAC-4F60-071C-EFAB-6C2AA687230A}"/>
                  </a:ext>
                </a:extLst>
              </p:cNvPr>
              <p:cNvSpPr/>
              <p:nvPr/>
            </p:nvSpPr>
            <p:spPr>
              <a:xfrm>
                <a:off x="658670" y="3080962"/>
                <a:ext cx="439561" cy="714000"/>
              </a:xfrm>
              <a:custGeom>
                <a:avLst/>
                <a:gdLst>
                  <a:gd name="connsiteX0" fmla="*/ 219781 w 439561"/>
                  <a:gd name="connsiteY0" fmla="*/ 315000 h 714000"/>
                  <a:gd name="connsiteX1" fmla="*/ 125281 w 439561"/>
                  <a:gd name="connsiteY1" fmla="*/ 220500 h 714000"/>
                  <a:gd name="connsiteX2" fmla="*/ 219781 w 439561"/>
                  <a:gd name="connsiteY2" fmla="*/ 126000 h 714000"/>
                  <a:gd name="connsiteX3" fmla="*/ 314281 w 439561"/>
                  <a:gd name="connsiteY3" fmla="*/ 220500 h 714000"/>
                  <a:gd name="connsiteX4" fmla="*/ 219781 w 439561"/>
                  <a:gd name="connsiteY4" fmla="*/ 315000 h 714000"/>
                  <a:gd name="connsiteX5" fmla="*/ 219781 w 439561"/>
                  <a:gd name="connsiteY5" fmla="*/ 0 h 714000"/>
                  <a:gd name="connsiteX6" fmla="*/ 38131 w 439561"/>
                  <a:gd name="connsiteY6" fmla="*/ 96600 h 714000"/>
                  <a:gd name="connsiteX7" fmla="*/ 15031 w 439561"/>
                  <a:gd name="connsiteY7" fmla="*/ 301350 h 714000"/>
                  <a:gd name="connsiteX8" fmla="*/ 114781 w 439561"/>
                  <a:gd name="connsiteY8" fmla="*/ 521850 h 714000"/>
                  <a:gd name="connsiteX9" fmla="*/ 200881 w 439561"/>
                  <a:gd name="connsiteY9" fmla="*/ 702450 h 714000"/>
                  <a:gd name="connsiteX10" fmla="*/ 219781 w 439561"/>
                  <a:gd name="connsiteY10" fmla="*/ 714000 h 714000"/>
                  <a:gd name="connsiteX11" fmla="*/ 238681 w 439561"/>
                  <a:gd name="connsiteY11" fmla="*/ 702450 h 714000"/>
                  <a:gd name="connsiteX12" fmla="*/ 324781 w 439561"/>
                  <a:gd name="connsiteY12" fmla="*/ 521850 h 714000"/>
                  <a:gd name="connsiteX13" fmla="*/ 424531 w 439561"/>
                  <a:gd name="connsiteY13" fmla="*/ 301350 h 714000"/>
                  <a:gd name="connsiteX14" fmla="*/ 401431 w 439561"/>
                  <a:gd name="connsiteY14" fmla="*/ 96600 h 714000"/>
                  <a:gd name="connsiteX15" fmla="*/ 219781 w 439561"/>
                  <a:gd name="connsiteY15" fmla="*/ 0 h 71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9561" h="714000">
                    <a:moveTo>
                      <a:pt x="219781" y="315000"/>
                    </a:moveTo>
                    <a:cubicBezTo>
                      <a:pt x="167281" y="315000"/>
                      <a:pt x="125281" y="273000"/>
                      <a:pt x="125281" y="220500"/>
                    </a:cubicBezTo>
                    <a:cubicBezTo>
                      <a:pt x="125281" y="168000"/>
                      <a:pt x="167281" y="126000"/>
                      <a:pt x="219781" y="126000"/>
                    </a:cubicBezTo>
                    <a:cubicBezTo>
                      <a:pt x="272281" y="126000"/>
                      <a:pt x="314281" y="168000"/>
                      <a:pt x="314281" y="220500"/>
                    </a:cubicBezTo>
                    <a:cubicBezTo>
                      <a:pt x="314281" y="273000"/>
                      <a:pt x="272281" y="315000"/>
                      <a:pt x="219781" y="315000"/>
                    </a:cubicBezTo>
                    <a:close/>
                    <a:moveTo>
                      <a:pt x="219781" y="0"/>
                    </a:moveTo>
                    <a:cubicBezTo>
                      <a:pt x="147331" y="0"/>
                      <a:pt x="79081" y="35700"/>
                      <a:pt x="38131" y="96600"/>
                    </a:cubicBezTo>
                    <a:cubicBezTo>
                      <a:pt x="-2819" y="156450"/>
                      <a:pt x="-11219" y="233100"/>
                      <a:pt x="15031" y="301350"/>
                    </a:cubicBezTo>
                    <a:lnTo>
                      <a:pt x="114781" y="521850"/>
                    </a:lnTo>
                    <a:lnTo>
                      <a:pt x="200881" y="702450"/>
                    </a:lnTo>
                    <a:cubicBezTo>
                      <a:pt x="204031" y="709800"/>
                      <a:pt x="211381" y="714000"/>
                      <a:pt x="219781" y="714000"/>
                    </a:cubicBezTo>
                    <a:cubicBezTo>
                      <a:pt x="228181" y="714000"/>
                      <a:pt x="235531" y="709800"/>
                      <a:pt x="238681" y="702450"/>
                    </a:cubicBezTo>
                    <a:lnTo>
                      <a:pt x="324781" y="521850"/>
                    </a:lnTo>
                    <a:lnTo>
                      <a:pt x="424531" y="301350"/>
                    </a:lnTo>
                    <a:cubicBezTo>
                      <a:pt x="450781" y="233100"/>
                      <a:pt x="442381" y="156450"/>
                      <a:pt x="401431" y="96600"/>
                    </a:cubicBezTo>
                    <a:cubicBezTo>
                      <a:pt x="360481" y="35700"/>
                      <a:pt x="292231" y="0"/>
                      <a:pt x="21978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0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3DC658E-1EDC-B1C6-9333-E2E34D8BA550}"/>
              </a:ext>
            </a:extLst>
          </p:cNvPr>
          <p:cNvGrpSpPr/>
          <p:nvPr/>
        </p:nvGrpSpPr>
        <p:grpSpPr>
          <a:xfrm>
            <a:off x="4233000" y="549000"/>
            <a:ext cx="1440000" cy="1440000"/>
            <a:chOff x="3330231" y="2789962"/>
            <a:chExt cx="1440000" cy="1440000"/>
          </a:xfrm>
        </p:grpSpPr>
        <p:pic>
          <p:nvPicPr>
            <p:cNvPr id="23" name="Graphic 22" descr="Thermometer with solid fill">
              <a:extLst>
                <a:ext uri="{FF2B5EF4-FFF2-40B4-BE49-F238E27FC236}">
                  <a16:creationId xmlns:a16="http://schemas.microsoft.com/office/drawing/2014/main" id="{1F863A5C-0033-70A2-7DDB-0985018A4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74231" y="2933962"/>
              <a:ext cx="1152000" cy="1152000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DB4E2C2-9109-31CC-588D-5B8336AF8293}"/>
                </a:ext>
              </a:extLst>
            </p:cNvPr>
            <p:cNvSpPr/>
            <p:nvPr/>
          </p:nvSpPr>
          <p:spPr>
            <a:xfrm>
              <a:off x="3330231" y="278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E0E1036-4A8F-76E6-975D-E47B4DF983BE}"/>
              </a:ext>
            </a:extLst>
          </p:cNvPr>
          <p:cNvGrpSpPr/>
          <p:nvPr/>
        </p:nvGrpSpPr>
        <p:grpSpPr>
          <a:xfrm>
            <a:off x="5673000" y="549000"/>
            <a:ext cx="1440000" cy="1440000"/>
            <a:chOff x="4770231" y="2789962"/>
            <a:chExt cx="1440000" cy="1440000"/>
          </a:xfrm>
        </p:grpSpPr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CC6A8CE9-9A89-97DF-E77E-753B113196D9}"/>
                </a:ext>
              </a:extLst>
            </p:cNvPr>
            <p:cNvSpPr/>
            <p:nvPr/>
          </p:nvSpPr>
          <p:spPr>
            <a:xfrm flipH="1">
              <a:off x="5238230" y="3257962"/>
              <a:ext cx="504000" cy="504000"/>
            </a:xfrm>
            <a:prstGeom prst="arc">
              <a:avLst>
                <a:gd name="adj1" fmla="val 16200000"/>
                <a:gd name="adj2" fmla="val 11947890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5AB930B-CCA7-1E24-BEB6-FDC61240A3B8}"/>
                </a:ext>
              </a:extLst>
            </p:cNvPr>
            <p:cNvSpPr/>
            <p:nvPr/>
          </p:nvSpPr>
          <p:spPr>
            <a:xfrm>
              <a:off x="5346231" y="3365962"/>
              <a:ext cx="288000" cy="288000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3599CF6A-672B-BFF9-E5AD-E42491BCED09}"/>
                </a:ext>
              </a:extLst>
            </p:cNvPr>
            <p:cNvSpPr/>
            <p:nvPr/>
          </p:nvSpPr>
          <p:spPr>
            <a:xfrm flipH="1">
              <a:off x="5094231" y="3113962"/>
              <a:ext cx="792000" cy="792000"/>
            </a:xfrm>
            <a:prstGeom prst="arc">
              <a:avLst>
                <a:gd name="adj1" fmla="val 16200000"/>
                <a:gd name="adj2" fmla="val 11857800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42DCB0-4618-434E-708B-36E344208C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0231" y="3077962"/>
              <a:ext cx="0" cy="432000"/>
            </a:xfrm>
            <a:prstGeom prst="lin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76D6C16-3347-5016-9E11-81746D8B547B}"/>
                </a:ext>
              </a:extLst>
            </p:cNvPr>
            <p:cNvSpPr/>
            <p:nvPr/>
          </p:nvSpPr>
          <p:spPr>
            <a:xfrm>
              <a:off x="4770231" y="278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FA60DF6-88C0-2D60-7DEC-C90993B1302D}"/>
              </a:ext>
            </a:extLst>
          </p:cNvPr>
          <p:cNvGrpSpPr/>
          <p:nvPr/>
        </p:nvGrpSpPr>
        <p:grpSpPr>
          <a:xfrm>
            <a:off x="7113000" y="549000"/>
            <a:ext cx="1440000" cy="1440000"/>
            <a:chOff x="6210231" y="2789962"/>
            <a:chExt cx="1440000" cy="1440000"/>
          </a:xfrm>
        </p:grpSpPr>
        <p:pic>
          <p:nvPicPr>
            <p:cNvPr id="21" name="Graphic 20" descr="Camera with solid fill">
              <a:extLst>
                <a:ext uri="{FF2B5EF4-FFF2-40B4-BE49-F238E27FC236}">
                  <a16:creationId xmlns:a16="http://schemas.microsoft.com/office/drawing/2014/main" id="{12954C8C-064A-4C09-1D85-49014535C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54231" y="2933962"/>
              <a:ext cx="1152000" cy="1152000"/>
            </a:xfrm>
            <a:prstGeom prst="rect">
              <a:avLst/>
            </a:prstGeom>
          </p:spPr>
        </p:pic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3F003A2-9B84-E7E6-C117-31C399550513}"/>
                </a:ext>
              </a:extLst>
            </p:cNvPr>
            <p:cNvSpPr/>
            <p:nvPr/>
          </p:nvSpPr>
          <p:spPr>
            <a:xfrm>
              <a:off x="6210231" y="278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D03C1E1-E570-8290-54F3-A0DACE954D5C}"/>
              </a:ext>
            </a:extLst>
          </p:cNvPr>
          <p:cNvGrpSpPr/>
          <p:nvPr/>
        </p:nvGrpSpPr>
        <p:grpSpPr>
          <a:xfrm>
            <a:off x="2793000" y="549000"/>
            <a:ext cx="1440000" cy="1440000"/>
            <a:chOff x="1890231" y="2789962"/>
            <a:chExt cx="1440000" cy="14400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3D42F40-3D4B-6395-D949-05FC40AF6F61}"/>
                </a:ext>
              </a:extLst>
            </p:cNvPr>
            <p:cNvGrpSpPr/>
            <p:nvPr/>
          </p:nvGrpSpPr>
          <p:grpSpPr>
            <a:xfrm>
              <a:off x="2034231" y="2933962"/>
              <a:ext cx="1152000" cy="1152000"/>
              <a:chOff x="2034231" y="2933962"/>
              <a:chExt cx="1152000" cy="1152000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863EF71-EA53-EA23-402B-2FF4294DFC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4231" y="3509962"/>
                <a:ext cx="1152000" cy="0"/>
              </a:xfrm>
              <a:prstGeom prst="straightConnector1">
                <a:avLst/>
              </a:prstGeom>
              <a:ln w="101600">
                <a:solidFill>
                  <a:schemeClr val="bg1"/>
                </a:solidFill>
                <a:headEnd type="triangle" w="med" len="me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9523CD1-883C-9BFD-54D5-B0D4B782D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10231" y="2933962"/>
                <a:ext cx="0" cy="1152000"/>
              </a:xfrm>
              <a:prstGeom prst="straightConnector1">
                <a:avLst/>
              </a:prstGeom>
              <a:ln w="101600">
                <a:solidFill>
                  <a:schemeClr val="bg1"/>
                </a:solidFill>
                <a:headEnd type="triangle" w="med" len="me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3289185-1688-8417-83C9-457C69B4BA96}"/>
                </a:ext>
              </a:extLst>
            </p:cNvPr>
            <p:cNvSpPr/>
            <p:nvPr/>
          </p:nvSpPr>
          <p:spPr>
            <a:xfrm>
              <a:off x="1890231" y="278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7238FD4-0492-D0BB-B02A-6BF89D4CC7BF}"/>
              </a:ext>
            </a:extLst>
          </p:cNvPr>
          <p:cNvSpPr/>
          <p:nvPr/>
        </p:nvSpPr>
        <p:spPr>
          <a:xfrm>
            <a:off x="5673000" y="1989000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b="1" dirty="0"/>
              <a:t>5 km</a:t>
            </a:r>
            <a:endParaRPr lang="en-NL" sz="25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E6A339-9E9D-45F2-5922-1ACBFEBD87C4}"/>
              </a:ext>
            </a:extLst>
          </p:cNvPr>
          <p:cNvSpPr/>
          <p:nvPr/>
        </p:nvSpPr>
        <p:spPr>
          <a:xfrm>
            <a:off x="5673000" y="3429000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b="1" dirty="0"/>
              <a:t>2 km</a:t>
            </a:r>
            <a:endParaRPr lang="en-NL" sz="25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FEC5FD-A8EB-AD1C-6035-4E56909A8A56}"/>
              </a:ext>
            </a:extLst>
          </p:cNvPr>
          <p:cNvSpPr/>
          <p:nvPr/>
        </p:nvSpPr>
        <p:spPr>
          <a:xfrm>
            <a:off x="5673000" y="4869000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b="1" dirty="0"/>
              <a:t>1 km</a:t>
            </a:r>
            <a:endParaRPr lang="en-NL" sz="25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C489FD-EECA-114F-E709-1D084D43993B}"/>
              </a:ext>
            </a:extLst>
          </p:cNvPr>
          <p:cNvSpPr/>
          <p:nvPr/>
        </p:nvSpPr>
        <p:spPr>
          <a:xfrm>
            <a:off x="5673000" y="6309000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b="1" dirty="0"/>
              <a:t>500 m</a:t>
            </a:r>
            <a:endParaRPr lang="en-NL" sz="2500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ACF30F8-6C39-2047-43F8-6BC4C34234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2407161"/>
            <a:ext cx="9906000" cy="251014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722E5BF-8DF7-95A5-7328-FBA628BC5605}"/>
              </a:ext>
            </a:extLst>
          </p:cNvPr>
          <p:cNvSpPr/>
          <p:nvPr/>
        </p:nvSpPr>
        <p:spPr>
          <a:xfrm>
            <a:off x="5673000" y="7749000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b="1" dirty="0"/>
              <a:t>250 m</a:t>
            </a:r>
            <a:endParaRPr lang="en-NL" sz="2500" b="1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B40FC79-8C3F-D312-CF60-C1257619A347}"/>
              </a:ext>
            </a:extLst>
          </p:cNvPr>
          <p:cNvGrpSpPr/>
          <p:nvPr/>
        </p:nvGrpSpPr>
        <p:grpSpPr>
          <a:xfrm>
            <a:off x="1561439" y="2457000"/>
            <a:ext cx="762000" cy="504000"/>
            <a:chOff x="4623000" y="2515750"/>
            <a:chExt cx="762000" cy="504000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361B2D2-0F70-6D3C-815B-4EC9EA29FB85}"/>
                </a:ext>
              </a:extLst>
            </p:cNvPr>
            <p:cNvSpPr/>
            <p:nvPr/>
          </p:nvSpPr>
          <p:spPr>
            <a:xfrm>
              <a:off x="4623000" y="2515750"/>
              <a:ext cx="762000" cy="78104"/>
            </a:xfrm>
            <a:custGeom>
              <a:avLst/>
              <a:gdLst>
                <a:gd name="connsiteX0" fmla="*/ 723900 w 762000"/>
                <a:gd name="connsiteY0" fmla="*/ 12382 h 78104"/>
                <a:gd name="connsiteX1" fmla="*/ 666750 w 762000"/>
                <a:gd name="connsiteY1" fmla="*/ 0 h 78104"/>
                <a:gd name="connsiteX2" fmla="*/ 666750 w 762000"/>
                <a:gd name="connsiteY2" fmla="*/ 0 h 78104"/>
                <a:gd name="connsiteX3" fmla="*/ 609600 w 762000"/>
                <a:gd name="connsiteY3" fmla="*/ 12382 h 78104"/>
                <a:gd name="connsiteX4" fmla="*/ 571500 w 762000"/>
                <a:gd name="connsiteY4" fmla="*/ 20955 h 78104"/>
                <a:gd name="connsiteX5" fmla="*/ 571500 w 762000"/>
                <a:gd name="connsiteY5" fmla="*/ 20955 h 78104"/>
                <a:gd name="connsiteX6" fmla="*/ 533400 w 762000"/>
                <a:gd name="connsiteY6" fmla="*/ 12382 h 78104"/>
                <a:gd name="connsiteX7" fmla="*/ 476250 w 762000"/>
                <a:gd name="connsiteY7" fmla="*/ 0 h 78104"/>
                <a:gd name="connsiteX8" fmla="*/ 476250 w 762000"/>
                <a:gd name="connsiteY8" fmla="*/ 0 h 78104"/>
                <a:gd name="connsiteX9" fmla="*/ 419100 w 762000"/>
                <a:gd name="connsiteY9" fmla="*/ 12382 h 78104"/>
                <a:gd name="connsiteX10" fmla="*/ 381000 w 762000"/>
                <a:gd name="connsiteY10" fmla="*/ 20955 h 78104"/>
                <a:gd name="connsiteX11" fmla="*/ 342900 w 762000"/>
                <a:gd name="connsiteY11" fmla="*/ 12382 h 78104"/>
                <a:gd name="connsiteX12" fmla="*/ 285750 w 762000"/>
                <a:gd name="connsiteY12" fmla="*/ 0 h 78104"/>
                <a:gd name="connsiteX13" fmla="*/ 285750 w 762000"/>
                <a:gd name="connsiteY13" fmla="*/ 0 h 78104"/>
                <a:gd name="connsiteX14" fmla="*/ 228600 w 762000"/>
                <a:gd name="connsiteY14" fmla="*/ 12382 h 78104"/>
                <a:gd name="connsiteX15" fmla="*/ 190500 w 762000"/>
                <a:gd name="connsiteY15" fmla="*/ 20955 h 78104"/>
                <a:gd name="connsiteX16" fmla="*/ 152400 w 762000"/>
                <a:gd name="connsiteY16" fmla="*/ 12382 h 78104"/>
                <a:gd name="connsiteX17" fmla="*/ 95250 w 762000"/>
                <a:gd name="connsiteY17" fmla="*/ 0 h 78104"/>
                <a:gd name="connsiteX18" fmla="*/ 95250 w 762000"/>
                <a:gd name="connsiteY18" fmla="*/ 0 h 78104"/>
                <a:gd name="connsiteX19" fmla="*/ 38100 w 762000"/>
                <a:gd name="connsiteY19" fmla="*/ 12382 h 78104"/>
                <a:gd name="connsiteX20" fmla="*/ 0 w 762000"/>
                <a:gd name="connsiteY20" fmla="*/ 20955 h 78104"/>
                <a:gd name="connsiteX21" fmla="*/ 0 w 762000"/>
                <a:gd name="connsiteY21" fmla="*/ 78105 h 78104"/>
                <a:gd name="connsiteX22" fmla="*/ 57150 w 762000"/>
                <a:gd name="connsiteY22" fmla="*/ 65722 h 78104"/>
                <a:gd name="connsiteX23" fmla="*/ 95250 w 762000"/>
                <a:gd name="connsiteY23" fmla="*/ 57150 h 78104"/>
                <a:gd name="connsiteX24" fmla="*/ 133350 w 762000"/>
                <a:gd name="connsiteY24" fmla="*/ 65722 h 78104"/>
                <a:gd name="connsiteX25" fmla="*/ 190500 w 762000"/>
                <a:gd name="connsiteY25" fmla="*/ 78105 h 78104"/>
                <a:gd name="connsiteX26" fmla="*/ 190500 w 762000"/>
                <a:gd name="connsiteY26" fmla="*/ 78105 h 78104"/>
                <a:gd name="connsiteX27" fmla="*/ 247650 w 762000"/>
                <a:gd name="connsiteY27" fmla="*/ 65722 h 78104"/>
                <a:gd name="connsiteX28" fmla="*/ 285750 w 762000"/>
                <a:gd name="connsiteY28" fmla="*/ 57150 h 78104"/>
                <a:gd name="connsiteX29" fmla="*/ 323850 w 762000"/>
                <a:gd name="connsiteY29" fmla="*/ 65722 h 78104"/>
                <a:gd name="connsiteX30" fmla="*/ 381000 w 762000"/>
                <a:gd name="connsiteY30" fmla="*/ 78105 h 78104"/>
                <a:gd name="connsiteX31" fmla="*/ 438150 w 762000"/>
                <a:gd name="connsiteY31" fmla="*/ 65722 h 78104"/>
                <a:gd name="connsiteX32" fmla="*/ 476250 w 762000"/>
                <a:gd name="connsiteY32" fmla="*/ 57150 h 78104"/>
                <a:gd name="connsiteX33" fmla="*/ 514350 w 762000"/>
                <a:gd name="connsiteY33" fmla="*/ 65722 h 78104"/>
                <a:gd name="connsiteX34" fmla="*/ 571500 w 762000"/>
                <a:gd name="connsiteY34" fmla="*/ 78105 h 78104"/>
                <a:gd name="connsiteX35" fmla="*/ 571500 w 762000"/>
                <a:gd name="connsiteY35" fmla="*/ 78105 h 78104"/>
                <a:gd name="connsiteX36" fmla="*/ 628650 w 762000"/>
                <a:gd name="connsiteY36" fmla="*/ 65722 h 78104"/>
                <a:gd name="connsiteX37" fmla="*/ 666750 w 762000"/>
                <a:gd name="connsiteY37" fmla="*/ 57150 h 78104"/>
                <a:gd name="connsiteX38" fmla="*/ 704850 w 762000"/>
                <a:gd name="connsiteY38" fmla="*/ 65722 h 78104"/>
                <a:gd name="connsiteX39" fmla="*/ 762000 w 762000"/>
                <a:gd name="connsiteY39" fmla="*/ 78105 h 78104"/>
                <a:gd name="connsiteX40" fmla="*/ 762000 w 762000"/>
                <a:gd name="connsiteY40" fmla="*/ 20955 h 78104"/>
                <a:gd name="connsiteX41" fmla="*/ 723900 w 762000"/>
                <a:gd name="connsiteY41" fmla="*/ 12382 h 7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62000" h="78104">
                  <a:moveTo>
                    <a:pt x="723900" y="12382"/>
                  </a:moveTo>
                  <a:cubicBezTo>
                    <a:pt x="705803" y="4763"/>
                    <a:pt x="686753" y="952"/>
                    <a:pt x="666750" y="0"/>
                  </a:cubicBezTo>
                  <a:lnTo>
                    <a:pt x="666750" y="0"/>
                  </a:lnTo>
                  <a:cubicBezTo>
                    <a:pt x="646748" y="952"/>
                    <a:pt x="627698" y="4763"/>
                    <a:pt x="609600" y="12382"/>
                  </a:cubicBezTo>
                  <a:cubicBezTo>
                    <a:pt x="597218" y="17145"/>
                    <a:pt x="584835" y="20002"/>
                    <a:pt x="571500" y="20955"/>
                  </a:cubicBezTo>
                  <a:lnTo>
                    <a:pt x="571500" y="20955"/>
                  </a:lnTo>
                  <a:cubicBezTo>
                    <a:pt x="558165" y="20002"/>
                    <a:pt x="545783" y="17145"/>
                    <a:pt x="533400" y="12382"/>
                  </a:cubicBezTo>
                  <a:cubicBezTo>
                    <a:pt x="515303" y="4763"/>
                    <a:pt x="496253" y="952"/>
                    <a:pt x="476250" y="0"/>
                  </a:cubicBezTo>
                  <a:lnTo>
                    <a:pt x="476250" y="0"/>
                  </a:lnTo>
                  <a:cubicBezTo>
                    <a:pt x="456248" y="952"/>
                    <a:pt x="437198" y="4763"/>
                    <a:pt x="419100" y="12382"/>
                  </a:cubicBezTo>
                  <a:cubicBezTo>
                    <a:pt x="406718" y="17145"/>
                    <a:pt x="394335" y="20002"/>
                    <a:pt x="381000" y="20955"/>
                  </a:cubicBezTo>
                  <a:cubicBezTo>
                    <a:pt x="367665" y="20002"/>
                    <a:pt x="355283" y="17145"/>
                    <a:pt x="342900" y="12382"/>
                  </a:cubicBezTo>
                  <a:cubicBezTo>
                    <a:pt x="324803" y="4763"/>
                    <a:pt x="305753" y="952"/>
                    <a:pt x="285750" y="0"/>
                  </a:cubicBezTo>
                  <a:lnTo>
                    <a:pt x="285750" y="0"/>
                  </a:lnTo>
                  <a:cubicBezTo>
                    <a:pt x="265748" y="952"/>
                    <a:pt x="246698" y="4763"/>
                    <a:pt x="228600" y="12382"/>
                  </a:cubicBezTo>
                  <a:cubicBezTo>
                    <a:pt x="216218" y="17145"/>
                    <a:pt x="203835" y="20002"/>
                    <a:pt x="190500" y="20955"/>
                  </a:cubicBezTo>
                  <a:cubicBezTo>
                    <a:pt x="177165" y="20002"/>
                    <a:pt x="164783" y="17145"/>
                    <a:pt x="152400" y="12382"/>
                  </a:cubicBezTo>
                  <a:cubicBezTo>
                    <a:pt x="134303" y="4763"/>
                    <a:pt x="115253" y="952"/>
                    <a:pt x="95250" y="0"/>
                  </a:cubicBezTo>
                  <a:lnTo>
                    <a:pt x="95250" y="0"/>
                  </a:lnTo>
                  <a:cubicBezTo>
                    <a:pt x="75248" y="952"/>
                    <a:pt x="56197" y="4763"/>
                    <a:pt x="38100" y="12382"/>
                  </a:cubicBezTo>
                  <a:cubicBezTo>
                    <a:pt x="25717" y="17145"/>
                    <a:pt x="13335" y="20002"/>
                    <a:pt x="0" y="20955"/>
                  </a:cubicBezTo>
                  <a:lnTo>
                    <a:pt x="0" y="78105"/>
                  </a:lnTo>
                  <a:cubicBezTo>
                    <a:pt x="20003" y="77152"/>
                    <a:pt x="39053" y="73342"/>
                    <a:pt x="57150" y="65722"/>
                  </a:cubicBezTo>
                  <a:cubicBezTo>
                    <a:pt x="69533" y="60960"/>
                    <a:pt x="81915" y="57150"/>
                    <a:pt x="95250" y="57150"/>
                  </a:cubicBezTo>
                  <a:cubicBezTo>
                    <a:pt x="108585" y="58102"/>
                    <a:pt x="120968" y="60960"/>
                    <a:pt x="133350" y="65722"/>
                  </a:cubicBezTo>
                  <a:cubicBezTo>
                    <a:pt x="151448" y="73342"/>
                    <a:pt x="170498" y="77152"/>
                    <a:pt x="190500" y="78105"/>
                  </a:cubicBezTo>
                  <a:lnTo>
                    <a:pt x="190500" y="78105"/>
                  </a:lnTo>
                  <a:cubicBezTo>
                    <a:pt x="210503" y="77152"/>
                    <a:pt x="229552" y="73342"/>
                    <a:pt x="247650" y="65722"/>
                  </a:cubicBezTo>
                  <a:cubicBezTo>
                    <a:pt x="260033" y="60960"/>
                    <a:pt x="272415" y="57150"/>
                    <a:pt x="285750" y="57150"/>
                  </a:cubicBezTo>
                  <a:cubicBezTo>
                    <a:pt x="299085" y="58102"/>
                    <a:pt x="311468" y="60960"/>
                    <a:pt x="323850" y="65722"/>
                  </a:cubicBezTo>
                  <a:cubicBezTo>
                    <a:pt x="341948" y="73342"/>
                    <a:pt x="360998" y="77152"/>
                    <a:pt x="381000" y="78105"/>
                  </a:cubicBezTo>
                  <a:cubicBezTo>
                    <a:pt x="401003" y="77152"/>
                    <a:pt x="420053" y="73342"/>
                    <a:pt x="438150" y="65722"/>
                  </a:cubicBezTo>
                  <a:cubicBezTo>
                    <a:pt x="450533" y="60960"/>
                    <a:pt x="462915" y="57150"/>
                    <a:pt x="476250" y="57150"/>
                  </a:cubicBezTo>
                  <a:cubicBezTo>
                    <a:pt x="489585" y="58102"/>
                    <a:pt x="501968" y="60960"/>
                    <a:pt x="514350" y="65722"/>
                  </a:cubicBezTo>
                  <a:cubicBezTo>
                    <a:pt x="532448" y="73342"/>
                    <a:pt x="551498" y="77152"/>
                    <a:pt x="571500" y="78105"/>
                  </a:cubicBezTo>
                  <a:lnTo>
                    <a:pt x="571500" y="78105"/>
                  </a:lnTo>
                  <a:cubicBezTo>
                    <a:pt x="591503" y="77152"/>
                    <a:pt x="610553" y="73342"/>
                    <a:pt x="628650" y="65722"/>
                  </a:cubicBezTo>
                  <a:cubicBezTo>
                    <a:pt x="641033" y="60960"/>
                    <a:pt x="653415" y="57150"/>
                    <a:pt x="666750" y="57150"/>
                  </a:cubicBezTo>
                  <a:cubicBezTo>
                    <a:pt x="680085" y="58102"/>
                    <a:pt x="692468" y="60960"/>
                    <a:pt x="704850" y="65722"/>
                  </a:cubicBezTo>
                  <a:cubicBezTo>
                    <a:pt x="722948" y="73342"/>
                    <a:pt x="741998" y="77152"/>
                    <a:pt x="762000" y="78105"/>
                  </a:cubicBezTo>
                  <a:lnTo>
                    <a:pt x="762000" y="20955"/>
                  </a:lnTo>
                  <a:cubicBezTo>
                    <a:pt x="748665" y="20002"/>
                    <a:pt x="736283" y="17145"/>
                    <a:pt x="723900" y="1238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B0A0917-52A8-3BB0-7A37-083A1CAFB357}"/>
                </a:ext>
              </a:extLst>
            </p:cNvPr>
            <p:cNvSpPr/>
            <p:nvPr/>
          </p:nvSpPr>
          <p:spPr>
            <a:xfrm>
              <a:off x="4623000" y="2725646"/>
              <a:ext cx="762000" cy="78104"/>
            </a:xfrm>
            <a:custGeom>
              <a:avLst/>
              <a:gdLst>
                <a:gd name="connsiteX0" fmla="*/ 723900 w 762000"/>
                <a:gd name="connsiteY0" fmla="*/ 12382 h 78104"/>
                <a:gd name="connsiteX1" fmla="*/ 666750 w 762000"/>
                <a:gd name="connsiteY1" fmla="*/ 0 h 78104"/>
                <a:gd name="connsiteX2" fmla="*/ 666750 w 762000"/>
                <a:gd name="connsiteY2" fmla="*/ 0 h 78104"/>
                <a:gd name="connsiteX3" fmla="*/ 609600 w 762000"/>
                <a:gd name="connsiteY3" fmla="*/ 12382 h 78104"/>
                <a:gd name="connsiteX4" fmla="*/ 571500 w 762000"/>
                <a:gd name="connsiteY4" fmla="*/ 20955 h 78104"/>
                <a:gd name="connsiteX5" fmla="*/ 571500 w 762000"/>
                <a:gd name="connsiteY5" fmla="*/ 20955 h 78104"/>
                <a:gd name="connsiteX6" fmla="*/ 533400 w 762000"/>
                <a:gd name="connsiteY6" fmla="*/ 12382 h 78104"/>
                <a:gd name="connsiteX7" fmla="*/ 476250 w 762000"/>
                <a:gd name="connsiteY7" fmla="*/ 0 h 78104"/>
                <a:gd name="connsiteX8" fmla="*/ 476250 w 762000"/>
                <a:gd name="connsiteY8" fmla="*/ 0 h 78104"/>
                <a:gd name="connsiteX9" fmla="*/ 419100 w 762000"/>
                <a:gd name="connsiteY9" fmla="*/ 12382 h 78104"/>
                <a:gd name="connsiteX10" fmla="*/ 381000 w 762000"/>
                <a:gd name="connsiteY10" fmla="*/ 20955 h 78104"/>
                <a:gd name="connsiteX11" fmla="*/ 342900 w 762000"/>
                <a:gd name="connsiteY11" fmla="*/ 12382 h 78104"/>
                <a:gd name="connsiteX12" fmla="*/ 285750 w 762000"/>
                <a:gd name="connsiteY12" fmla="*/ 0 h 78104"/>
                <a:gd name="connsiteX13" fmla="*/ 285750 w 762000"/>
                <a:gd name="connsiteY13" fmla="*/ 0 h 78104"/>
                <a:gd name="connsiteX14" fmla="*/ 228600 w 762000"/>
                <a:gd name="connsiteY14" fmla="*/ 12382 h 78104"/>
                <a:gd name="connsiteX15" fmla="*/ 190500 w 762000"/>
                <a:gd name="connsiteY15" fmla="*/ 20955 h 78104"/>
                <a:gd name="connsiteX16" fmla="*/ 152400 w 762000"/>
                <a:gd name="connsiteY16" fmla="*/ 12382 h 78104"/>
                <a:gd name="connsiteX17" fmla="*/ 95250 w 762000"/>
                <a:gd name="connsiteY17" fmla="*/ 0 h 78104"/>
                <a:gd name="connsiteX18" fmla="*/ 95250 w 762000"/>
                <a:gd name="connsiteY18" fmla="*/ 0 h 78104"/>
                <a:gd name="connsiteX19" fmla="*/ 38100 w 762000"/>
                <a:gd name="connsiteY19" fmla="*/ 12382 h 78104"/>
                <a:gd name="connsiteX20" fmla="*/ 0 w 762000"/>
                <a:gd name="connsiteY20" fmla="*/ 20955 h 78104"/>
                <a:gd name="connsiteX21" fmla="*/ 0 w 762000"/>
                <a:gd name="connsiteY21" fmla="*/ 78105 h 78104"/>
                <a:gd name="connsiteX22" fmla="*/ 57150 w 762000"/>
                <a:gd name="connsiteY22" fmla="*/ 65722 h 78104"/>
                <a:gd name="connsiteX23" fmla="*/ 95250 w 762000"/>
                <a:gd name="connsiteY23" fmla="*/ 57150 h 78104"/>
                <a:gd name="connsiteX24" fmla="*/ 133350 w 762000"/>
                <a:gd name="connsiteY24" fmla="*/ 65722 h 78104"/>
                <a:gd name="connsiteX25" fmla="*/ 190500 w 762000"/>
                <a:gd name="connsiteY25" fmla="*/ 78105 h 78104"/>
                <a:gd name="connsiteX26" fmla="*/ 190500 w 762000"/>
                <a:gd name="connsiteY26" fmla="*/ 78105 h 78104"/>
                <a:gd name="connsiteX27" fmla="*/ 247650 w 762000"/>
                <a:gd name="connsiteY27" fmla="*/ 65722 h 78104"/>
                <a:gd name="connsiteX28" fmla="*/ 285750 w 762000"/>
                <a:gd name="connsiteY28" fmla="*/ 57150 h 78104"/>
                <a:gd name="connsiteX29" fmla="*/ 323850 w 762000"/>
                <a:gd name="connsiteY29" fmla="*/ 65722 h 78104"/>
                <a:gd name="connsiteX30" fmla="*/ 381000 w 762000"/>
                <a:gd name="connsiteY30" fmla="*/ 78105 h 78104"/>
                <a:gd name="connsiteX31" fmla="*/ 438150 w 762000"/>
                <a:gd name="connsiteY31" fmla="*/ 65722 h 78104"/>
                <a:gd name="connsiteX32" fmla="*/ 476250 w 762000"/>
                <a:gd name="connsiteY32" fmla="*/ 57150 h 78104"/>
                <a:gd name="connsiteX33" fmla="*/ 514350 w 762000"/>
                <a:gd name="connsiteY33" fmla="*/ 65722 h 78104"/>
                <a:gd name="connsiteX34" fmla="*/ 571500 w 762000"/>
                <a:gd name="connsiteY34" fmla="*/ 78105 h 78104"/>
                <a:gd name="connsiteX35" fmla="*/ 571500 w 762000"/>
                <a:gd name="connsiteY35" fmla="*/ 78105 h 78104"/>
                <a:gd name="connsiteX36" fmla="*/ 628650 w 762000"/>
                <a:gd name="connsiteY36" fmla="*/ 65722 h 78104"/>
                <a:gd name="connsiteX37" fmla="*/ 666750 w 762000"/>
                <a:gd name="connsiteY37" fmla="*/ 57150 h 78104"/>
                <a:gd name="connsiteX38" fmla="*/ 704850 w 762000"/>
                <a:gd name="connsiteY38" fmla="*/ 65722 h 78104"/>
                <a:gd name="connsiteX39" fmla="*/ 762000 w 762000"/>
                <a:gd name="connsiteY39" fmla="*/ 78105 h 78104"/>
                <a:gd name="connsiteX40" fmla="*/ 762000 w 762000"/>
                <a:gd name="connsiteY40" fmla="*/ 20955 h 78104"/>
                <a:gd name="connsiteX41" fmla="*/ 723900 w 762000"/>
                <a:gd name="connsiteY41" fmla="*/ 12382 h 7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62000" h="78104">
                  <a:moveTo>
                    <a:pt x="723900" y="12382"/>
                  </a:moveTo>
                  <a:cubicBezTo>
                    <a:pt x="705803" y="4763"/>
                    <a:pt x="686753" y="952"/>
                    <a:pt x="666750" y="0"/>
                  </a:cubicBezTo>
                  <a:lnTo>
                    <a:pt x="666750" y="0"/>
                  </a:lnTo>
                  <a:cubicBezTo>
                    <a:pt x="646748" y="952"/>
                    <a:pt x="627698" y="4763"/>
                    <a:pt x="609600" y="12382"/>
                  </a:cubicBezTo>
                  <a:cubicBezTo>
                    <a:pt x="597218" y="17145"/>
                    <a:pt x="584835" y="20002"/>
                    <a:pt x="571500" y="20955"/>
                  </a:cubicBezTo>
                  <a:lnTo>
                    <a:pt x="571500" y="20955"/>
                  </a:lnTo>
                  <a:cubicBezTo>
                    <a:pt x="558165" y="20002"/>
                    <a:pt x="545783" y="17145"/>
                    <a:pt x="533400" y="12382"/>
                  </a:cubicBezTo>
                  <a:cubicBezTo>
                    <a:pt x="515303" y="4763"/>
                    <a:pt x="496253" y="952"/>
                    <a:pt x="476250" y="0"/>
                  </a:cubicBezTo>
                  <a:lnTo>
                    <a:pt x="476250" y="0"/>
                  </a:lnTo>
                  <a:cubicBezTo>
                    <a:pt x="456248" y="952"/>
                    <a:pt x="437198" y="4763"/>
                    <a:pt x="419100" y="12382"/>
                  </a:cubicBezTo>
                  <a:cubicBezTo>
                    <a:pt x="406718" y="17145"/>
                    <a:pt x="394335" y="20002"/>
                    <a:pt x="381000" y="20955"/>
                  </a:cubicBezTo>
                  <a:cubicBezTo>
                    <a:pt x="367665" y="20002"/>
                    <a:pt x="355283" y="17145"/>
                    <a:pt x="342900" y="12382"/>
                  </a:cubicBezTo>
                  <a:cubicBezTo>
                    <a:pt x="324803" y="4763"/>
                    <a:pt x="305753" y="952"/>
                    <a:pt x="285750" y="0"/>
                  </a:cubicBezTo>
                  <a:lnTo>
                    <a:pt x="285750" y="0"/>
                  </a:lnTo>
                  <a:cubicBezTo>
                    <a:pt x="265748" y="952"/>
                    <a:pt x="246698" y="4763"/>
                    <a:pt x="228600" y="12382"/>
                  </a:cubicBezTo>
                  <a:cubicBezTo>
                    <a:pt x="216218" y="17145"/>
                    <a:pt x="203835" y="20002"/>
                    <a:pt x="190500" y="20955"/>
                  </a:cubicBezTo>
                  <a:cubicBezTo>
                    <a:pt x="177165" y="20002"/>
                    <a:pt x="164783" y="17145"/>
                    <a:pt x="152400" y="12382"/>
                  </a:cubicBezTo>
                  <a:cubicBezTo>
                    <a:pt x="134303" y="4763"/>
                    <a:pt x="115253" y="952"/>
                    <a:pt x="95250" y="0"/>
                  </a:cubicBezTo>
                  <a:lnTo>
                    <a:pt x="95250" y="0"/>
                  </a:lnTo>
                  <a:cubicBezTo>
                    <a:pt x="75248" y="952"/>
                    <a:pt x="56197" y="4763"/>
                    <a:pt x="38100" y="12382"/>
                  </a:cubicBezTo>
                  <a:cubicBezTo>
                    <a:pt x="25717" y="17145"/>
                    <a:pt x="13335" y="20002"/>
                    <a:pt x="0" y="20955"/>
                  </a:cubicBezTo>
                  <a:lnTo>
                    <a:pt x="0" y="78105"/>
                  </a:lnTo>
                  <a:cubicBezTo>
                    <a:pt x="20003" y="77152"/>
                    <a:pt x="39053" y="73342"/>
                    <a:pt x="57150" y="65722"/>
                  </a:cubicBezTo>
                  <a:cubicBezTo>
                    <a:pt x="69533" y="60960"/>
                    <a:pt x="81915" y="57150"/>
                    <a:pt x="95250" y="57150"/>
                  </a:cubicBezTo>
                  <a:cubicBezTo>
                    <a:pt x="108585" y="58102"/>
                    <a:pt x="120968" y="60960"/>
                    <a:pt x="133350" y="65722"/>
                  </a:cubicBezTo>
                  <a:cubicBezTo>
                    <a:pt x="151448" y="73342"/>
                    <a:pt x="170498" y="77152"/>
                    <a:pt x="190500" y="78105"/>
                  </a:cubicBezTo>
                  <a:lnTo>
                    <a:pt x="190500" y="78105"/>
                  </a:lnTo>
                  <a:cubicBezTo>
                    <a:pt x="210503" y="77152"/>
                    <a:pt x="229552" y="73342"/>
                    <a:pt x="247650" y="65722"/>
                  </a:cubicBezTo>
                  <a:cubicBezTo>
                    <a:pt x="260033" y="60960"/>
                    <a:pt x="272415" y="57150"/>
                    <a:pt x="285750" y="57150"/>
                  </a:cubicBezTo>
                  <a:cubicBezTo>
                    <a:pt x="299085" y="58102"/>
                    <a:pt x="311468" y="60960"/>
                    <a:pt x="323850" y="65722"/>
                  </a:cubicBezTo>
                  <a:cubicBezTo>
                    <a:pt x="341948" y="73342"/>
                    <a:pt x="360998" y="77152"/>
                    <a:pt x="381000" y="78105"/>
                  </a:cubicBezTo>
                  <a:cubicBezTo>
                    <a:pt x="401003" y="77152"/>
                    <a:pt x="420053" y="73342"/>
                    <a:pt x="438150" y="65722"/>
                  </a:cubicBezTo>
                  <a:cubicBezTo>
                    <a:pt x="450533" y="60960"/>
                    <a:pt x="462915" y="57150"/>
                    <a:pt x="476250" y="57150"/>
                  </a:cubicBezTo>
                  <a:cubicBezTo>
                    <a:pt x="489585" y="58102"/>
                    <a:pt x="501968" y="60960"/>
                    <a:pt x="514350" y="65722"/>
                  </a:cubicBezTo>
                  <a:cubicBezTo>
                    <a:pt x="532448" y="73342"/>
                    <a:pt x="551498" y="77152"/>
                    <a:pt x="571500" y="78105"/>
                  </a:cubicBezTo>
                  <a:lnTo>
                    <a:pt x="571500" y="78105"/>
                  </a:lnTo>
                  <a:cubicBezTo>
                    <a:pt x="591503" y="77152"/>
                    <a:pt x="610553" y="73342"/>
                    <a:pt x="628650" y="65722"/>
                  </a:cubicBezTo>
                  <a:cubicBezTo>
                    <a:pt x="641033" y="60960"/>
                    <a:pt x="653415" y="57150"/>
                    <a:pt x="666750" y="57150"/>
                  </a:cubicBezTo>
                  <a:cubicBezTo>
                    <a:pt x="680085" y="58102"/>
                    <a:pt x="692468" y="60960"/>
                    <a:pt x="704850" y="65722"/>
                  </a:cubicBezTo>
                  <a:cubicBezTo>
                    <a:pt x="722948" y="73342"/>
                    <a:pt x="741998" y="77152"/>
                    <a:pt x="762000" y="78105"/>
                  </a:cubicBezTo>
                  <a:lnTo>
                    <a:pt x="762000" y="20955"/>
                  </a:lnTo>
                  <a:cubicBezTo>
                    <a:pt x="748665" y="20002"/>
                    <a:pt x="736283" y="17145"/>
                    <a:pt x="723900" y="1238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0474360-18C1-E5E6-BF86-56F24CBE0DEA}"/>
                </a:ext>
              </a:extLst>
            </p:cNvPr>
            <p:cNvSpPr/>
            <p:nvPr/>
          </p:nvSpPr>
          <p:spPr>
            <a:xfrm>
              <a:off x="4623000" y="2941646"/>
              <a:ext cx="762000" cy="78104"/>
            </a:xfrm>
            <a:custGeom>
              <a:avLst/>
              <a:gdLst>
                <a:gd name="connsiteX0" fmla="*/ 723900 w 762000"/>
                <a:gd name="connsiteY0" fmla="*/ 12382 h 78104"/>
                <a:gd name="connsiteX1" fmla="*/ 666750 w 762000"/>
                <a:gd name="connsiteY1" fmla="*/ 0 h 78104"/>
                <a:gd name="connsiteX2" fmla="*/ 666750 w 762000"/>
                <a:gd name="connsiteY2" fmla="*/ 0 h 78104"/>
                <a:gd name="connsiteX3" fmla="*/ 609600 w 762000"/>
                <a:gd name="connsiteY3" fmla="*/ 12382 h 78104"/>
                <a:gd name="connsiteX4" fmla="*/ 571500 w 762000"/>
                <a:gd name="connsiteY4" fmla="*/ 20955 h 78104"/>
                <a:gd name="connsiteX5" fmla="*/ 571500 w 762000"/>
                <a:gd name="connsiteY5" fmla="*/ 20955 h 78104"/>
                <a:gd name="connsiteX6" fmla="*/ 533400 w 762000"/>
                <a:gd name="connsiteY6" fmla="*/ 12382 h 78104"/>
                <a:gd name="connsiteX7" fmla="*/ 476250 w 762000"/>
                <a:gd name="connsiteY7" fmla="*/ 0 h 78104"/>
                <a:gd name="connsiteX8" fmla="*/ 476250 w 762000"/>
                <a:gd name="connsiteY8" fmla="*/ 0 h 78104"/>
                <a:gd name="connsiteX9" fmla="*/ 419100 w 762000"/>
                <a:gd name="connsiteY9" fmla="*/ 12382 h 78104"/>
                <a:gd name="connsiteX10" fmla="*/ 381000 w 762000"/>
                <a:gd name="connsiteY10" fmla="*/ 20955 h 78104"/>
                <a:gd name="connsiteX11" fmla="*/ 342900 w 762000"/>
                <a:gd name="connsiteY11" fmla="*/ 12382 h 78104"/>
                <a:gd name="connsiteX12" fmla="*/ 285750 w 762000"/>
                <a:gd name="connsiteY12" fmla="*/ 0 h 78104"/>
                <a:gd name="connsiteX13" fmla="*/ 285750 w 762000"/>
                <a:gd name="connsiteY13" fmla="*/ 0 h 78104"/>
                <a:gd name="connsiteX14" fmla="*/ 228600 w 762000"/>
                <a:gd name="connsiteY14" fmla="*/ 12382 h 78104"/>
                <a:gd name="connsiteX15" fmla="*/ 190500 w 762000"/>
                <a:gd name="connsiteY15" fmla="*/ 20955 h 78104"/>
                <a:gd name="connsiteX16" fmla="*/ 152400 w 762000"/>
                <a:gd name="connsiteY16" fmla="*/ 12382 h 78104"/>
                <a:gd name="connsiteX17" fmla="*/ 95250 w 762000"/>
                <a:gd name="connsiteY17" fmla="*/ 0 h 78104"/>
                <a:gd name="connsiteX18" fmla="*/ 95250 w 762000"/>
                <a:gd name="connsiteY18" fmla="*/ 0 h 78104"/>
                <a:gd name="connsiteX19" fmla="*/ 38100 w 762000"/>
                <a:gd name="connsiteY19" fmla="*/ 12382 h 78104"/>
                <a:gd name="connsiteX20" fmla="*/ 0 w 762000"/>
                <a:gd name="connsiteY20" fmla="*/ 20955 h 78104"/>
                <a:gd name="connsiteX21" fmla="*/ 0 w 762000"/>
                <a:gd name="connsiteY21" fmla="*/ 78105 h 78104"/>
                <a:gd name="connsiteX22" fmla="*/ 57150 w 762000"/>
                <a:gd name="connsiteY22" fmla="*/ 65722 h 78104"/>
                <a:gd name="connsiteX23" fmla="*/ 95250 w 762000"/>
                <a:gd name="connsiteY23" fmla="*/ 57150 h 78104"/>
                <a:gd name="connsiteX24" fmla="*/ 133350 w 762000"/>
                <a:gd name="connsiteY24" fmla="*/ 65722 h 78104"/>
                <a:gd name="connsiteX25" fmla="*/ 190500 w 762000"/>
                <a:gd name="connsiteY25" fmla="*/ 78105 h 78104"/>
                <a:gd name="connsiteX26" fmla="*/ 190500 w 762000"/>
                <a:gd name="connsiteY26" fmla="*/ 78105 h 78104"/>
                <a:gd name="connsiteX27" fmla="*/ 247650 w 762000"/>
                <a:gd name="connsiteY27" fmla="*/ 65722 h 78104"/>
                <a:gd name="connsiteX28" fmla="*/ 285750 w 762000"/>
                <a:gd name="connsiteY28" fmla="*/ 57150 h 78104"/>
                <a:gd name="connsiteX29" fmla="*/ 323850 w 762000"/>
                <a:gd name="connsiteY29" fmla="*/ 65722 h 78104"/>
                <a:gd name="connsiteX30" fmla="*/ 381000 w 762000"/>
                <a:gd name="connsiteY30" fmla="*/ 78105 h 78104"/>
                <a:gd name="connsiteX31" fmla="*/ 438150 w 762000"/>
                <a:gd name="connsiteY31" fmla="*/ 65722 h 78104"/>
                <a:gd name="connsiteX32" fmla="*/ 476250 w 762000"/>
                <a:gd name="connsiteY32" fmla="*/ 57150 h 78104"/>
                <a:gd name="connsiteX33" fmla="*/ 514350 w 762000"/>
                <a:gd name="connsiteY33" fmla="*/ 65722 h 78104"/>
                <a:gd name="connsiteX34" fmla="*/ 571500 w 762000"/>
                <a:gd name="connsiteY34" fmla="*/ 78105 h 78104"/>
                <a:gd name="connsiteX35" fmla="*/ 571500 w 762000"/>
                <a:gd name="connsiteY35" fmla="*/ 78105 h 78104"/>
                <a:gd name="connsiteX36" fmla="*/ 628650 w 762000"/>
                <a:gd name="connsiteY36" fmla="*/ 65722 h 78104"/>
                <a:gd name="connsiteX37" fmla="*/ 666750 w 762000"/>
                <a:gd name="connsiteY37" fmla="*/ 57150 h 78104"/>
                <a:gd name="connsiteX38" fmla="*/ 704850 w 762000"/>
                <a:gd name="connsiteY38" fmla="*/ 65722 h 78104"/>
                <a:gd name="connsiteX39" fmla="*/ 762000 w 762000"/>
                <a:gd name="connsiteY39" fmla="*/ 78105 h 78104"/>
                <a:gd name="connsiteX40" fmla="*/ 762000 w 762000"/>
                <a:gd name="connsiteY40" fmla="*/ 20955 h 78104"/>
                <a:gd name="connsiteX41" fmla="*/ 723900 w 762000"/>
                <a:gd name="connsiteY41" fmla="*/ 12382 h 7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62000" h="78104">
                  <a:moveTo>
                    <a:pt x="723900" y="12382"/>
                  </a:moveTo>
                  <a:cubicBezTo>
                    <a:pt x="705803" y="4763"/>
                    <a:pt x="686753" y="952"/>
                    <a:pt x="666750" y="0"/>
                  </a:cubicBezTo>
                  <a:lnTo>
                    <a:pt x="666750" y="0"/>
                  </a:lnTo>
                  <a:cubicBezTo>
                    <a:pt x="646748" y="952"/>
                    <a:pt x="627698" y="4763"/>
                    <a:pt x="609600" y="12382"/>
                  </a:cubicBezTo>
                  <a:cubicBezTo>
                    <a:pt x="597218" y="17145"/>
                    <a:pt x="584835" y="20002"/>
                    <a:pt x="571500" y="20955"/>
                  </a:cubicBezTo>
                  <a:lnTo>
                    <a:pt x="571500" y="20955"/>
                  </a:lnTo>
                  <a:cubicBezTo>
                    <a:pt x="558165" y="20002"/>
                    <a:pt x="545783" y="17145"/>
                    <a:pt x="533400" y="12382"/>
                  </a:cubicBezTo>
                  <a:cubicBezTo>
                    <a:pt x="515303" y="4763"/>
                    <a:pt x="496253" y="952"/>
                    <a:pt x="476250" y="0"/>
                  </a:cubicBezTo>
                  <a:lnTo>
                    <a:pt x="476250" y="0"/>
                  </a:lnTo>
                  <a:cubicBezTo>
                    <a:pt x="456248" y="952"/>
                    <a:pt x="437198" y="4763"/>
                    <a:pt x="419100" y="12382"/>
                  </a:cubicBezTo>
                  <a:cubicBezTo>
                    <a:pt x="406718" y="17145"/>
                    <a:pt x="394335" y="20002"/>
                    <a:pt x="381000" y="20955"/>
                  </a:cubicBezTo>
                  <a:cubicBezTo>
                    <a:pt x="367665" y="20002"/>
                    <a:pt x="355283" y="17145"/>
                    <a:pt x="342900" y="12382"/>
                  </a:cubicBezTo>
                  <a:cubicBezTo>
                    <a:pt x="324803" y="4763"/>
                    <a:pt x="305753" y="952"/>
                    <a:pt x="285750" y="0"/>
                  </a:cubicBezTo>
                  <a:lnTo>
                    <a:pt x="285750" y="0"/>
                  </a:lnTo>
                  <a:cubicBezTo>
                    <a:pt x="265748" y="952"/>
                    <a:pt x="246698" y="4763"/>
                    <a:pt x="228600" y="12382"/>
                  </a:cubicBezTo>
                  <a:cubicBezTo>
                    <a:pt x="216218" y="17145"/>
                    <a:pt x="203835" y="20002"/>
                    <a:pt x="190500" y="20955"/>
                  </a:cubicBezTo>
                  <a:cubicBezTo>
                    <a:pt x="177165" y="20002"/>
                    <a:pt x="164783" y="17145"/>
                    <a:pt x="152400" y="12382"/>
                  </a:cubicBezTo>
                  <a:cubicBezTo>
                    <a:pt x="134303" y="4763"/>
                    <a:pt x="115253" y="952"/>
                    <a:pt x="95250" y="0"/>
                  </a:cubicBezTo>
                  <a:lnTo>
                    <a:pt x="95250" y="0"/>
                  </a:lnTo>
                  <a:cubicBezTo>
                    <a:pt x="75248" y="952"/>
                    <a:pt x="56197" y="4763"/>
                    <a:pt x="38100" y="12382"/>
                  </a:cubicBezTo>
                  <a:cubicBezTo>
                    <a:pt x="25717" y="17145"/>
                    <a:pt x="13335" y="20002"/>
                    <a:pt x="0" y="20955"/>
                  </a:cubicBezTo>
                  <a:lnTo>
                    <a:pt x="0" y="78105"/>
                  </a:lnTo>
                  <a:cubicBezTo>
                    <a:pt x="20003" y="77152"/>
                    <a:pt x="39053" y="73342"/>
                    <a:pt x="57150" y="65722"/>
                  </a:cubicBezTo>
                  <a:cubicBezTo>
                    <a:pt x="69533" y="60960"/>
                    <a:pt x="81915" y="57150"/>
                    <a:pt x="95250" y="57150"/>
                  </a:cubicBezTo>
                  <a:cubicBezTo>
                    <a:pt x="108585" y="58102"/>
                    <a:pt x="120968" y="60960"/>
                    <a:pt x="133350" y="65722"/>
                  </a:cubicBezTo>
                  <a:cubicBezTo>
                    <a:pt x="151448" y="73342"/>
                    <a:pt x="170498" y="77152"/>
                    <a:pt x="190500" y="78105"/>
                  </a:cubicBezTo>
                  <a:lnTo>
                    <a:pt x="190500" y="78105"/>
                  </a:lnTo>
                  <a:cubicBezTo>
                    <a:pt x="210503" y="77152"/>
                    <a:pt x="229552" y="73342"/>
                    <a:pt x="247650" y="65722"/>
                  </a:cubicBezTo>
                  <a:cubicBezTo>
                    <a:pt x="260033" y="60960"/>
                    <a:pt x="272415" y="57150"/>
                    <a:pt x="285750" y="57150"/>
                  </a:cubicBezTo>
                  <a:cubicBezTo>
                    <a:pt x="299085" y="58102"/>
                    <a:pt x="311468" y="60960"/>
                    <a:pt x="323850" y="65722"/>
                  </a:cubicBezTo>
                  <a:cubicBezTo>
                    <a:pt x="341948" y="73342"/>
                    <a:pt x="360998" y="77152"/>
                    <a:pt x="381000" y="78105"/>
                  </a:cubicBezTo>
                  <a:cubicBezTo>
                    <a:pt x="401003" y="77152"/>
                    <a:pt x="420053" y="73342"/>
                    <a:pt x="438150" y="65722"/>
                  </a:cubicBezTo>
                  <a:cubicBezTo>
                    <a:pt x="450533" y="60960"/>
                    <a:pt x="462915" y="57150"/>
                    <a:pt x="476250" y="57150"/>
                  </a:cubicBezTo>
                  <a:cubicBezTo>
                    <a:pt x="489585" y="58102"/>
                    <a:pt x="501968" y="60960"/>
                    <a:pt x="514350" y="65722"/>
                  </a:cubicBezTo>
                  <a:cubicBezTo>
                    <a:pt x="532448" y="73342"/>
                    <a:pt x="551498" y="77152"/>
                    <a:pt x="571500" y="78105"/>
                  </a:cubicBezTo>
                  <a:lnTo>
                    <a:pt x="571500" y="78105"/>
                  </a:lnTo>
                  <a:cubicBezTo>
                    <a:pt x="591503" y="77152"/>
                    <a:pt x="610553" y="73342"/>
                    <a:pt x="628650" y="65722"/>
                  </a:cubicBezTo>
                  <a:cubicBezTo>
                    <a:pt x="641033" y="60960"/>
                    <a:pt x="653415" y="57150"/>
                    <a:pt x="666750" y="57150"/>
                  </a:cubicBezTo>
                  <a:cubicBezTo>
                    <a:pt x="680085" y="58102"/>
                    <a:pt x="692468" y="60960"/>
                    <a:pt x="704850" y="65722"/>
                  </a:cubicBezTo>
                  <a:cubicBezTo>
                    <a:pt x="722948" y="73342"/>
                    <a:pt x="741998" y="77152"/>
                    <a:pt x="762000" y="78105"/>
                  </a:cubicBezTo>
                  <a:lnTo>
                    <a:pt x="762000" y="20955"/>
                  </a:lnTo>
                  <a:cubicBezTo>
                    <a:pt x="748665" y="20002"/>
                    <a:pt x="736283" y="17145"/>
                    <a:pt x="723900" y="1238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B2B8CEE0-8FD4-1189-1A8C-62155E2D8A79}"/>
              </a:ext>
            </a:extLst>
          </p:cNvPr>
          <p:cNvSpPr/>
          <p:nvPr/>
        </p:nvSpPr>
        <p:spPr>
          <a:xfrm>
            <a:off x="4233000" y="3429000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b="1" dirty="0"/>
              <a:t>1 km</a:t>
            </a:r>
            <a:endParaRPr lang="en-NL" sz="2500" b="1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20440BC-5A99-CEF3-905F-65B7F69DD9ED}"/>
              </a:ext>
            </a:extLst>
          </p:cNvPr>
          <p:cNvSpPr/>
          <p:nvPr/>
        </p:nvSpPr>
        <p:spPr>
          <a:xfrm>
            <a:off x="4233000" y="1989000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b="1" dirty="0"/>
              <a:t>2 km</a:t>
            </a:r>
            <a:endParaRPr lang="en-NL" sz="2500" b="1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0C77B30-3047-57F2-26BF-49F4331DD1EF}"/>
              </a:ext>
            </a:extLst>
          </p:cNvPr>
          <p:cNvSpPr/>
          <p:nvPr/>
        </p:nvSpPr>
        <p:spPr>
          <a:xfrm>
            <a:off x="4233000" y="4869000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b="1" dirty="0"/>
              <a:t>500 m</a:t>
            </a:r>
            <a:endParaRPr lang="en-NL" sz="2500" b="1" dirty="0"/>
          </a:p>
        </p:txBody>
      </p:sp>
    </p:spTree>
    <p:extLst>
      <p:ext uri="{BB962C8B-B14F-4D97-AF65-F5344CB8AC3E}">
        <p14:creationId xmlns:p14="http://schemas.microsoft.com/office/powerpoint/2010/main" val="399517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067A6-BBC8-72FA-E25B-6BBF48830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8FDCBA-1103-7356-2A7D-55D87686A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44" y="0"/>
            <a:ext cx="95867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0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1153</TotalTime>
  <Words>184</Words>
  <Application>Microsoft Office PowerPoint</Application>
  <PresentationFormat>A4 Paper (210x297 mm)</PresentationFormat>
  <Paragraphs>102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Ruben White</dc:creator>
  <cp:lastModifiedBy>Ruben White</cp:lastModifiedBy>
  <cp:revision>16</cp:revision>
  <dcterms:created xsi:type="dcterms:W3CDTF">2024-12-01T16:48:38Z</dcterms:created>
  <dcterms:modified xsi:type="dcterms:W3CDTF">2025-01-09T21:26:54Z</dcterms:modified>
</cp:coreProperties>
</file>