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61D67-B004-4C78-9270-9D12F39DEC07}" v="35" dt="2022-05-05T22:09:58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Dario Ruiz Martinez" userId="b58692280a1ab222" providerId="LiveId" clId="{2B13ADF3-7F10-4517-8443-D9F8113523F1}"/>
    <pc:docChg chg="custSel modSld">
      <pc:chgData name="Ruben Dario Ruiz Martinez" userId="b58692280a1ab222" providerId="LiveId" clId="{2B13ADF3-7F10-4517-8443-D9F8113523F1}" dt="2022-05-06T05:22:49.540" v="6" actId="1076"/>
      <pc:docMkLst>
        <pc:docMk/>
      </pc:docMkLst>
      <pc:sldChg chg="addSp delSp modSp mod">
        <pc:chgData name="Ruben Dario Ruiz Martinez" userId="b58692280a1ab222" providerId="LiveId" clId="{2B13ADF3-7F10-4517-8443-D9F8113523F1}" dt="2022-05-06T05:22:49.540" v="6" actId="1076"/>
        <pc:sldMkLst>
          <pc:docMk/>
          <pc:sldMk cId="64305890" sldId="264"/>
        </pc:sldMkLst>
        <pc:spChg chg="del">
          <ac:chgData name="Ruben Dario Ruiz Martinez" userId="b58692280a1ab222" providerId="LiveId" clId="{2B13ADF3-7F10-4517-8443-D9F8113523F1}" dt="2022-05-06T05:22:40.702" v="2" actId="478"/>
          <ac:spMkLst>
            <pc:docMk/>
            <pc:sldMk cId="64305890" sldId="264"/>
            <ac:spMk id="3" creationId="{9B0EC3A8-611F-10CC-14E1-38C580AA70A9}"/>
          </ac:spMkLst>
        </pc:spChg>
        <pc:spChg chg="add del">
          <ac:chgData name="Ruben Dario Ruiz Martinez" userId="b58692280a1ab222" providerId="LiveId" clId="{2B13ADF3-7F10-4517-8443-D9F8113523F1}" dt="2022-05-06T05:22:38.078" v="1" actId="478"/>
          <ac:spMkLst>
            <pc:docMk/>
            <pc:sldMk cId="64305890" sldId="264"/>
            <ac:spMk id="6" creationId="{04A7972B-182E-268F-C4C0-F3A95E8B4D64}"/>
          </ac:spMkLst>
        </pc:spChg>
        <pc:spChg chg="add mod">
          <ac:chgData name="Ruben Dario Ruiz Martinez" userId="b58692280a1ab222" providerId="LiveId" clId="{2B13ADF3-7F10-4517-8443-D9F8113523F1}" dt="2022-05-06T05:22:49.540" v="6" actId="1076"/>
          <ac:spMkLst>
            <pc:docMk/>
            <pc:sldMk cId="64305890" sldId="264"/>
            <ac:spMk id="7" creationId="{1F5BB1D5-F6F3-98DC-7D00-1E026BCBF2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6BAE0-C39B-4718-9968-92359427AFD4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C9CC9-4D44-4F31-8E25-E7B0AC2DA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8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47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40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03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45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63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8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314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38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5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4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89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8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7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1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0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5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4D7AC4-30AD-49FC-8CB5-23772D727FA8}" type="datetimeFigureOut">
              <a:rPr lang="es-MX" smtClean="0"/>
              <a:t>06/05/2022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7F01B1-D2C6-496D-A619-3ADD57BCE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527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48" descr="Logotipo&#10;&#10;Descripción generada automáticamente">
            <a:extLst>
              <a:ext uri="{FF2B5EF4-FFF2-40B4-BE49-F238E27FC236}">
                <a16:creationId xmlns:a16="http://schemas.microsoft.com/office/drawing/2014/main" id="{C4A5E0C4-586B-75A3-18BA-D9A73E1F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225" y="486682"/>
            <a:ext cx="2768638" cy="134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49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4CFAA369-4F34-3DB5-8AAD-55A61CC7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457495"/>
            <a:ext cx="1876926" cy="19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BF908D3-CB66-6CBB-C181-4010C36D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8337" y="274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6D3FAF-C923-F124-EED1-1060A2C0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098" y="2930298"/>
            <a:ext cx="716780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Procesadores AMD e Intel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Materia: Arquitectura de computadoras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Maestro: Miguel Maldonado Leza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Alumno: Ruben Dario Ruiz Martinez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Fecha: 05/05/2022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6B5E45-B107-4F03-A285-C2830945320F}"/>
              </a:ext>
            </a:extLst>
          </p:cNvPr>
          <p:cNvSpPr txBox="1"/>
          <p:nvPr/>
        </p:nvSpPr>
        <p:spPr>
          <a:xfrm>
            <a:off x="3015916" y="272177"/>
            <a:ext cx="61601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Instituto Tecnológico de Saltillo</a:t>
            </a:r>
          </a:p>
        </p:txBody>
      </p:sp>
    </p:spTree>
    <p:extLst>
      <p:ext uri="{BB962C8B-B14F-4D97-AF65-F5344CB8AC3E}">
        <p14:creationId xmlns:p14="http://schemas.microsoft.com/office/powerpoint/2010/main" val="181958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l Core 11ª Gen ya están aquí: Cypress Cove, gráficos Xe y hasta 5.3 GHz  para los procesadores que buscan dominar los PC de escritorio">
            <a:extLst>
              <a:ext uri="{FF2B5EF4-FFF2-40B4-BE49-F238E27FC236}">
                <a16:creationId xmlns:a16="http://schemas.microsoft.com/office/drawing/2014/main" id="{4E841FC7-B27F-90AA-31D1-22B67207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brightnessContrast bright="-27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38" y="1428125"/>
            <a:ext cx="4085462" cy="27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1931B0-8AD9-760F-41AD-712881D5DE95}"/>
              </a:ext>
            </a:extLst>
          </p:cNvPr>
          <p:cNvSpPr txBox="1"/>
          <p:nvPr/>
        </p:nvSpPr>
        <p:spPr>
          <a:xfrm>
            <a:off x="2730500" y="720239"/>
            <a:ext cx="673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0" i="0" dirty="0">
                <a:solidFill>
                  <a:srgbClr val="FFFFFF"/>
                </a:solidFill>
                <a:effectLst/>
                <a:latin typeface="intel-one"/>
              </a:rPr>
              <a:t>Intel® Core™ de 11ᵃ generación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499E67-7B03-99D4-1640-5682BED07D78}"/>
              </a:ext>
            </a:extLst>
          </p:cNvPr>
          <p:cNvSpPr txBox="1"/>
          <p:nvPr/>
        </p:nvSpPr>
        <p:spPr>
          <a:xfrm>
            <a:off x="863600" y="1428125"/>
            <a:ext cx="6379338" cy="501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/>
              <a:t>Los procesadores Intel </a:t>
            </a:r>
            <a:r>
              <a:rPr lang="es-MX" sz="2400" dirty="0" err="1"/>
              <a:t>core</a:t>
            </a:r>
            <a:r>
              <a:rPr lang="es-MX" sz="2400" dirty="0"/>
              <a:t> de 11</a:t>
            </a:r>
            <a:r>
              <a:rPr lang="es-MX" sz="2400" b="0" i="0" dirty="0">
                <a:solidFill>
                  <a:srgbClr val="FFFFFF"/>
                </a:solidFill>
                <a:effectLst/>
                <a:latin typeface="intel-one"/>
              </a:rPr>
              <a:t>ᵃ generación redefinen el rendimiento de las CPU Intel para portátiles y para equipos de sobremesa. Las nuevas arquitecturas de núcleos y gráficos, los aumentos de rendimiento basados en la IA, la mejor conectividad inalámbrica y por cable de su clase, y las características de ajuste avanzadas ofrecen mayores niveles de potencia y fluidez para satisfacer sus expectativas </a:t>
            </a:r>
            <a:endParaRPr lang="es-MX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69ABE-7582-46F2-66C4-BB4E96605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0457" r="10298" b="11586"/>
          <a:stretch/>
        </p:blipFill>
        <p:spPr bwMode="auto">
          <a:xfrm>
            <a:off x="7242938" y="4177153"/>
            <a:ext cx="2301673" cy="22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F9C432-6FBB-3554-F323-0F4EA09C5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502" r="10000" b="8704"/>
          <a:stretch/>
        </p:blipFill>
        <p:spPr bwMode="auto">
          <a:xfrm>
            <a:off x="9544611" y="4177152"/>
            <a:ext cx="2294878" cy="22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065DD7-498E-26EA-7E2B-4A6F1DE3994A}"/>
              </a:ext>
            </a:extLst>
          </p:cNvPr>
          <p:cNvSpPr txBox="1"/>
          <p:nvPr/>
        </p:nvSpPr>
        <p:spPr>
          <a:xfrm>
            <a:off x="2730500" y="720239"/>
            <a:ext cx="673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0" i="0" dirty="0">
                <a:solidFill>
                  <a:srgbClr val="FFFFFF"/>
                </a:solidFill>
                <a:effectLst/>
                <a:latin typeface="intel-one"/>
              </a:rPr>
              <a:t>Intel® Core™ </a:t>
            </a:r>
            <a:r>
              <a:rPr lang="es-MX" sz="4000" b="0" i="0">
                <a:solidFill>
                  <a:srgbClr val="FFFFFF"/>
                </a:solidFill>
                <a:effectLst/>
                <a:latin typeface="intel-one"/>
              </a:rPr>
              <a:t>de 12ᵃ </a:t>
            </a:r>
            <a:r>
              <a:rPr lang="es-MX" sz="4000" b="0" i="0" dirty="0">
                <a:solidFill>
                  <a:srgbClr val="FFFFFF"/>
                </a:solidFill>
                <a:effectLst/>
                <a:latin typeface="intel-one"/>
              </a:rPr>
              <a:t>generación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2F7AB5-7428-3032-29A7-673EA0EB5509}"/>
              </a:ext>
            </a:extLst>
          </p:cNvPr>
          <p:cNvSpPr txBox="1"/>
          <p:nvPr/>
        </p:nvSpPr>
        <p:spPr>
          <a:xfrm>
            <a:off x="680824" y="1428125"/>
            <a:ext cx="10837407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Ofrecen una combinación única de núcleos de desempeño y de eficiencia (núcleos P y núcleos E). Y eso significa desempeño en el mundo real, escalando intuitivamente para adaptarse a aquello que esté haciendo.</a:t>
            </a:r>
          </a:p>
          <a:p>
            <a:pPr algn="just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El núcleo de desempeño es el núcleo de CPU de mayor desempeño de Intel. Además, está diseñado para maximizar el desempeño de un solo subproceso y la capacidad de respuestas para cargas de trabajo con uso intensivo de cómputo.</a:t>
            </a:r>
          </a:p>
        </p:txBody>
      </p:sp>
    </p:spTree>
    <p:extLst>
      <p:ext uri="{BB962C8B-B14F-4D97-AF65-F5344CB8AC3E}">
        <p14:creationId xmlns:p14="http://schemas.microsoft.com/office/powerpoint/2010/main" val="19677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0D1417-AA81-1CE2-FCFD-8F2FB37BE254}"/>
              </a:ext>
            </a:extLst>
          </p:cNvPr>
          <p:cNvSpPr txBox="1"/>
          <p:nvPr/>
        </p:nvSpPr>
        <p:spPr>
          <a:xfrm>
            <a:off x="4774197" y="720239"/>
            <a:ext cx="2643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0" i="0" dirty="0">
                <a:solidFill>
                  <a:srgbClr val="FFFFFF"/>
                </a:solidFill>
                <a:effectLst/>
                <a:latin typeface="intel-one"/>
              </a:rPr>
              <a:t>AMD Zen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AB4131-A424-3764-2FF3-F0B331079763}"/>
              </a:ext>
            </a:extLst>
          </p:cNvPr>
          <p:cNvSpPr txBox="1"/>
          <p:nvPr/>
        </p:nvSpPr>
        <p:spPr>
          <a:xfrm>
            <a:off x="680825" y="1428125"/>
            <a:ext cx="4548902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Los núcleos “Zen 3” están diseñados para ofrecer los mejores procesadores para juegos del mundo con un incremento histórico del 19% en instrucciones por ciclo, menor latencia y liderazgo en materia de ahorro de energía.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MD Ryzen 5000G: las APU Zen 3 de hasta 8 núcleos">
            <a:extLst>
              <a:ext uri="{FF2B5EF4-FFF2-40B4-BE49-F238E27FC236}">
                <a16:creationId xmlns:a16="http://schemas.microsoft.com/office/drawing/2014/main" id="{A13A1BD7-053E-BD8B-7C62-A3A58F65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23" y="1428125"/>
            <a:ext cx="6162852" cy="34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5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3BAD7C4-8ED2-20AB-EC88-CF932EFF669A}"/>
              </a:ext>
            </a:extLst>
          </p:cNvPr>
          <p:cNvSpPr txBox="1"/>
          <p:nvPr/>
        </p:nvSpPr>
        <p:spPr>
          <a:xfrm>
            <a:off x="4774197" y="720239"/>
            <a:ext cx="2643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0" i="0" dirty="0">
                <a:solidFill>
                  <a:srgbClr val="FFFFFF"/>
                </a:solidFill>
                <a:effectLst/>
                <a:latin typeface="intel-one"/>
              </a:rPr>
              <a:t>AMD Zen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E3A0D9-3CE5-D4AE-D8AB-DC29AFF765C4}"/>
              </a:ext>
            </a:extLst>
          </p:cNvPr>
          <p:cNvSpPr txBox="1"/>
          <p:nvPr/>
        </p:nvSpPr>
        <p:spPr>
          <a:xfrm>
            <a:off x="680824" y="1428125"/>
            <a:ext cx="10965743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Va a ser la arquitectura que definirá el futuro de AMD a medio y largo plazo, y será la base de los próximos procesadores Ryzen 7000, así como de los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Threadripper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y EPYC de nueva generación. Pues dicha arquitectura doblará el número de núcleos por chipset, que pasará de 8 núcleos a 16 núcleos. Esto será posible gracias a la integración de memoria caché L3 apilada en 3D, lo que reducirá el espacio que esta ocupará en el chip.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92C336-3B49-6BC5-6500-EA489BFDB10D}"/>
              </a:ext>
            </a:extLst>
          </p:cNvPr>
          <p:cNvSpPr txBox="1"/>
          <p:nvPr/>
        </p:nvSpPr>
        <p:spPr>
          <a:xfrm>
            <a:off x="5198900" y="762391"/>
            <a:ext cx="1794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dirty="0"/>
              <a:t>Enlace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5BB1D5-F6F3-98DC-7D00-1E026BCBF2E5}"/>
              </a:ext>
            </a:extLst>
          </p:cNvPr>
          <p:cNvSpPr txBox="1"/>
          <p:nvPr/>
        </p:nvSpPr>
        <p:spPr>
          <a:xfrm>
            <a:off x="3454269" y="2339264"/>
            <a:ext cx="528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https://www.youtube.com/watch?v=VmLlAGeI0-4</a:t>
            </a:r>
          </a:p>
        </p:txBody>
      </p:sp>
    </p:spTree>
    <p:extLst>
      <p:ext uri="{BB962C8B-B14F-4D97-AF65-F5344CB8AC3E}">
        <p14:creationId xmlns:p14="http://schemas.microsoft.com/office/powerpoint/2010/main" val="6430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790</TotalTime>
  <Words>334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intel-one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Dario Ruiz Martinez</dc:creator>
  <cp:lastModifiedBy>Ruben Dario Ruiz Martinez</cp:lastModifiedBy>
  <cp:revision>2</cp:revision>
  <dcterms:created xsi:type="dcterms:W3CDTF">2022-05-05T15:40:31Z</dcterms:created>
  <dcterms:modified xsi:type="dcterms:W3CDTF">2022-05-06T05:22:56Z</dcterms:modified>
</cp:coreProperties>
</file>