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727" r:id="rId1"/>
    <p:sldMasterId id="2147483743" r:id="rId2"/>
  </p:sldMasterIdLst>
  <p:notesMasterIdLst>
    <p:notesMasterId r:id="rId14"/>
  </p:notesMasterIdLst>
  <p:sldIdLst>
    <p:sldId id="274" r:id="rId3"/>
    <p:sldId id="275" r:id="rId4"/>
    <p:sldId id="261" r:id="rId5"/>
    <p:sldId id="284" r:id="rId6"/>
    <p:sldId id="279" r:id="rId7"/>
    <p:sldId id="283" r:id="rId8"/>
    <p:sldId id="277" r:id="rId9"/>
    <p:sldId id="280" r:id="rId10"/>
    <p:sldId id="281" r:id="rId11"/>
    <p:sldId id="278" r:id="rId12"/>
    <p:sldId id="270" r:id="rId13"/>
  </p:sldIdLst>
  <p:sldSz cx="9144000" cy="5143500" type="screen16x9"/>
  <p:notesSz cx="6858000" cy="9144000"/>
  <p:embeddedFontLst>
    <p:embeddedFont>
      <p:font typeface="Univers" panose="020B0503020202020204" pitchFamily="34"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685" autoAdjust="0"/>
    <p:restoredTop sz="94249" autoAdjust="0"/>
  </p:normalViewPr>
  <p:slideViewPr>
    <p:cSldViewPr snapToGrid="0">
      <p:cViewPr varScale="1">
        <p:scale>
          <a:sx n="84" d="100"/>
          <a:sy n="84" d="100"/>
        </p:scale>
        <p:origin x="744" y="6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font" Target="fonts/font2.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font" Target="fonts/font1.fntdata"/><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97BC5CCF-1A8F-6DFB-ABFB-A7DBB93981A5}"/>
            </a:ext>
          </a:extLst>
        </p:cNvPr>
        <p:cNvGrpSpPr/>
        <p:nvPr/>
      </p:nvGrpSpPr>
      <p:grpSpPr>
        <a:xfrm>
          <a:off x="0" y="0"/>
          <a:ext cx="0" cy="0"/>
          <a:chOff x="0" y="0"/>
          <a:chExt cx="0" cy="0"/>
        </a:xfrm>
      </p:grpSpPr>
      <p:sp>
        <p:nvSpPr>
          <p:cNvPr id="163" name="Google Shape;163;g23141d1c086_3_7:notes">
            <a:extLst>
              <a:ext uri="{FF2B5EF4-FFF2-40B4-BE49-F238E27FC236}">
                <a16:creationId xmlns:a16="http://schemas.microsoft.com/office/drawing/2014/main" id="{52145DCA-7F80-FCBD-8433-72B523357C5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41d1c086_3_7:notes">
            <a:extLst>
              <a:ext uri="{FF2B5EF4-FFF2-40B4-BE49-F238E27FC236}">
                <a16:creationId xmlns:a16="http://schemas.microsoft.com/office/drawing/2014/main" id="{98ADB5A3-220B-1B7C-76D7-0F97F776B8F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7630181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313F16A9-C0F5-291B-5E7C-BC11F76756ED}"/>
            </a:ext>
          </a:extLst>
        </p:cNvPr>
        <p:cNvGrpSpPr/>
        <p:nvPr/>
      </p:nvGrpSpPr>
      <p:grpSpPr>
        <a:xfrm>
          <a:off x="0" y="0"/>
          <a:ext cx="0" cy="0"/>
          <a:chOff x="0" y="0"/>
          <a:chExt cx="0" cy="0"/>
        </a:xfrm>
      </p:grpSpPr>
      <p:sp>
        <p:nvSpPr>
          <p:cNvPr id="192" name="Google Shape;192;g23141d1c086_3_42:notes">
            <a:extLst>
              <a:ext uri="{FF2B5EF4-FFF2-40B4-BE49-F238E27FC236}">
                <a16:creationId xmlns:a16="http://schemas.microsoft.com/office/drawing/2014/main" id="{B56E2876-4966-804E-DCD1-AB97A205CDC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141d1c086_3_42:notes">
            <a:extLst>
              <a:ext uri="{FF2B5EF4-FFF2-40B4-BE49-F238E27FC236}">
                <a16:creationId xmlns:a16="http://schemas.microsoft.com/office/drawing/2014/main" id="{CD6A2BE5-7E51-F5E7-D6A6-07E5A2CF1A3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43577137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3"/>
        <p:cNvGrpSpPr/>
        <p:nvPr/>
      </p:nvGrpSpPr>
      <p:grpSpPr>
        <a:xfrm>
          <a:off x="0" y="0"/>
          <a:ext cx="0" cy="0"/>
          <a:chOff x="0" y="0"/>
          <a:chExt cx="0" cy="0"/>
        </a:xfrm>
      </p:grpSpPr>
      <p:sp>
        <p:nvSpPr>
          <p:cNvPr id="224" name="Google Shape;224;g23141d1c086_3_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5" name="Google Shape;225;g23141d1c086_3_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E7C6EA13-F592-FEC7-B5F2-6609E23B5EC1}"/>
            </a:ext>
          </a:extLst>
        </p:cNvPr>
        <p:cNvGrpSpPr/>
        <p:nvPr/>
      </p:nvGrpSpPr>
      <p:grpSpPr>
        <a:xfrm>
          <a:off x="0" y="0"/>
          <a:ext cx="0" cy="0"/>
          <a:chOff x="0" y="0"/>
          <a:chExt cx="0" cy="0"/>
        </a:xfrm>
      </p:grpSpPr>
      <p:sp>
        <p:nvSpPr>
          <p:cNvPr id="192" name="Google Shape;192;g23141d1c086_3_42:notes">
            <a:extLst>
              <a:ext uri="{FF2B5EF4-FFF2-40B4-BE49-F238E27FC236}">
                <a16:creationId xmlns:a16="http://schemas.microsoft.com/office/drawing/2014/main" id="{113CAB91-8E9B-99B8-7FBC-2DFECFD8C074}"/>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141d1c086_3_42:notes">
            <a:extLst>
              <a:ext uri="{FF2B5EF4-FFF2-40B4-BE49-F238E27FC236}">
                <a16:creationId xmlns:a16="http://schemas.microsoft.com/office/drawing/2014/main" id="{5D581A1F-A7A8-C5CF-F6CF-4338305B73A0}"/>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40814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23141d1c086_3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41d1c086_3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3418BDF8-8084-A013-7E89-BCE107ADD11A}"/>
            </a:ext>
          </a:extLst>
        </p:cNvPr>
        <p:cNvGrpSpPr/>
        <p:nvPr/>
      </p:nvGrpSpPr>
      <p:grpSpPr>
        <a:xfrm>
          <a:off x="0" y="0"/>
          <a:ext cx="0" cy="0"/>
          <a:chOff x="0" y="0"/>
          <a:chExt cx="0" cy="0"/>
        </a:xfrm>
      </p:grpSpPr>
      <p:sp>
        <p:nvSpPr>
          <p:cNvPr id="163" name="Google Shape;163;g23141d1c086_3_7:notes">
            <a:extLst>
              <a:ext uri="{FF2B5EF4-FFF2-40B4-BE49-F238E27FC236}">
                <a16:creationId xmlns:a16="http://schemas.microsoft.com/office/drawing/2014/main" id="{53D16387-27FE-CA00-DD80-C1BF8595402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41d1c086_3_7:notes">
            <a:extLst>
              <a:ext uri="{FF2B5EF4-FFF2-40B4-BE49-F238E27FC236}">
                <a16:creationId xmlns:a16="http://schemas.microsoft.com/office/drawing/2014/main" id="{D658C382-9DE7-8809-6C63-2AE385FEFEC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9723064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4B4B5F4E-39A7-DDFD-2007-331C06519944}"/>
            </a:ext>
          </a:extLst>
        </p:cNvPr>
        <p:cNvGrpSpPr/>
        <p:nvPr/>
      </p:nvGrpSpPr>
      <p:grpSpPr>
        <a:xfrm>
          <a:off x="0" y="0"/>
          <a:ext cx="0" cy="0"/>
          <a:chOff x="0" y="0"/>
          <a:chExt cx="0" cy="0"/>
        </a:xfrm>
      </p:grpSpPr>
      <p:sp>
        <p:nvSpPr>
          <p:cNvPr id="163" name="Google Shape;163;g23141d1c086_3_7:notes">
            <a:extLst>
              <a:ext uri="{FF2B5EF4-FFF2-40B4-BE49-F238E27FC236}">
                <a16:creationId xmlns:a16="http://schemas.microsoft.com/office/drawing/2014/main" id="{5761C9D6-6A3F-B5D8-EE38-31AEA7FB582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41d1c086_3_7:notes">
            <a:extLst>
              <a:ext uri="{FF2B5EF4-FFF2-40B4-BE49-F238E27FC236}">
                <a16:creationId xmlns:a16="http://schemas.microsoft.com/office/drawing/2014/main" id="{5B2FAADC-E9AA-8261-81BD-6BBA0398D39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08002640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3518964E-0B64-96DC-CF7A-F5ECBFF30B79}"/>
            </a:ext>
          </a:extLst>
        </p:cNvPr>
        <p:cNvGrpSpPr/>
        <p:nvPr/>
      </p:nvGrpSpPr>
      <p:grpSpPr>
        <a:xfrm>
          <a:off x="0" y="0"/>
          <a:ext cx="0" cy="0"/>
          <a:chOff x="0" y="0"/>
          <a:chExt cx="0" cy="0"/>
        </a:xfrm>
      </p:grpSpPr>
      <p:sp>
        <p:nvSpPr>
          <p:cNvPr id="163" name="Google Shape;163;g23141d1c086_3_7:notes">
            <a:extLst>
              <a:ext uri="{FF2B5EF4-FFF2-40B4-BE49-F238E27FC236}">
                <a16:creationId xmlns:a16="http://schemas.microsoft.com/office/drawing/2014/main" id="{3F4959AB-DC56-7C26-5CD1-8C222665553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41d1c086_3_7:notes">
            <a:extLst>
              <a:ext uri="{FF2B5EF4-FFF2-40B4-BE49-F238E27FC236}">
                <a16:creationId xmlns:a16="http://schemas.microsoft.com/office/drawing/2014/main" id="{ADD6C82E-B999-97BF-6D22-BEC77044F18C}"/>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910021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a:extLst>
            <a:ext uri="{FF2B5EF4-FFF2-40B4-BE49-F238E27FC236}">
              <a16:creationId xmlns:a16="http://schemas.microsoft.com/office/drawing/2014/main" id="{0BBD1102-E718-7F75-1231-D694A91328B6}"/>
            </a:ext>
          </a:extLst>
        </p:cNvPr>
        <p:cNvGrpSpPr/>
        <p:nvPr/>
      </p:nvGrpSpPr>
      <p:grpSpPr>
        <a:xfrm>
          <a:off x="0" y="0"/>
          <a:ext cx="0" cy="0"/>
          <a:chOff x="0" y="0"/>
          <a:chExt cx="0" cy="0"/>
        </a:xfrm>
      </p:grpSpPr>
      <p:sp>
        <p:nvSpPr>
          <p:cNvPr id="192" name="Google Shape;192;g23141d1c086_3_42:notes">
            <a:extLst>
              <a:ext uri="{FF2B5EF4-FFF2-40B4-BE49-F238E27FC236}">
                <a16:creationId xmlns:a16="http://schemas.microsoft.com/office/drawing/2014/main" id="{85B0A769-F733-ADBA-3393-721E40DE52B7}"/>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3141d1c086_3_42:notes">
            <a:extLst>
              <a:ext uri="{FF2B5EF4-FFF2-40B4-BE49-F238E27FC236}">
                <a16:creationId xmlns:a16="http://schemas.microsoft.com/office/drawing/2014/main" id="{A75057F6-7501-2266-6BAD-62FA6E34BC0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85246797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ABC0A731-C7E3-497C-BB5A-B6B688C72242}"/>
            </a:ext>
          </a:extLst>
        </p:cNvPr>
        <p:cNvGrpSpPr/>
        <p:nvPr/>
      </p:nvGrpSpPr>
      <p:grpSpPr>
        <a:xfrm>
          <a:off x="0" y="0"/>
          <a:ext cx="0" cy="0"/>
          <a:chOff x="0" y="0"/>
          <a:chExt cx="0" cy="0"/>
        </a:xfrm>
      </p:grpSpPr>
      <p:sp>
        <p:nvSpPr>
          <p:cNvPr id="163" name="Google Shape;163;g23141d1c086_3_7:notes">
            <a:extLst>
              <a:ext uri="{FF2B5EF4-FFF2-40B4-BE49-F238E27FC236}">
                <a16:creationId xmlns:a16="http://schemas.microsoft.com/office/drawing/2014/main" id="{BCA2F3A3-5225-2E1A-7EEC-0FDCE250238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41d1c086_3_7:notes">
            <a:extLst>
              <a:ext uri="{FF2B5EF4-FFF2-40B4-BE49-F238E27FC236}">
                <a16:creationId xmlns:a16="http://schemas.microsoft.com/office/drawing/2014/main" id="{F0436D1D-4D55-EFB3-0C8C-E1B8058FB42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6664992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a:extLst>
            <a:ext uri="{FF2B5EF4-FFF2-40B4-BE49-F238E27FC236}">
              <a16:creationId xmlns:a16="http://schemas.microsoft.com/office/drawing/2014/main" id="{75445CD8-6524-69E8-808C-D6706EB71C06}"/>
            </a:ext>
          </a:extLst>
        </p:cNvPr>
        <p:cNvGrpSpPr/>
        <p:nvPr/>
      </p:nvGrpSpPr>
      <p:grpSpPr>
        <a:xfrm>
          <a:off x="0" y="0"/>
          <a:ext cx="0" cy="0"/>
          <a:chOff x="0" y="0"/>
          <a:chExt cx="0" cy="0"/>
        </a:xfrm>
      </p:grpSpPr>
      <p:sp>
        <p:nvSpPr>
          <p:cNvPr id="163" name="Google Shape;163;g23141d1c086_3_7:notes">
            <a:extLst>
              <a:ext uri="{FF2B5EF4-FFF2-40B4-BE49-F238E27FC236}">
                <a16:creationId xmlns:a16="http://schemas.microsoft.com/office/drawing/2014/main" id="{A21F3F2B-AB96-FB5D-D7A4-C48ADB9BCB9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23141d1c086_3_7:notes">
            <a:extLst>
              <a:ext uri="{FF2B5EF4-FFF2-40B4-BE49-F238E27FC236}">
                <a16:creationId xmlns:a16="http://schemas.microsoft.com/office/drawing/2014/main" id="{DFAB36F3-BE45-43D6-143A-BD738A6B6F84}"/>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125956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594869" y="1011403"/>
            <a:ext cx="3057344" cy="2741120"/>
          </a:xfrm>
        </p:spPr>
        <p:txBody>
          <a:bodyPr anchor="b">
            <a:normAutofit/>
          </a:bodyPr>
          <a:lstStyle>
            <a:lvl1pPr algn="r">
              <a:defRPr lang="en-US" sz="27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594869" y="3877840"/>
            <a:ext cx="3057344" cy="742648"/>
          </a:xfrm>
        </p:spPr>
        <p:txBody>
          <a:bodyPr>
            <a:normAutofit/>
          </a:bodyPr>
          <a:lstStyle>
            <a:lvl1pPr marL="0" indent="0" algn="r">
              <a:buNone/>
              <a:defRPr sz="18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4092769" y="0"/>
            <a:ext cx="5051231" cy="51435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s-ES" dirty="0"/>
              <a:t>Haga clic en el icono para agregar una imagen</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p:nvCxnSpPr>
        <p:spPr>
          <a:xfrm flipH="1">
            <a:off x="594869" y="4705754"/>
            <a:ext cx="85491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402128"/>
      </p:ext>
    </p:extLst>
  </p:cSld>
  <p:clrMapOvr>
    <a:masterClrMapping/>
  </p:clrMapOvr>
  <p:transition spd="slow">
    <p:push dir="u"/>
  </p:transition>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629842" y="1260872"/>
            <a:ext cx="24616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629842" y="1878806"/>
            <a:ext cx="2461655" cy="2763441"/>
          </a:xfrm>
        </p:spPr>
        <p:txBody>
          <a:bodyPr>
            <a:noAutofit/>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3335111" y="1260872"/>
            <a:ext cx="247377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3335111" y="1878806"/>
            <a:ext cx="2473778" cy="2763441"/>
          </a:xfrm>
        </p:spPr>
        <p:txBody>
          <a:bodyPr>
            <a:noAutofit/>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536918" y="267610"/>
            <a:ext cx="0" cy="486965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6040381" y="1260872"/>
            <a:ext cx="247377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6040381" y="1878806"/>
            <a:ext cx="2473778" cy="2763441"/>
          </a:xfrm>
        </p:spPr>
        <p:txBody>
          <a:bodyPr>
            <a:noAutofit/>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p:nvSpPr>
        <p:spPr>
          <a:xfrm>
            <a:off x="7881238" y="369155"/>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sz="1350"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p:nvSpPr>
        <p:spPr>
          <a:xfrm>
            <a:off x="8608458" y="791686"/>
            <a:ext cx="95786" cy="95786"/>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sz="1350"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p:nvSpPr>
        <p:spPr>
          <a:xfrm>
            <a:off x="8431166" y="334978"/>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sz="1350" dirty="0"/>
          </a:p>
        </p:txBody>
      </p:sp>
    </p:spTree>
    <p:extLst>
      <p:ext uri="{BB962C8B-B14F-4D97-AF65-F5344CB8AC3E}">
        <p14:creationId xmlns:p14="http://schemas.microsoft.com/office/powerpoint/2010/main" val="1422399158"/>
      </p:ext>
    </p:extLst>
  </p:cSld>
  <p:clrMapOvr>
    <a:masterClrMapping/>
  </p:clrMapOvr>
  <p:transition spd="slow">
    <p:push dir="u"/>
  </p:transition>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p:nvCxnSpPr>
        <p:spPr>
          <a:xfrm>
            <a:off x="1" y="604853"/>
            <a:ext cx="5927792"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p:nvSpPr>
        <p:spPr>
          <a:xfrm>
            <a:off x="8226961" y="1335010"/>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sz="1350"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p:nvSpPr>
        <p:spPr>
          <a:xfrm>
            <a:off x="8461192" y="1552992"/>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628650" y="741774"/>
            <a:ext cx="3738471" cy="1118504"/>
          </a:xfrm>
        </p:spPr>
        <p:txBody>
          <a:bodyPr anchor="b">
            <a:normAutofit/>
          </a:bodyPr>
          <a:lstStyle>
            <a:lvl1pPr>
              <a:defRPr sz="4050"/>
            </a:lvl1pPr>
          </a:lstStyle>
          <a:p>
            <a:r>
              <a:rPr lang="es-ES"/>
              <a:t>Haga clic para modificar el estilo de título del patrón</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628650" y="2110897"/>
            <a:ext cx="3738471" cy="2519444"/>
          </a:xfrm>
        </p:spPr>
        <p:txBody>
          <a:bodyPr>
            <a:normAutofit/>
          </a:bodyPr>
          <a:lstStyle>
            <a:lvl1pPr marL="0" indent="0">
              <a:buNone/>
              <a:defRPr lang="en-US" sz="1350" kern="1200" dirty="0" smtClean="0">
                <a:solidFill>
                  <a:schemeClr val="tx1"/>
                </a:solidFill>
                <a:latin typeface="+mn-lt"/>
                <a:ea typeface="+mn-ea"/>
                <a:cs typeface="+mn-cs"/>
              </a:defRPr>
            </a:lvl1pPr>
          </a:lstStyle>
          <a:p>
            <a:pPr lvl="0"/>
            <a:r>
              <a:rPr lang="es-ES"/>
              <a:t>Haga clic para modificar los estilos de texto del patrón</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5598500" y="1258665"/>
            <a:ext cx="3200734" cy="3200734"/>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s-ES" dirty="0"/>
              <a:t>Haga clic en el icono para agregar una imagen</a:t>
            </a:r>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dirty="0"/>
              <a:t>20xx</a:t>
            </a:r>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5971643" y="467931"/>
            <a:ext cx="3086100" cy="273844"/>
          </a:xfrm>
        </p:spPr>
        <p:txBody>
          <a:bodyPr/>
          <a:lstStyle>
            <a:lvl1pPr>
              <a:defRPr>
                <a:solidFill>
                  <a:schemeClr val="accent2"/>
                </a:solidFill>
              </a:defRPr>
            </a:lvl1pPr>
          </a:lstStyle>
          <a:p>
            <a:r>
              <a:rPr lang="en-US" dirty="0"/>
              <a:t>Sample Footer Text</a:t>
            </a:r>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532272620"/>
      </p:ext>
    </p:extLst>
  </p:cSld>
  <p:clrMapOvr>
    <a:masterClrMapping/>
  </p:clrMapOvr>
  <p:transition spd="slow">
    <p:push dir="u"/>
  </p:transition>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losin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203682" y="670582"/>
            <a:ext cx="3886301" cy="1901168"/>
          </a:xfrm>
        </p:spPr>
        <p:txBody>
          <a:bodyPr anchor="b">
            <a:noAutofit/>
          </a:bodyPr>
          <a:lstStyle>
            <a:lvl1pPr>
              <a:defRPr lang="en-US" sz="4050" b="1" kern="1200" spc="300" baseline="0" dirty="0">
                <a:solidFill>
                  <a:schemeClr val="bg1"/>
                </a:solidFill>
                <a:latin typeface="+mn-lt"/>
                <a:ea typeface="+mj-ea"/>
                <a:cs typeface="+mj-cs"/>
              </a:defRPr>
            </a:lvl1pPr>
          </a:lstStyle>
          <a:p>
            <a:r>
              <a:rPr lang="es-ES"/>
              <a:t>Haga clic para modificar el estilo de título del patrón</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p:nvSpPr>
        <p:spPr>
          <a:xfrm>
            <a:off x="501927" y="1204808"/>
            <a:ext cx="104279" cy="10427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sz="1350"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p:nvSpPr>
        <p:spPr>
          <a:xfrm>
            <a:off x="771010" y="1376779"/>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sz="1350"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p:nvSpPr>
        <p:spPr>
          <a:xfrm>
            <a:off x="490272" y="1545098"/>
            <a:ext cx="95785" cy="95785"/>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sz="1350"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203679" y="2796319"/>
            <a:ext cx="3886301" cy="1901168"/>
          </a:xfrm>
        </p:spPr>
        <p:txBody>
          <a:bodyPr>
            <a:normAutofit/>
          </a:bodyPr>
          <a:lstStyle>
            <a:lvl1pPr marL="0" indent="0">
              <a:buNone/>
              <a:defRPr lang="en-US" sz="1500" kern="1200" dirty="0" smtClean="0">
                <a:solidFill>
                  <a:schemeClr val="bg1"/>
                </a:solidFill>
                <a:latin typeface="+mn-lt"/>
                <a:ea typeface="+mn-ea"/>
                <a:cs typeface="+mn-cs"/>
              </a:defRPr>
            </a:lvl1pPr>
          </a:lstStyle>
          <a:p>
            <a:pPr lvl="0"/>
            <a:r>
              <a:rPr lang="es-ES"/>
              <a:t>Haga clic para modificar los estilos de texto del patrón</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5347502" y="1392169"/>
            <a:ext cx="1530506" cy="1530506"/>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s-ES" dirty="0"/>
              <a:t>Haga clic en el icono para agregar una imagen</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6993870" y="0"/>
            <a:ext cx="2150130" cy="2193783"/>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s-ES" dirty="0"/>
              <a:t>Haga clic en el icono para agregar una imagen</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6348921" y="2450988"/>
            <a:ext cx="2795080" cy="2692513"/>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s-ES" dirty="0"/>
              <a:t>Haga clic en el icono para agregar una imagen</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6457950" y="4767263"/>
            <a:ext cx="2057400" cy="273844"/>
          </a:xfrm>
        </p:spPr>
        <p:txBody>
          <a:bodyPr/>
          <a:lstStyle>
            <a:lvl1pPr>
              <a:defRPr>
                <a:solidFill>
                  <a:schemeClr val="bg1"/>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p:nvCxnSpPr>
        <p:spPr>
          <a:xfrm>
            <a:off x="975947" y="2622242"/>
            <a:ext cx="0" cy="25146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975946" y="163665"/>
            <a:ext cx="2057400" cy="273844"/>
          </a:xfr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572001" y="3749279"/>
            <a:ext cx="2514602" cy="273844"/>
          </a:xfrm>
        </p:spPr>
        <p:txBody>
          <a:bodyPr/>
          <a:lstStyle>
            <a:lvl1pPr>
              <a:defRPr>
                <a:solidFill>
                  <a:schemeClr val="bg1"/>
                </a:solidFill>
              </a:defRPr>
            </a:lvl1pPr>
          </a:lstStyle>
          <a:p>
            <a:r>
              <a:rPr lang="en-US" dirty="0"/>
              <a:t>Sample Footer Text</a:t>
            </a:r>
          </a:p>
        </p:txBody>
      </p:sp>
    </p:spTree>
    <p:extLst>
      <p:ext uri="{BB962C8B-B14F-4D97-AF65-F5344CB8AC3E}">
        <p14:creationId xmlns:p14="http://schemas.microsoft.com/office/powerpoint/2010/main" val="691982858"/>
      </p:ext>
    </p:extLst>
  </p:cSld>
  <p:clrMapOvr>
    <a:masterClrMapping/>
  </p:clrMapOvr>
  <p:transition spd="slow">
    <p:push dir="u"/>
  </p:transition>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dirty="0"/>
          </a:p>
        </p:txBody>
      </p:sp>
    </p:spTree>
    <p:extLst>
      <p:ext uri="{BB962C8B-B14F-4D97-AF65-F5344CB8AC3E}">
        <p14:creationId xmlns:p14="http://schemas.microsoft.com/office/powerpoint/2010/main" val="1142456757"/>
      </p:ext>
    </p:extLst>
  </p:cSld>
  <p:clrMapOvr>
    <a:masterClrMapping/>
  </p:clrMapOvr>
  <p:transition spd="slow">
    <p:push dir="u"/>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dirty="0"/>
          </a:p>
        </p:txBody>
      </p:sp>
    </p:spTree>
    <p:extLst>
      <p:ext uri="{BB962C8B-B14F-4D97-AF65-F5344CB8AC3E}">
        <p14:creationId xmlns:p14="http://schemas.microsoft.com/office/powerpoint/2010/main" val="1730980298"/>
      </p:ext>
    </p:extLst>
  </p:cSld>
  <p:clrMapOvr>
    <a:masterClrMapping/>
  </p:clrMapOvr>
  <p:transition spd="slow">
    <p:push dir="u"/>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594869" y="1011403"/>
            <a:ext cx="3057344" cy="2741120"/>
          </a:xfrm>
        </p:spPr>
        <p:txBody>
          <a:bodyPr anchor="b">
            <a:normAutofit/>
          </a:bodyPr>
          <a:lstStyle>
            <a:lvl1pPr algn="r">
              <a:defRPr lang="en-US" sz="2700" b="1" kern="1200" dirty="0">
                <a:solidFill>
                  <a:schemeClr val="bg1"/>
                </a:solidFill>
                <a:latin typeface="+mj-lt"/>
                <a:ea typeface="+mj-ea"/>
                <a:cs typeface="+mj-cs"/>
              </a:defRPr>
            </a:lvl1pPr>
          </a:lstStyle>
          <a:p>
            <a:r>
              <a:rPr lang="en-US" dirty="0"/>
              <a:t>CLICK TO EDIT MASTER TITLE STYLE</a:t>
            </a:r>
          </a:p>
        </p:txBody>
      </p:sp>
      <p:sp>
        <p:nvSpPr>
          <p:cNvPr id="7" name="Subtitle 2">
            <a:extLst>
              <a:ext uri="{FF2B5EF4-FFF2-40B4-BE49-F238E27FC236}">
                <a16:creationId xmlns:a16="http://schemas.microsoft.com/office/drawing/2014/main" id="{A4851079-28FC-41AF-8373-BD8382DEDA01}"/>
              </a:ext>
            </a:extLst>
          </p:cNvPr>
          <p:cNvSpPr>
            <a:spLocks noGrp="1"/>
          </p:cNvSpPr>
          <p:nvPr>
            <p:ph type="subTitle" idx="1" hasCustomPrompt="1"/>
          </p:nvPr>
        </p:nvSpPr>
        <p:spPr>
          <a:xfrm>
            <a:off x="594869" y="3877840"/>
            <a:ext cx="3057344" cy="742648"/>
          </a:xfrm>
        </p:spPr>
        <p:txBody>
          <a:bodyPr>
            <a:normAutofit/>
          </a:bodyPr>
          <a:lstStyle>
            <a:lvl1pPr marL="0" indent="0" algn="r">
              <a:buNone/>
              <a:defRPr sz="1800">
                <a:solidFill>
                  <a:schemeClr val="bg1"/>
                </a:solidFill>
              </a:defRPr>
            </a:lvl1pPr>
          </a:lstStyle>
          <a:p>
            <a:pPr algn="r"/>
            <a:r>
              <a:rPr lang="en-US" dirty="0">
                <a:solidFill>
                  <a:schemeClr val="bg1"/>
                </a:solidFill>
                <a:cs typeface="Calibri"/>
              </a:rPr>
              <a:t>Click to edit master text style</a:t>
            </a:r>
            <a:endParaRPr lang="en-US" dirty="0">
              <a:solidFill>
                <a:schemeClr val="bg1"/>
              </a:solidFill>
            </a:endParaRPr>
          </a:p>
        </p:txBody>
      </p:sp>
      <p:sp>
        <p:nvSpPr>
          <p:cNvPr id="15" name="Picture Placeholder 14">
            <a:extLst>
              <a:ext uri="{FF2B5EF4-FFF2-40B4-BE49-F238E27FC236}">
                <a16:creationId xmlns:a16="http://schemas.microsoft.com/office/drawing/2014/main" id="{4D6C3907-3C68-4C02-98EE-B36817B3763A}"/>
              </a:ext>
            </a:extLst>
          </p:cNvPr>
          <p:cNvSpPr>
            <a:spLocks noGrp="1"/>
          </p:cNvSpPr>
          <p:nvPr>
            <p:ph type="pic" sz="quarter" idx="13"/>
          </p:nvPr>
        </p:nvSpPr>
        <p:spPr>
          <a:xfrm>
            <a:off x="4092769" y="0"/>
            <a:ext cx="5051231" cy="5143501"/>
          </a:xfrm>
          <a:custGeom>
            <a:avLst/>
            <a:gdLst>
              <a:gd name="connsiteX0" fmla="*/ 1 w 6734974"/>
              <a:gd name="connsiteY0" fmla="*/ 6292661 h 6858001"/>
              <a:gd name="connsiteX1" fmla="*/ 6734974 w 6734974"/>
              <a:gd name="connsiteY1" fmla="*/ 6292661 h 6858001"/>
              <a:gd name="connsiteX2" fmla="*/ 6734974 w 6734974"/>
              <a:gd name="connsiteY2" fmla="*/ 6858001 h 6858001"/>
              <a:gd name="connsiteX3" fmla="*/ 1 w 6734974"/>
              <a:gd name="connsiteY3" fmla="*/ 6858001 h 6858001"/>
              <a:gd name="connsiteX4" fmla="*/ 0 w 6734974"/>
              <a:gd name="connsiteY4" fmla="*/ 0 h 6858001"/>
              <a:gd name="connsiteX5" fmla="*/ 6734973 w 6734974"/>
              <a:gd name="connsiteY5" fmla="*/ 0 h 6858001"/>
              <a:gd name="connsiteX6" fmla="*/ 6734973 w 6734974"/>
              <a:gd name="connsiteY6" fmla="*/ 6256019 h 6858001"/>
              <a:gd name="connsiteX7" fmla="*/ 0 w 6734974"/>
              <a:gd name="connsiteY7" fmla="*/ 6256019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34974" h="6858001">
                <a:moveTo>
                  <a:pt x="1" y="6292661"/>
                </a:moveTo>
                <a:lnTo>
                  <a:pt x="6734974" y="6292661"/>
                </a:lnTo>
                <a:lnTo>
                  <a:pt x="6734974" y="6858001"/>
                </a:lnTo>
                <a:lnTo>
                  <a:pt x="1" y="6858001"/>
                </a:lnTo>
                <a:close/>
                <a:moveTo>
                  <a:pt x="0" y="0"/>
                </a:moveTo>
                <a:lnTo>
                  <a:pt x="6734973" y="0"/>
                </a:lnTo>
                <a:lnTo>
                  <a:pt x="6734973" y="6256019"/>
                </a:lnTo>
                <a:lnTo>
                  <a:pt x="0" y="6256019"/>
                </a:lnTo>
                <a:close/>
              </a:path>
            </a:pathLst>
          </a:custGeom>
        </p:spPr>
        <p:txBody>
          <a:bodyPr wrap="square">
            <a:noAutofit/>
          </a:bodyPr>
          <a:lstStyle/>
          <a:p>
            <a:r>
              <a:rPr lang="es-ES" dirty="0"/>
              <a:t>Haga clic en el icono para agregar una imagen</a:t>
            </a:r>
            <a:endParaRPr lang="en-US" dirty="0"/>
          </a:p>
        </p:txBody>
      </p:sp>
      <p:cxnSp>
        <p:nvCxnSpPr>
          <p:cNvPr id="14" name="Straight Connector 13">
            <a:extLst>
              <a:ext uri="{FF2B5EF4-FFF2-40B4-BE49-F238E27FC236}">
                <a16:creationId xmlns:a16="http://schemas.microsoft.com/office/drawing/2014/main" id="{5984E7FD-271C-4B10-826F-A323C479DDC9}"/>
              </a:ext>
              <a:ext uri="{C183D7F6-B498-43B3-948B-1728B52AA6E4}">
                <adec:decorative xmlns:adec="http://schemas.microsoft.com/office/drawing/2017/decorative" val="1"/>
              </a:ext>
            </a:extLst>
          </p:cNvPr>
          <p:cNvCxnSpPr>
            <a:cxnSpLocks/>
          </p:cNvCxnSpPr>
          <p:nvPr/>
        </p:nvCxnSpPr>
        <p:spPr>
          <a:xfrm flipH="1">
            <a:off x="594869" y="4705754"/>
            <a:ext cx="8549130" cy="0"/>
          </a:xfrm>
          <a:prstGeom prst="line">
            <a:avLst/>
          </a:prstGeom>
          <a:ln w="28575">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0103087"/>
      </p:ext>
    </p:extLst>
  </p:cSld>
  <p:clrMapOvr>
    <a:masterClrMapping/>
  </p:clrMapOvr>
  <p:transition spd="slow">
    <p:push dir="u"/>
  </p:transition>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p:nvSpPr>
        <p:spPr>
          <a:xfrm>
            <a:off x="842257" y="189557"/>
            <a:ext cx="3554714" cy="2281958"/>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p:nvSpPr>
        <p:spPr>
          <a:xfrm>
            <a:off x="319087" y="2661071"/>
            <a:ext cx="3554714" cy="2281958"/>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4794438" y="189558"/>
            <a:ext cx="3326041" cy="1473872"/>
          </a:xfrm>
        </p:spPr>
        <p:txBody>
          <a:bodyPr anchor="b">
            <a:normAutofit/>
          </a:bodyPr>
          <a:lstStyle>
            <a:lvl1pPr>
              <a:defRPr lang="en-US" sz="4050" kern="1200" dirty="0">
                <a:solidFill>
                  <a:schemeClr val="tx1"/>
                </a:solidFill>
                <a:latin typeface="+mj-lt"/>
                <a:ea typeface="+mj-ea"/>
                <a:cs typeface="+mj-cs"/>
              </a:defRPr>
            </a:lvl1pPr>
          </a:lstStyle>
          <a:p>
            <a:r>
              <a:rPr lang="es-ES"/>
              <a:t>Haga clic para modificar el estilo de título del patrón</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014413" y="404813"/>
            <a:ext cx="3211116" cy="1851422"/>
          </a:xfrm>
        </p:spPr>
        <p:txBody>
          <a:bodyPr/>
          <a:lstStyle/>
          <a:p>
            <a:r>
              <a:rPr lang="es-ES" dirty="0"/>
              <a:t>Haga clic en el icono para agregar una imagen</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490538" y="2876551"/>
            <a:ext cx="3211116" cy="1851422"/>
          </a:xfrm>
        </p:spPr>
        <p:txBody>
          <a:bodyPr/>
          <a:lstStyle/>
          <a:p>
            <a:r>
              <a:rPr lang="es-ES" dirty="0"/>
              <a:t>Haga clic en el icono para agregar una imagen</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4794438" y="1984442"/>
            <a:ext cx="3326041" cy="2782820"/>
          </a:xfrm>
        </p:spPr>
        <p:txBody>
          <a:bodyPr anchor="t">
            <a:normAutofit/>
          </a:bodyPr>
          <a:lstStyle>
            <a:lvl1pPr>
              <a:defRPr sz="1350"/>
            </a:lvl1pPr>
          </a:lstStyle>
          <a:p>
            <a:r>
              <a:rPr lang="en-US" sz="135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p:nvCxnSpPr>
        <p:spPr>
          <a:xfrm>
            <a:off x="8689622" y="2707796"/>
            <a:ext cx="0" cy="242904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4339313" y="4767263"/>
            <a:ext cx="2057400" cy="273844"/>
          </a:xfrm>
        </p:spPr>
        <p:txBody>
          <a:bodyPr/>
          <a:lstStyle>
            <a:lvl1pPr>
              <a:defRPr>
                <a:solidFill>
                  <a:schemeClr val="accent2"/>
                </a:solidFill>
              </a:defRPr>
            </a:lvl1pPr>
          </a:lstStyle>
          <a:p>
            <a:r>
              <a:rPr lang="en-US" dirty="0"/>
              <a:t>20xx</a:t>
            </a:r>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7359087" y="1193614"/>
            <a:ext cx="2661071" cy="273844"/>
          </a:xfrm>
        </p:spPr>
        <p:txBody>
          <a:bodyPr/>
          <a:lstStyle>
            <a:lvl1pPr>
              <a:defRPr>
                <a:solidFill>
                  <a:schemeClr val="accent2"/>
                </a:solidFill>
              </a:defRPr>
            </a:lvl1pPr>
          </a:lstStyle>
          <a:p>
            <a:r>
              <a:rPr lang="en-US" dirty="0"/>
              <a:t>Sample Footer Text</a:t>
            </a:r>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6457950" y="4767263"/>
            <a:ext cx="2057400" cy="273844"/>
          </a:xfrm>
        </p:spPr>
        <p:txBody>
          <a:bodyPr/>
          <a:lstStyle>
            <a:lvl1pPr>
              <a:defRPr>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2141409806"/>
      </p:ext>
    </p:extLst>
  </p:cSld>
  <p:clrMapOvr>
    <a:masterClrMapping/>
  </p:clrMapOvr>
  <p:transition spd="slow">
    <p:push dir="u"/>
  </p:transition>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p:nvCxnSpPr>
        <p:spPr>
          <a:xfrm>
            <a:off x="8689622" y="2707796"/>
            <a:ext cx="0" cy="242904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p:nvSpPr>
        <p:spPr>
          <a:xfrm>
            <a:off x="144202" y="402426"/>
            <a:ext cx="4338650" cy="4338650"/>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50505" y="1834814"/>
            <a:ext cx="3326041" cy="1473872"/>
          </a:xfrm>
        </p:spPr>
        <p:txBody>
          <a:bodyPr anchor="ctr">
            <a:normAutofit/>
          </a:bodyPr>
          <a:lstStyle>
            <a:lvl1pPr algn="ctr">
              <a:defRPr lang="en-US" sz="3375" kern="1200" dirty="0">
                <a:solidFill>
                  <a:schemeClr val="bg1"/>
                </a:solidFill>
                <a:latin typeface="+mj-lt"/>
                <a:ea typeface="+mj-ea"/>
                <a:cs typeface="+mj-cs"/>
              </a:defRPr>
            </a:lvl1pPr>
          </a:lstStyle>
          <a:p>
            <a:r>
              <a:rPr lang="es-ES"/>
              <a:t>Haga clic para modificar el estilo de título del patrón</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4794437" y="402426"/>
            <a:ext cx="3388878" cy="4338650"/>
          </a:xfrm>
        </p:spPr>
        <p:txBody>
          <a:bodyPr anchor="ctr">
            <a:normAutofit/>
          </a:bodyPr>
          <a:lstStyle>
            <a:lvl1pPr marL="0" indent="0">
              <a:lnSpc>
                <a:spcPts val="1875"/>
              </a:lnSpc>
              <a:buNone/>
              <a:defRPr sz="1350"/>
            </a:lvl1pPr>
          </a:lstStyle>
          <a:p>
            <a:r>
              <a:rPr lang="en-US" sz="135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p:nvSpPr>
        <p:spPr>
          <a:xfrm>
            <a:off x="832459" y="263566"/>
            <a:ext cx="148957" cy="14895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sz="1350"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p:nvSpPr>
        <p:spPr>
          <a:xfrm>
            <a:off x="4069412" y="4299639"/>
            <a:ext cx="97640" cy="97640"/>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sz="1350"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p:nvSpPr>
        <p:spPr>
          <a:xfrm>
            <a:off x="404417" y="804355"/>
            <a:ext cx="136824" cy="136824"/>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sz="1350"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4339313" y="4767263"/>
            <a:ext cx="2057400" cy="273844"/>
          </a:xfrm>
        </p:spPr>
        <p:txBody>
          <a:bodyPr/>
          <a:lstStyle>
            <a:lvl1pPr>
              <a:defRPr>
                <a:solidFill>
                  <a:schemeClr val="accent2"/>
                </a:solidFill>
              </a:defRPr>
            </a:lvl1pPr>
          </a:lstStyle>
          <a:p>
            <a:r>
              <a:rPr lang="en-US" dirty="0"/>
              <a:t>20xx</a:t>
            </a:r>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7359087" y="1193614"/>
            <a:ext cx="2661071" cy="273844"/>
          </a:xfrm>
        </p:spPr>
        <p:txBody>
          <a:bodyPr/>
          <a:lstStyle>
            <a:lvl1pPr>
              <a:defRPr>
                <a:solidFill>
                  <a:schemeClr val="accent2"/>
                </a:solidFill>
              </a:defRPr>
            </a:lvl1pPr>
          </a:lstStyle>
          <a:p>
            <a:r>
              <a:rPr lang="en-US" dirty="0"/>
              <a:t>Sample Footer Text</a:t>
            </a:r>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641343820"/>
      </p:ext>
    </p:extLst>
  </p:cSld>
  <p:clrMapOvr>
    <a:masterClrMapping/>
  </p:clrMapOvr>
  <p:transition spd="slow">
    <p:push dir="u"/>
  </p:transition>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Section break">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9141278" cy="51435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s-ES" dirty="0"/>
              <a:t>Haga clic en el icono para agregar una imagen</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942206" y="1707330"/>
            <a:ext cx="7259586" cy="2151329"/>
          </a:xfrm>
        </p:spPr>
        <p:txBody>
          <a:bodyPr anchor="b">
            <a:noAutofit/>
          </a:bodyPr>
          <a:lstStyle>
            <a:lvl1pPr algn="l">
              <a:defRPr lang="en-US" sz="54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942207" y="3823691"/>
            <a:ext cx="7259587" cy="562694"/>
          </a:xfrm>
        </p:spPr>
        <p:txBody>
          <a:bodyPr vert="horz" lIns="91440" tIns="45720" rIns="91440" bIns="45720" rtlCol="0" anchor="ctr">
            <a:normAutofit/>
          </a:bodyPr>
          <a:lstStyle>
            <a:lvl1pPr marL="0" indent="0">
              <a:buNone/>
              <a:defRPr sz="1500">
                <a:solidFill>
                  <a:schemeClr val="bg1"/>
                </a:solidFill>
              </a:defRPr>
            </a:lvl1pPr>
          </a:lstStyle>
          <a:p>
            <a:pPr lvl="0"/>
            <a:r>
              <a:rPr lang="es-ES" sz="1500" kern="1200">
                <a:solidFill>
                  <a:srgbClr val="FFFFFF"/>
                </a:solidFill>
                <a:latin typeface="+mn-lt"/>
                <a:ea typeface="+mn-ea"/>
                <a:cs typeface="+mn-cs"/>
              </a:rPr>
              <a:t>Haga clic para modificar los estilos de texto del patrón</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p:nvCxnSpPr>
        <p:spPr>
          <a:xfrm flipH="1">
            <a:off x="-8164" y="616142"/>
            <a:ext cx="63549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p:nvSpPr>
        <p:spPr>
          <a:xfrm>
            <a:off x="408716" y="2149233"/>
            <a:ext cx="109747" cy="118453"/>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sz="1350" dirty="0"/>
          </a:p>
        </p:txBody>
      </p:sp>
      <p:sp>
        <p:nvSpPr>
          <p:cNvPr id="9" name="Graphic 12">
            <a:extLst>
              <a:ext uri="{FF2B5EF4-FFF2-40B4-BE49-F238E27FC236}">
                <a16:creationId xmlns:a16="http://schemas.microsoft.com/office/drawing/2014/main" id="{3F7A1898-37E9-4DF7-9E1E-A5D41681C6D9}"/>
              </a:ext>
            </a:extLst>
          </p:cNvPr>
          <p:cNvSpPr/>
          <p:nvPr/>
        </p:nvSpPr>
        <p:spPr>
          <a:xfrm>
            <a:off x="677801" y="2321207"/>
            <a:ext cx="75438" cy="754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sz="1350" dirty="0"/>
          </a:p>
        </p:txBody>
      </p:sp>
      <p:sp>
        <p:nvSpPr>
          <p:cNvPr id="19" name="Graphic 15">
            <a:extLst>
              <a:ext uri="{FF2B5EF4-FFF2-40B4-BE49-F238E27FC236}">
                <a16:creationId xmlns:a16="http://schemas.microsoft.com/office/drawing/2014/main" id="{DA49FC99-340D-4901-98CD-6C4D1941C969}"/>
              </a:ext>
            </a:extLst>
          </p:cNvPr>
          <p:cNvSpPr/>
          <p:nvPr/>
        </p:nvSpPr>
        <p:spPr>
          <a:xfrm>
            <a:off x="399690" y="2714423"/>
            <a:ext cx="96012" cy="9601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sz="1350" dirty="0"/>
          </a:p>
        </p:txBody>
      </p:sp>
    </p:spTree>
    <p:extLst>
      <p:ext uri="{BB962C8B-B14F-4D97-AF65-F5344CB8AC3E}">
        <p14:creationId xmlns:p14="http://schemas.microsoft.com/office/powerpoint/2010/main" val="2116086953"/>
      </p:ext>
    </p:extLst>
  </p:cSld>
  <p:clrMapOvr>
    <a:masterClrMapping/>
  </p:clrMapOvr>
  <p:transition spd="slow">
    <p:push dir="u"/>
  </p:transition>
  <p:hf sldNum="0" hdr="0" ftr="0" dt="0"/>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4050"/>
            </a:lvl1pPr>
          </a:lstStyle>
          <a:p>
            <a:r>
              <a:rPr lang="es-ES"/>
              <a:t>Haga clic para modificar el estilo de título del patrón</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536918" y="267610"/>
            <a:ext cx="0" cy="486965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3228247766"/>
      </p:ext>
    </p:extLst>
  </p:cSld>
  <p:clrMapOvr>
    <a:masterClrMapping/>
  </p:clrMapOvr>
  <p:transition spd="slow">
    <p:push dir="u"/>
  </p:transition>
  <p:hf sldNum="0"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Agenda">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DAFE17E6-924C-47EE-8164-2CD1687C753A}"/>
              </a:ext>
              <a:ext uri="{C183D7F6-B498-43B3-948B-1728B52AA6E4}">
                <adec:decorative xmlns:adec="http://schemas.microsoft.com/office/drawing/2017/decorative" val="1"/>
              </a:ext>
            </a:extLst>
          </p:cNvPr>
          <p:cNvSpPr/>
          <p:nvPr/>
        </p:nvSpPr>
        <p:spPr>
          <a:xfrm>
            <a:off x="842257" y="189557"/>
            <a:ext cx="3554714" cy="2281958"/>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12" name="Rectangle 11">
            <a:extLst>
              <a:ext uri="{FF2B5EF4-FFF2-40B4-BE49-F238E27FC236}">
                <a16:creationId xmlns:a16="http://schemas.microsoft.com/office/drawing/2014/main" id="{76572DC8-7C70-4BE2-9DB2-CFABD37F8F56}"/>
              </a:ext>
              <a:ext uri="{C183D7F6-B498-43B3-948B-1728B52AA6E4}">
                <adec:decorative xmlns:adec="http://schemas.microsoft.com/office/drawing/2017/decorative" val="1"/>
              </a:ext>
            </a:extLst>
          </p:cNvPr>
          <p:cNvSpPr/>
          <p:nvPr/>
        </p:nvSpPr>
        <p:spPr>
          <a:xfrm>
            <a:off x="319087" y="2661071"/>
            <a:ext cx="3554714" cy="2281958"/>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4794438" y="189558"/>
            <a:ext cx="3326041" cy="1473872"/>
          </a:xfrm>
        </p:spPr>
        <p:txBody>
          <a:bodyPr anchor="b">
            <a:normAutofit/>
          </a:bodyPr>
          <a:lstStyle>
            <a:lvl1pPr>
              <a:defRPr lang="en-US" sz="4050" kern="1200" dirty="0">
                <a:solidFill>
                  <a:schemeClr val="tx1"/>
                </a:solidFill>
                <a:latin typeface="+mj-lt"/>
                <a:ea typeface="+mj-ea"/>
                <a:cs typeface="+mj-cs"/>
              </a:defRPr>
            </a:lvl1pPr>
          </a:lstStyle>
          <a:p>
            <a:r>
              <a:rPr lang="es-ES"/>
              <a:t>Haga clic para modificar el estilo de título del patrón</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1014413" y="404813"/>
            <a:ext cx="3211116" cy="1851422"/>
          </a:xfrm>
        </p:spPr>
        <p:txBody>
          <a:bodyPr/>
          <a:lstStyle/>
          <a:p>
            <a:r>
              <a:rPr lang="es-ES" dirty="0"/>
              <a:t>Haga clic en el icono para agregar una imagen</a:t>
            </a:r>
            <a:endParaRPr lang="en-US" dirty="0"/>
          </a:p>
        </p:txBody>
      </p:sp>
      <p:sp>
        <p:nvSpPr>
          <p:cNvPr id="23" name="Picture Placeholder 22">
            <a:extLst>
              <a:ext uri="{FF2B5EF4-FFF2-40B4-BE49-F238E27FC236}">
                <a16:creationId xmlns:a16="http://schemas.microsoft.com/office/drawing/2014/main" id="{1E5E2300-A2FB-4449-8855-6D21495825B0}"/>
              </a:ext>
            </a:extLst>
          </p:cNvPr>
          <p:cNvSpPr>
            <a:spLocks noGrp="1"/>
          </p:cNvSpPr>
          <p:nvPr>
            <p:ph type="pic" sz="quarter" idx="11"/>
          </p:nvPr>
        </p:nvSpPr>
        <p:spPr>
          <a:xfrm>
            <a:off x="490538" y="2876551"/>
            <a:ext cx="3211116" cy="1851422"/>
          </a:xfrm>
        </p:spPr>
        <p:txBody>
          <a:bodyPr/>
          <a:lstStyle/>
          <a:p>
            <a:r>
              <a:rPr lang="es-ES" dirty="0"/>
              <a:t>Haga clic en el icono para agregar una imagen</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4794438" y="1984442"/>
            <a:ext cx="3326041" cy="2782820"/>
          </a:xfrm>
        </p:spPr>
        <p:txBody>
          <a:bodyPr anchor="t">
            <a:normAutofit/>
          </a:bodyPr>
          <a:lstStyle>
            <a:lvl1pPr>
              <a:defRPr sz="1350"/>
            </a:lvl1pPr>
          </a:lstStyle>
          <a:p>
            <a:r>
              <a:rPr lang="en-US" sz="135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p:nvCxnSpPr>
        <p:spPr>
          <a:xfrm>
            <a:off x="8689622" y="2707796"/>
            <a:ext cx="0" cy="242904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22" name="Date Placeholder 6">
            <a:extLst>
              <a:ext uri="{FF2B5EF4-FFF2-40B4-BE49-F238E27FC236}">
                <a16:creationId xmlns:a16="http://schemas.microsoft.com/office/drawing/2014/main" id="{5899A11A-FB87-441D-8F10-20485D20E770}"/>
              </a:ext>
            </a:extLst>
          </p:cNvPr>
          <p:cNvSpPr>
            <a:spLocks noGrp="1"/>
          </p:cNvSpPr>
          <p:nvPr>
            <p:ph type="dt" sz="half" idx="12"/>
          </p:nvPr>
        </p:nvSpPr>
        <p:spPr>
          <a:xfrm>
            <a:off x="4339313" y="4767263"/>
            <a:ext cx="2057400" cy="273844"/>
          </a:xfrm>
        </p:spPr>
        <p:txBody>
          <a:bodyPr/>
          <a:lstStyle>
            <a:lvl1pPr>
              <a:defRPr>
                <a:solidFill>
                  <a:schemeClr val="accent2"/>
                </a:solidFill>
              </a:defRPr>
            </a:lvl1pPr>
          </a:lstStyle>
          <a:p>
            <a:r>
              <a:rPr lang="en-US" dirty="0"/>
              <a:t>20xx</a:t>
            </a:r>
          </a:p>
        </p:txBody>
      </p:sp>
      <p:sp>
        <p:nvSpPr>
          <p:cNvPr id="24" name="Footer Placeholder 7">
            <a:extLst>
              <a:ext uri="{FF2B5EF4-FFF2-40B4-BE49-F238E27FC236}">
                <a16:creationId xmlns:a16="http://schemas.microsoft.com/office/drawing/2014/main" id="{58BCD522-5AD9-4F60-813E-CB3B6AEAB6E2}"/>
              </a:ext>
            </a:extLst>
          </p:cNvPr>
          <p:cNvSpPr>
            <a:spLocks noGrp="1"/>
          </p:cNvSpPr>
          <p:nvPr>
            <p:ph type="ftr" sz="quarter" idx="13"/>
          </p:nvPr>
        </p:nvSpPr>
        <p:spPr>
          <a:xfrm rot="16200000">
            <a:off x="7359087" y="1193614"/>
            <a:ext cx="2661071" cy="273844"/>
          </a:xfrm>
        </p:spPr>
        <p:txBody>
          <a:bodyPr/>
          <a:lstStyle>
            <a:lvl1pPr>
              <a:defRPr>
                <a:solidFill>
                  <a:schemeClr val="accent2"/>
                </a:solidFill>
              </a:defRPr>
            </a:lvl1pPr>
          </a:lstStyle>
          <a:p>
            <a:r>
              <a:rPr lang="en-US" dirty="0"/>
              <a:t>Sample Footer Text</a:t>
            </a:r>
          </a:p>
        </p:txBody>
      </p:sp>
      <p:sp>
        <p:nvSpPr>
          <p:cNvPr id="25" name="Slide Number Placeholder 8">
            <a:extLst>
              <a:ext uri="{FF2B5EF4-FFF2-40B4-BE49-F238E27FC236}">
                <a16:creationId xmlns:a16="http://schemas.microsoft.com/office/drawing/2014/main" id="{AE30A9EF-2135-43EE-8E37-70C7EE1BCAF4}"/>
              </a:ext>
            </a:extLst>
          </p:cNvPr>
          <p:cNvSpPr>
            <a:spLocks noGrp="1"/>
          </p:cNvSpPr>
          <p:nvPr>
            <p:ph type="sldNum" sz="quarter" idx="14"/>
          </p:nvPr>
        </p:nvSpPr>
        <p:spPr>
          <a:xfrm>
            <a:off x="6457950" y="4767263"/>
            <a:ext cx="2057400" cy="273844"/>
          </a:xfrm>
        </p:spPr>
        <p:txBody>
          <a:bodyPr/>
          <a:lstStyle>
            <a:lvl1pPr>
              <a:defRPr>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2905410775"/>
      </p:ext>
    </p:extLst>
  </p:cSld>
  <p:clrMapOvr>
    <a:masterClrMapping/>
  </p:clrMapOvr>
  <p:transition spd="slow">
    <p:push dir="u"/>
  </p:transition>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405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963297" y="1369219"/>
            <a:ext cx="7552051"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536918" y="267610"/>
            <a:ext cx="0" cy="486965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556766"/>
      </p:ext>
    </p:extLst>
  </p:cSld>
  <p:clrMapOvr>
    <a:masterClrMapping/>
  </p:clrMapOvr>
  <p:transition spd="slow">
    <p:push dir="u"/>
  </p:transition>
  <p:hf sldNum="0" hdr="0" ftr="0" dt="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p:nvSpPr>
        <p:spPr>
          <a:xfrm>
            <a:off x="1" y="0"/>
            <a:ext cx="4334933" cy="51435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4794438" y="189557"/>
            <a:ext cx="3326041" cy="3615000"/>
          </a:xfrm>
        </p:spPr>
        <p:txBody>
          <a:bodyPr anchor="b">
            <a:normAutofit/>
          </a:bodyPr>
          <a:lstStyle>
            <a:lvl1pPr>
              <a:defRPr lang="en-US" sz="4050" kern="1200" dirty="0">
                <a:solidFill>
                  <a:schemeClr val="tx1"/>
                </a:solidFill>
                <a:latin typeface="+mj-lt"/>
                <a:ea typeface="+mj-ea"/>
                <a:cs typeface="+mj-cs"/>
              </a:defRPr>
            </a:lvl1pPr>
          </a:lstStyle>
          <a:p>
            <a:r>
              <a:rPr lang="es-ES"/>
              <a:t>Haga clic para modificar el estilo de título del patrón</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04976" y="224631"/>
            <a:ext cx="3916215" cy="4694239"/>
          </a:xfrm>
        </p:spPr>
        <p:txBody>
          <a:bodyPr/>
          <a:lstStyle/>
          <a:p>
            <a:r>
              <a:rPr lang="es-ES" dirty="0"/>
              <a:t>Haga clic en el icono para agregar una imagen</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628650" y="4767263"/>
            <a:ext cx="2057400" cy="273844"/>
          </a:xfrm>
        </p:spPr>
        <p:txBody>
          <a:bodyPr/>
          <a:lstStyle>
            <a:lvl1pPr>
              <a:defRPr/>
            </a:lvl1pPr>
          </a:lstStyle>
          <a:p>
            <a:r>
              <a:rPr lang="en-US" dirty="0">
                <a:solidFill>
                  <a:schemeClr val="bg1"/>
                </a:solidFill>
                <a:effectLst>
                  <a:outerShdw blurRad="38100" dist="38100" dir="2700000" algn="tl">
                    <a:srgbClr val="000000">
                      <a:alpha val="43137"/>
                    </a:srgbClr>
                  </a:outerShdw>
                </a:effectLst>
              </a:rPr>
              <a:t>20xx</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4794438" y="4033157"/>
            <a:ext cx="3326041" cy="734105"/>
          </a:xfrm>
        </p:spPr>
        <p:txBody>
          <a:bodyPr anchor="t">
            <a:normAutofit/>
          </a:bodyPr>
          <a:lstStyle>
            <a:lvl1pPr marL="0" indent="0">
              <a:buNone/>
              <a:defRPr sz="1350"/>
            </a:lvl1pPr>
          </a:lstStyle>
          <a:p>
            <a:r>
              <a:rPr lang="en-US" sz="135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p:nvCxnSpPr>
        <p:spPr>
          <a:xfrm>
            <a:off x="8689622" y="2707796"/>
            <a:ext cx="0" cy="242904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7359087" y="1193614"/>
            <a:ext cx="2661071" cy="273844"/>
          </a:xfrm>
        </p:spPr>
        <p:txBody>
          <a:bodyPr/>
          <a:lstStyle>
            <a:lvl1pPr>
              <a:defRPr>
                <a:solidFill>
                  <a:schemeClr val="accent2"/>
                </a:solidFill>
              </a:defRPr>
            </a:lvl1pPr>
          </a:lstStyle>
          <a:p>
            <a:r>
              <a:rPr lang="en-US" dirty="0"/>
              <a:t>Sample Footer Text</a:t>
            </a:r>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160847433"/>
      </p:ext>
    </p:extLst>
  </p:cSld>
  <p:clrMapOvr>
    <a:masterClrMapping/>
  </p:clrMapOvr>
  <p:transition spd="slow">
    <p:push dir="u"/>
  </p:transition>
  <p:hf sldNum="0" hdr="0" ftr="0" dt="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eam">
    <p:bg>
      <p:bgPr>
        <a:gradFill>
          <a:gsLst>
            <a:gs pos="100000">
              <a:schemeClr val="accent4"/>
            </a:gs>
            <a:gs pos="0">
              <a:schemeClr val="accent2"/>
            </a:gs>
          </a:gsLst>
          <a:lin ang="189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434043" y="259874"/>
            <a:ext cx="6088241" cy="994172"/>
          </a:xfrm>
        </p:spPr>
        <p:txBody>
          <a:bodyPr>
            <a:normAutofit/>
          </a:bodyPr>
          <a:lstStyle>
            <a:lvl1pPr>
              <a:defRPr sz="4050" b="1" cap="none" baseline="0">
                <a:solidFill>
                  <a:schemeClr val="bg1"/>
                </a:solidFill>
              </a:defRPr>
            </a:lvl1pPr>
          </a:lstStyle>
          <a:p>
            <a:r>
              <a:rPr lang="es-ES"/>
              <a:t>Haga clic para modificar el estilo de título del patrón</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434579" y="1504951"/>
            <a:ext cx="1714500" cy="1956197"/>
          </a:xfrm>
        </p:spPr>
        <p:txBody>
          <a:bodyPr/>
          <a:lstStyle/>
          <a:p>
            <a:r>
              <a:rPr lang="es-ES" dirty="0"/>
              <a:t>Haga clic en el icono para agregar una imagen</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2621181" y="1504786"/>
            <a:ext cx="1714500" cy="1956197"/>
          </a:xfrm>
        </p:spPr>
        <p:txBody>
          <a:bodyPr/>
          <a:lstStyle/>
          <a:p>
            <a:r>
              <a:rPr lang="es-ES" dirty="0"/>
              <a:t>Haga clic en el icono para agregar una imagen</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4807784" y="1511792"/>
            <a:ext cx="1714500" cy="1956197"/>
          </a:xfrm>
        </p:spPr>
        <p:txBody>
          <a:bodyPr/>
          <a:lstStyle/>
          <a:p>
            <a:r>
              <a:rPr lang="es-ES" dirty="0"/>
              <a:t>Haga clic en el icono para agregar una imagen</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6995457" y="1504785"/>
            <a:ext cx="1714500" cy="1956197"/>
          </a:xfrm>
        </p:spPr>
        <p:txBody>
          <a:bodyPr/>
          <a:lstStyle/>
          <a:p>
            <a:r>
              <a:rPr lang="es-ES" dirty="0"/>
              <a:t>Haga clic en el icono para agregar una imagen</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434043" y="3763301"/>
            <a:ext cx="1714500" cy="262719"/>
          </a:xfrm>
        </p:spPr>
        <p:txBody>
          <a:bodyPr>
            <a:noAutofit/>
          </a:bodyPr>
          <a:lstStyle>
            <a:lvl1pPr marL="27675" indent="0" algn="ctr">
              <a:buNone/>
              <a:defRPr lang="en-US" sz="1200" b="1" i="0" kern="1200" cap="all" spc="3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434043" y="4014039"/>
            <a:ext cx="1714500" cy="262719"/>
          </a:xfrm>
        </p:spPr>
        <p:txBody>
          <a:bodyPr>
            <a:noAutofit/>
          </a:bodyPr>
          <a:lstStyle>
            <a:lvl1pPr marL="27675" indent="0" algn="ctr">
              <a:buNone/>
              <a:defRPr lang="en-US" sz="1050" kern="1200" dirty="0" smtClean="0">
                <a:solidFill>
                  <a:schemeClr val="bg1"/>
                </a:solidFill>
                <a:latin typeface="+mn-lt"/>
                <a:ea typeface="+mn-ea"/>
                <a:cs typeface="+mn-cs"/>
              </a:defRPr>
            </a:lvl1pPr>
            <a:lvl2pPr marL="0" indent="0">
              <a:buNone/>
              <a:defRPr/>
            </a:lvl2pPr>
          </a:lstStyle>
          <a:p>
            <a:pPr lvl="0"/>
            <a:r>
              <a:rPr lang="es-ES"/>
              <a:t>Haga clic para modificar los estilos de texto del patrón</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2621181" y="3763301"/>
            <a:ext cx="1714500" cy="262719"/>
          </a:xfrm>
        </p:spPr>
        <p:txBody>
          <a:bodyPr>
            <a:noAutofit/>
          </a:bodyPr>
          <a:lstStyle>
            <a:lvl1pPr marL="27675" indent="0" algn="ctr">
              <a:buNone/>
              <a:defRPr lang="en-US" sz="1200" b="1" i="0" kern="1200" cap="all" spc="300" baseline="0" dirty="0" smtClean="0">
                <a:solidFill>
                  <a:schemeClr val="bg1"/>
                </a:solidFill>
                <a:latin typeface="+mn-lt"/>
                <a:ea typeface="+mj-ea"/>
                <a:cs typeface="+mj-cs"/>
              </a:defRPr>
            </a:lvl1pPr>
            <a:lvl2pPr marL="0" indent="0">
              <a:buNone/>
              <a:defRPr/>
            </a:lvl2pPr>
          </a:lstStyle>
          <a:p>
            <a:pPr marL="27675" lvl="0" indent="0" algn="ctr" defTabSz="685800" rtl="0" eaLnBrk="1" latinLnBrk="0" hangingPunct="1">
              <a:lnSpc>
                <a:spcPct val="90000"/>
              </a:lnSpc>
              <a:spcBef>
                <a:spcPts val="75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2621181" y="4014039"/>
            <a:ext cx="1714500" cy="262719"/>
          </a:xfrm>
        </p:spPr>
        <p:txBody>
          <a:bodyPr>
            <a:noAutofit/>
          </a:bodyPr>
          <a:lstStyle>
            <a:lvl1pPr marL="27675" indent="0" algn="ctr">
              <a:buNone/>
              <a:defRPr lang="en-US" sz="1050" kern="1200" dirty="0" smtClean="0">
                <a:solidFill>
                  <a:schemeClr val="bg1"/>
                </a:solidFill>
                <a:latin typeface="+mn-lt"/>
                <a:ea typeface="+mn-ea"/>
                <a:cs typeface="+mn-cs"/>
              </a:defRPr>
            </a:lvl1pPr>
            <a:lvl2pPr marL="0" indent="0">
              <a:buNone/>
              <a:defRPr/>
            </a:lvl2pPr>
          </a:lstStyle>
          <a:p>
            <a:pPr lvl="0"/>
            <a:r>
              <a:rPr lang="es-ES"/>
              <a:t>Haga clic para modificar los estilos de texto del patrón</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4807784" y="3763301"/>
            <a:ext cx="1714500" cy="262719"/>
          </a:xfrm>
        </p:spPr>
        <p:txBody>
          <a:bodyPr>
            <a:noAutofit/>
          </a:bodyPr>
          <a:lstStyle>
            <a:lvl1pPr marL="27675" indent="0" algn="ctr">
              <a:buNone/>
              <a:defRPr lang="en-US" sz="1200" b="1" i="0" kern="1200" cap="all" spc="300" baseline="0" dirty="0" smtClean="0">
                <a:solidFill>
                  <a:schemeClr val="bg1"/>
                </a:solidFill>
                <a:latin typeface="+mn-lt"/>
                <a:ea typeface="+mj-ea"/>
                <a:cs typeface="+mj-cs"/>
              </a:defRPr>
            </a:lvl1pPr>
            <a:lvl2pPr marL="0" indent="0">
              <a:buNone/>
              <a:defRPr/>
            </a:lvl2pPr>
          </a:lstStyle>
          <a:p>
            <a:pPr marL="27675" lvl="0" indent="0" algn="ctr" defTabSz="685800" rtl="0" eaLnBrk="1" latinLnBrk="0" hangingPunct="1">
              <a:lnSpc>
                <a:spcPct val="90000"/>
              </a:lnSpc>
              <a:spcBef>
                <a:spcPts val="75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4807784" y="4014039"/>
            <a:ext cx="1714500" cy="262719"/>
          </a:xfrm>
        </p:spPr>
        <p:txBody>
          <a:bodyPr>
            <a:noAutofit/>
          </a:bodyPr>
          <a:lstStyle>
            <a:lvl1pPr marL="27675" indent="0" algn="ctr">
              <a:buNone/>
              <a:defRPr lang="en-US" sz="1050" kern="1200" dirty="0" smtClean="0">
                <a:solidFill>
                  <a:schemeClr val="bg1"/>
                </a:solidFill>
                <a:latin typeface="+mn-lt"/>
                <a:ea typeface="+mn-ea"/>
                <a:cs typeface="+mn-cs"/>
              </a:defRPr>
            </a:lvl1pPr>
            <a:lvl2pPr marL="0" indent="0">
              <a:buNone/>
              <a:defRPr/>
            </a:lvl2pPr>
          </a:lstStyle>
          <a:p>
            <a:pPr lvl="0"/>
            <a:r>
              <a:rPr lang="es-ES"/>
              <a:t>Haga clic para modificar los estilos de texto del patrón</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6994386" y="3763301"/>
            <a:ext cx="1714499" cy="262719"/>
          </a:xfrm>
        </p:spPr>
        <p:txBody>
          <a:bodyPr>
            <a:noAutofit/>
          </a:bodyPr>
          <a:lstStyle>
            <a:lvl1pPr marL="27675" indent="0" algn="ctr">
              <a:buNone/>
              <a:defRPr lang="en-US" sz="1200" b="1" i="0" kern="1200" cap="all" spc="300" baseline="0" dirty="0" smtClean="0">
                <a:solidFill>
                  <a:schemeClr val="bg1"/>
                </a:solidFill>
                <a:latin typeface="+mn-lt"/>
                <a:ea typeface="+mj-ea"/>
                <a:cs typeface="+mj-cs"/>
              </a:defRPr>
            </a:lvl1pPr>
            <a:lvl2pPr marL="0" indent="0">
              <a:buNone/>
              <a:defRPr/>
            </a:lvl2pPr>
          </a:lstStyle>
          <a:p>
            <a:pPr marL="27675" lvl="0" indent="0" algn="ctr" defTabSz="685800" rtl="0" eaLnBrk="1" latinLnBrk="0" hangingPunct="1">
              <a:lnSpc>
                <a:spcPct val="90000"/>
              </a:lnSpc>
              <a:spcBef>
                <a:spcPts val="75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6994386" y="4014039"/>
            <a:ext cx="1714499" cy="262719"/>
          </a:xfrm>
        </p:spPr>
        <p:txBody>
          <a:bodyPr>
            <a:noAutofit/>
          </a:bodyPr>
          <a:lstStyle>
            <a:lvl1pPr marL="27675" indent="0" algn="ctr">
              <a:buNone/>
              <a:defRPr lang="en-US" sz="1050" kern="1200" dirty="0" smtClean="0">
                <a:solidFill>
                  <a:schemeClr val="bg1"/>
                </a:solidFill>
                <a:latin typeface="+mn-lt"/>
                <a:ea typeface="+mn-ea"/>
                <a:cs typeface="+mn-cs"/>
              </a:defRPr>
            </a:lvl1pPr>
            <a:lvl2pPr marL="0" indent="0">
              <a:buNone/>
              <a:defRPr/>
            </a:lvl2pPr>
          </a:lstStyle>
          <a:p>
            <a:pPr lvl="0"/>
            <a:r>
              <a:rPr lang="es-ES"/>
              <a:t>Haga clic para modificar los estilos de texto del patrón</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496491" y="4600438"/>
            <a:ext cx="2057400" cy="273844"/>
          </a:xfr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6379318" y="634007"/>
            <a:ext cx="2725442" cy="273844"/>
          </a:xfrm>
        </p:spPr>
        <p:txBody>
          <a:bodyPr/>
          <a:lstStyle>
            <a:lvl1pPr>
              <a:defRPr>
                <a:solidFill>
                  <a:schemeClr val="bg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6457950" y="4620313"/>
            <a:ext cx="2057400" cy="273844"/>
          </a:xfrm>
        </p:spPr>
        <p:txBody>
          <a:bodyPr/>
          <a:lstStyle>
            <a:lvl1pPr>
              <a:defRPr>
                <a:solidFill>
                  <a:schemeClr val="bg1"/>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2017985442"/>
      </p:ext>
    </p:extLst>
  </p:cSld>
  <p:clrMapOvr>
    <a:masterClrMapping/>
  </p:clrMapOvr>
  <p:transition spd="slow">
    <p:push dir="u"/>
  </p:transition>
  <p:hf sldNum="0" hdr="0" ftr="0" dt="0"/>
</p:sldLayout>
</file>

<file path=ppt/slideLayouts/slideLayout23.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629842" y="1878806"/>
            <a:ext cx="3868340" cy="2763441"/>
          </a:xfrm>
        </p:spPr>
        <p:txBody>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629150" y="1878806"/>
            <a:ext cx="3887391" cy="2763441"/>
          </a:xfrm>
        </p:spPr>
        <p:txBody>
          <a:bodyPr>
            <a:normAutofit/>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536918" y="267610"/>
            <a:ext cx="0" cy="486965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p:nvSpPr>
        <p:spPr>
          <a:xfrm>
            <a:off x="7881238" y="369155"/>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sz="1350"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p:nvSpPr>
        <p:spPr>
          <a:xfrm>
            <a:off x="8608458" y="791686"/>
            <a:ext cx="95786" cy="95786"/>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sz="1350"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p:nvSpPr>
        <p:spPr>
          <a:xfrm>
            <a:off x="8431166" y="334978"/>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sz="1350" dirty="0"/>
          </a:p>
        </p:txBody>
      </p:sp>
    </p:spTree>
    <p:extLst>
      <p:ext uri="{BB962C8B-B14F-4D97-AF65-F5344CB8AC3E}">
        <p14:creationId xmlns:p14="http://schemas.microsoft.com/office/powerpoint/2010/main" val="3227909508"/>
      </p:ext>
    </p:extLst>
  </p:cSld>
  <p:clrMapOvr>
    <a:masterClrMapping/>
  </p:clrMapOvr>
  <p:transition spd="slow">
    <p:push dir="u"/>
  </p:transition>
  <p:hf sldNum="0" hdr="0" ftr="0" dt="0"/>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Content 3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629842" y="1260872"/>
            <a:ext cx="2461655"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629842" y="1878806"/>
            <a:ext cx="2461655" cy="2763441"/>
          </a:xfrm>
        </p:spPr>
        <p:txBody>
          <a:bodyPr>
            <a:noAutofit/>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3335111" y="1260872"/>
            <a:ext cx="247377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3335111" y="1878806"/>
            <a:ext cx="2473778" cy="2763441"/>
          </a:xfrm>
        </p:spPr>
        <p:txBody>
          <a:bodyPr>
            <a:noAutofit/>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dirty="0"/>
          </a:p>
        </p:txBody>
      </p:sp>
      <p:cxnSp>
        <p:nvCxnSpPr>
          <p:cNvPr id="10" name="Straight Connector 9">
            <a:extLst>
              <a:ext uri="{FF2B5EF4-FFF2-40B4-BE49-F238E27FC236}">
                <a16:creationId xmlns:a16="http://schemas.microsoft.com/office/drawing/2014/main" id="{160F34ED-DA60-4CC2-B735-B0EC5D9FEA35}"/>
              </a:ext>
            </a:extLst>
          </p:cNvPr>
          <p:cNvCxnSpPr>
            <a:cxnSpLocks/>
          </p:cNvCxnSpPr>
          <p:nvPr/>
        </p:nvCxnSpPr>
        <p:spPr>
          <a:xfrm>
            <a:off x="536918" y="267610"/>
            <a:ext cx="0" cy="486965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Text Placeholder 4">
            <a:extLst>
              <a:ext uri="{FF2B5EF4-FFF2-40B4-BE49-F238E27FC236}">
                <a16:creationId xmlns:a16="http://schemas.microsoft.com/office/drawing/2014/main" id="{EF0B73B7-7EF9-4436-8B85-AC6CB551C086}"/>
              </a:ext>
            </a:extLst>
          </p:cNvPr>
          <p:cNvSpPr>
            <a:spLocks noGrp="1"/>
          </p:cNvSpPr>
          <p:nvPr>
            <p:ph type="body" sz="quarter" idx="13"/>
          </p:nvPr>
        </p:nvSpPr>
        <p:spPr>
          <a:xfrm>
            <a:off x="6040381" y="1260872"/>
            <a:ext cx="2473778"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12" name="Content Placeholder 5">
            <a:extLst>
              <a:ext uri="{FF2B5EF4-FFF2-40B4-BE49-F238E27FC236}">
                <a16:creationId xmlns:a16="http://schemas.microsoft.com/office/drawing/2014/main" id="{012A1950-E837-4678-94B1-FA24467145A1}"/>
              </a:ext>
            </a:extLst>
          </p:cNvPr>
          <p:cNvSpPr>
            <a:spLocks noGrp="1"/>
          </p:cNvSpPr>
          <p:nvPr>
            <p:ph sz="quarter" idx="14"/>
          </p:nvPr>
        </p:nvSpPr>
        <p:spPr>
          <a:xfrm>
            <a:off x="6040381" y="1878806"/>
            <a:ext cx="2473778" cy="2763441"/>
          </a:xfrm>
        </p:spPr>
        <p:txBody>
          <a:bodyPr>
            <a:noAutofit/>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13" name="Graphic 15">
            <a:extLst>
              <a:ext uri="{FF2B5EF4-FFF2-40B4-BE49-F238E27FC236}">
                <a16:creationId xmlns:a16="http://schemas.microsoft.com/office/drawing/2014/main" id="{C425DB15-1B5A-4780-98B4-C0921A42F5E2}"/>
              </a:ext>
              <a:ext uri="{C183D7F6-B498-43B3-948B-1728B52AA6E4}">
                <adec:decorative xmlns:adec="http://schemas.microsoft.com/office/drawing/2017/decorative" val="1"/>
              </a:ext>
            </a:extLst>
          </p:cNvPr>
          <p:cNvSpPr/>
          <p:nvPr/>
        </p:nvSpPr>
        <p:spPr>
          <a:xfrm>
            <a:off x="7881238" y="369155"/>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sz="1350" dirty="0"/>
          </a:p>
        </p:txBody>
      </p:sp>
      <p:sp>
        <p:nvSpPr>
          <p:cNvPr id="14" name="Graphic 16">
            <a:extLst>
              <a:ext uri="{FF2B5EF4-FFF2-40B4-BE49-F238E27FC236}">
                <a16:creationId xmlns:a16="http://schemas.microsoft.com/office/drawing/2014/main" id="{996A2980-FE4D-41BC-9B3F-DEC465C64C2D}"/>
              </a:ext>
              <a:ext uri="{C183D7F6-B498-43B3-948B-1728B52AA6E4}">
                <adec:decorative xmlns:adec="http://schemas.microsoft.com/office/drawing/2017/decorative" val="1"/>
              </a:ext>
            </a:extLst>
          </p:cNvPr>
          <p:cNvSpPr/>
          <p:nvPr/>
        </p:nvSpPr>
        <p:spPr>
          <a:xfrm>
            <a:off x="8608458" y="791686"/>
            <a:ext cx="95786" cy="95786"/>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sz="1350" dirty="0"/>
          </a:p>
        </p:txBody>
      </p:sp>
      <p:sp>
        <p:nvSpPr>
          <p:cNvPr id="15" name="Graphic 14">
            <a:extLst>
              <a:ext uri="{FF2B5EF4-FFF2-40B4-BE49-F238E27FC236}">
                <a16:creationId xmlns:a16="http://schemas.microsoft.com/office/drawing/2014/main" id="{2BBEE260-2DCA-4E68-9719-2D94DA7933BA}"/>
              </a:ext>
              <a:ext uri="{C183D7F6-B498-43B3-948B-1728B52AA6E4}">
                <adec:decorative xmlns:adec="http://schemas.microsoft.com/office/drawing/2017/decorative" val="1"/>
              </a:ext>
            </a:extLst>
          </p:cNvPr>
          <p:cNvSpPr/>
          <p:nvPr/>
        </p:nvSpPr>
        <p:spPr>
          <a:xfrm>
            <a:off x="8431166" y="334978"/>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sz="1350" dirty="0"/>
          </a:p>
        </p:txBody>
      </p:sp>
    </p:spTree>
    <p:extLst>
      <p:ext uri="{BB962C8B-B14F-4D97-AF65-F5344CB8AC3E}">
        <p14:creationId xmlns:p14="http://schemas.microsoft.com/office/powerpoint/2010/main" val="3186553534"/>
      </p:ext>
    </p:extLst>
  </p:cSld>
  <p:clrMapOvr>
    <a:masterClrMapping/>
  </p:clrMapOvr>
  <p:transition spd="slow">
    <p:push dir="u"/>
  </p:transition>
  <p:hf sldNum="0" hdr="0" ftr="0" dt="0"/>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Summary">
    <p:spTree>
      <p:nvGrpSpPr>
        <p:cNvPr id="1" name=""/>
        <p:cNvGrpSpPr/>
        <p:nvPr/>
      </p:nvGrpSpPr>
      <p:grpSpPr>
        <a:xfrm>
          <a:off x="0" y="0"/>
          <a:ext cx="0" cy="0"/>
          <a:chOff x="0" y="0"/>
          <a:chExt cx="0" cy="0"/>
        </a:xfrm>
      </p:grpSpPr>
      <p:cxnSp>
        <p:nvCxnSpPr>
          <p:cNvPr id="17" name="Straight Connector 16">
            <a:extLst>
              <a:ext uri="{FF2B5EF4-FFF2-40B4-BE49-F238E27FC236}">
                <a16:creationId xmlns:a16="http://schemas.microsoft.com/office/drawing/2014/main" id="{8E95D367-78A2-47F5-B8D8-808AF3A34589}"/>
              </a:ext>
              <a:ext uri="{C183D7F6-B498-43B3-948B-1728B52AA6E4}">
                <adec:decorative xmlns:adec="http://schemas.microsoft.com/office/drawing/2017/decorative" val="1"/>
              </a:ext>
            </a:extLst>
          </p:cNvPr>
          <p:cNvCxnSpPr>
            <a:cxnSpLocks/>
          </p:cNvCxnSpPr>
          <p:nvPr/>
        </p:nvCxnSpPr>
        <p:spPr>
          <a:xfrm>
            <a:off x="1" y="604853"/>
            <a:ext cx="5927792" cy="0"/>
          </a:xfrm>
          <a:prstGeom prst="line">
            <a:avLst/>
          </a:prstGeom>
          <a:ln w="25400" cap="sq">
            <a:gradFill flip="none" rotWithShape="1">
              <a:gsLst>
                <a:gs pos="0">
                  <a:schemeClr val="accent2"/>
                </a:gs>
                <a:gs pos="100000">
                  <a:schemeClr val="accent4"/>
                </a:gs>
              </a:gsLst>
              <a:lin ang="10800000" scaled="1"/>
              <a:tileRect/>
            </a:gradFill>
            <a:bevel/>
          </a:ln>
        </p:spPr>
        <p:style>
          <a:lnRef idx="1">
            <a:schemeClr val="accent1"/>
          </a:lnRef>
          <a:fillRef idx="0">
            <a:schemeClr val="accent1"/>
          </a:fillRef>
          <a:effectRef idx="0">
            <a:schemeClr val="accent1"/>
          </a:effectRef>
          <a:fontRef idx="minor">
            <a:schemeClr val="tx1"/>
          </a:fontRef>
        </p:style>
      </p:cxnSp>
      <p:sp>
        <p:nvSpPr>
          <p:cNvPr id="18" name="Graphic 11">
            <a:extLst>
              <a:ext uri="{FF2B5EF4-FFF2-40B4-BE49-F238E27FC236}">
                <a16:creationId xmlns:a16="http://schemas.microsoft.com/office/drawing/2014/main" id="{6109EF88-13AD-41C1-97AF-8C27729818AE}"/>
              </a:ext>
              <a:ext uri="{C183D7F6-B498-43B3-948B-1728B52AA6E4}">
                <adec:decorative xmlns:adec="http://schemas.microsoft.com/office/drawing/2017/decorative" val="1"/>
              </a:ext>
            </a:extLst>
          </p:cNvPr>
          <p:cNvSpPr/>
          <p:nvPr/>
        </p:nvSpPr>
        <p:spPr>
          <a:xfrm>
            <a:off x="8226961" y="1335010"/>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sz="1350" dirty="0"/>
          </a:p>
        </p:txBody>
      </p:sp>
      <p:sp>
        <p:nvSpPr>
          <p:cNvPr id="19" name="Graphic 10">
            <a:extLst>
              <a:ext uri="{FF2B5EF4-FFF2-40B4-BE49-F238E27FC236}">
                <a16:creationId xmlns:a16="http://schemas.microsoft.com/office/drawing/2014/main" id="{45E9990E-4826-4D59-9C78-9A4A6CA115C1}"/>
              </a:ext>
              <a:ext uri="{C183D7F6-B498-43B3-948B-1728B52AA6E4}">
                <adec:decorative xmlns:adec="http://schemas.microsoft.com/office/drawing/2017/decorative" val="1"/>
              </a:ext>
            </a:extLst>
          </p:cNvPr>
          <p:cNvSpPr/>
          <p:nvPr/>
        </p:nvSpPr>
        <p:spPr>
          <a:xfrm>
            <a:off x="8461192" y="1552992"/>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sz="1350" dirty="0"/>
          </a:p>
        </p:txBody>
      </p:sp>
      <p:sp>
        <p:nvSpPr>
          <p:cNvPr id="2" name="Title 1">
            <a:extLst>
              <a:ext uri="{FF2B5EF4-FFF2-40B4-BE49-F238E27FC236}">
                <a16:creationId xmlns:a16="http://schemas.microsoft.com/office/drawing/2014/main" id="{78F2C717-2A7A-4268-8EAA-2647EC66720C}"/>
              </a:ext>
            </a:extLst>
          </p:cNvPr>
          <p:cNvSpPr>
            <a:spLocks noGrp="1"/>
          </p:cNvSpPr>
          <p:nvPr>
            <p:ph type="title"/>
          </p:nvPr>
        </p:nvSpPr>
        <p:spPr>
          <a:xfrm>
            <a:off x="628650" y="741774"/>
            <a:ext cx="3738471" cy="1118504"/>
          </a:xfrm>
        </p:spPr>
        <p:txBody>
          <a:bodyPr anchor="b">
            <a:normAutofit/>
          </a:bodyPr>
          <a:lstStyle>
            <a:lvl1pPr>
              <a:defRPr sz="4050"/>
            </a:lvl1pPr>
          </a:lstStyle>
          <a:p>
            <a:r>
              <a:rPr lang="es-ES"/>
              <a:t>Haga clic para modificar el estilo de título del patrón</a:t>
            </a:r>
            <a:endParaRPr lang="en-US" dirty="0"/>
          </a:p>
        </p:txBody>
      </p:sp>
      <p:sp>
        <p:nvSpPr>
          <p:cNvPr id="6" name="Text Placeholder 5">
            <a:extLst>
              <a:ext uri="{FF2B5EF4-FFF2-40B4-BE49-F238E27FC236}">
                <a16:creationId xmlns:a16="http://schemas.microsoft.com/office/drawing/2014/main" id="{FAFC668B-6914-4B3A-B7DF-20E1580B17B9}"/>
              </a:ext>
            </a:extLst>
          </p:cNvPr>
          <p:cNvSpPr>
            <a:spLocks noGrp="1"/>
          </p:cNvSpPr>
          <p:nvPr>
            <p:ph type="body" sz="quarter" idx="15"/>
          </p:nvPr>
        </p:nvSpPr>
        <p:spPr>
          <a:xfrm>
            <a:off x="628650" y="2110897"/>
            <a:ext cx="3738471" cy="2519444"/>
          </a:xfrm>
        </p:spPr>
        <p:txBody>
          <a:bodyPr>
            <a:normAutofit/>
          </a:bodyPr>
          <a:lstStyle>
            <a:lvl1pPr marL="0" indent="0">
              <a:buNone/>
              <a:defRPr lang="en-US" sz="1350" kern="1200" dirty="0" smtClean="0">
                <a:solidFill>
                  <a:schemeClr val="tx1"/>
                </a:solidFill>
                <a:latin typeface="+mn-lt"/>
                <a:ea typeface="+mn-ea"/>
                <a:cs typeface="+mn-cs"/>
              </a:defRPr>
            </a:lvl1pPr>
          </a:lstStyle>
          <a:p>
            <a:pPr lvl="0"/>
            <a:r>
              <a:rPr lang="es-ES"/>
              <a:t>Haga clic para modificar los estilos de texto del patrón</a:t>
            </a:r>
          </a:p>
        </p:txBody>
      </p:sp>
      <p:sp>
        <p:nvSpPr>
          <p:cNvPr id="10" name="Picture Placeholder 9">
            <a:extLst>
              <a:ext uri="{FF2B5EF4-FFF2-40B4-BE49-F238E27FC236}">
                <a16:creationId xmlns:a16="http://schemas.microsoft.com/office/drawing/2014/main" id="{97407AA4-CC80-45E8-B78C-F0CF17563888}"/>
              </a:ext>
            </a:extLst>
          </p:cNvPr>
          <p:cNvSpPr>
            <a:spLocks noGrp="1"/>
          </p:cNvSpPr>
          <p:nvPr>
            <p:ph type="pic" sz="quarter" idx="13"/>
          </p:nvPr>
        </p:nvSpPr>
        <p:spPr>
          <a:xfrm>
            <a:off x="5598500" y="1258665"/>
            <a:ext cx="3200734" cy="3200734"/>
          </a:xfrm>
          <a:custGeom>
            <a:avLst/>
            <a:gdLst>
              <a:gd name="connsiteX0" fmla="*/ 2133823 w 4267645"/>
              <a:gd name="connsiteY0" fmla="*/ 0 h 4267645"/>
              <a:gd name="connsiteX1" fmla="*/ 4267645 w 4267645"/>
              <a:gd name="connsiteY1" fmla="*/ 2133823 h 4267645"/>
              <a:gd name="connsiteX2" fmla="*/ 2133823 w 4267645"/>
              <a:gd name="connsiteY2" fmla="*/ 4267645 h 4267645"/>
              <a:gd name="connsiteX3" fmla="*/ 0 w 4267645"/>
              <a:gd name="connsiteY3" fmla="*/ 2133823 h 4267645"/>
              <a:gd name="connsiteX4" fmla="*/ 2133823 w 4267645"/>
              <a:gd name="connsiteY4" fmla="*/ 0 h 426764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267645" h="4267645">
                <a:moveTo>
                  <a:pt x="2133823" y="0"/>
                </a:moveTo>
                <a:cubicBezTo>
                  <a:pt x="3312299" y="0"/>
                  <a:pt x="4267645" y="955346"/>
                  <a:pt x="4267645" y="2133823"/>
                </a:cubicBezTo>
                <a:cubicBezTo>
                  <a:pt x="4267645" y="3312300"/>
                  <a:pt x="3312299" y="4267645"/>
                  <a:pt x="2133823" y="4267645"/>
                </a:cubicBezTo>
                <a:cubicBezTo>
                  <a:pt x="955346" y="4267645"/>
                  <a:pt x="0" y="3312300"/>
                  <a:pt x="0" y="2133823"/>
                </a:cubicBezTo>
                <a:cubicBezTo>
                  <a:pt x="0" y="955346"/>
                  <a:pt x="955346" y="0"/>
                  <a:pt x="2133823" y="0"/>
                </a:cubicBezTo>
                <a:close/>
              </a:path>
            </a:pathLst>
          </a:custGeom>
        </p:spPr>
        <p:txBody>
          <a:bodyPr wrap="square" anchor="ctr">
            <a:noAutofit/>
          </a:bodyPr>
          <a:lstStyle>
            <a:lvl1pPr algn="ctr">
              <a:defRPr/>
            </a:lvl1pPr>
          </a:lstStyle>
          <a:p>
            <a:r>
              <a:rPr lang="es-ES" dirty="0"/>
              <a:t>Haga clic en el icono para agregar una imagen</a:t>
            </a:r>
            <a:endParaRPr lang="en-US" dirty="0"/>
          </a:p>
        </p:txBody>
      </p:sp>
      <p:sp>
        <p:nvSpPr>
          <p:cNvPr id="3" name="Date Placeholder 2">
            <a:extLst>
              <a:ext uri="{FF2B5EF4-FFF2-40B4-BE49-F238E27FC236}">
                <a16:creationId xmlns:a16="http://schemas.microsoft.com/office/drawing/2014/main" id="{E3B730DE-0120-46E6-8D3A-600D766F15D8}"/>
              </a:ext>
            </a:extLst>
          </p:cNvPr>
          <p:cNvSpPr>
            <a:spLocks noGrp="1"/>
          </p:cNvSpPr>
          <p:nvPr>
            <p:ph type="dt" sz="half" idx="16"/>
          </p:nvPr>
        </p:nvSpPr>
        <p:spPr/>
        <p:txBody>
          <a:bodyPr/>
          <a:lstStyle>
            <a:lvl1pPr>
              <a:defRPr>
                <a:solidFill>
                  <a:schemeClr val="accent2"/>
                </a:solidFill>
              </a:defRPr>
            </a:lvl1pPr>
          </a:lstStyle>
          <a:p>
            <a:r>
              <a:rPr lang="en-US" dirty="0"/>
              <a:t>20xx</a:t>
            </a:r>
          </a:p>
        </p:txBody>
      </p:sp>
      <p:sp>
        <p:nvSpPr>
          <p:cNvPr id="4" name="Footer Placeholder 3">
            <a:extLst>
              <a:ext uri="{FF2B5EF4-FFF2-40B4-BE49-F238E27FC236}">
                <a16:creationId xmlns:a16="http://schemas.microsoft.com/office/drawing/2014/main" id="{24043382-22FC-496B-AEE9-278F3734E2B8}"/>
              </a:ext>
            </a:extLst>
          </p:cNvPr>
          <p:cNvSpPr>
            <a:spLocks noGrp="1"/>
          </p:cNvSpPr>
          <p:nvPr>
            <p:ph type="ftr" sz="quarter" idx="17"/>
          </p:nvPr>
        </p:nvSpPr>
        <p:spPr>
          <a:xfrm>
            <a:off x="5971643" y="467931"/>
            <a:ext cx="3086100" cy="273844"/>
          </a:xfrm>
        </p:spPr>
        <p:txBody>
          <a:bodyPr/>
          <a:lstStyle>
            <a:lvl1pPr>
              <a:defRPr>
                <a:solidFill>
                  <a:schemeClr val="accent2"/>
                </a:solidFill>
              </a:defRPr>
            </a:lvl1pPr>
          </a:lstStyle>
          <a:p>
            <a:r>
              <a:rPr lang="en-US" dirty="0"/>
              <a:t>Sample Footer Text</a:t>
            </a:r>
          </a:p>
        </p:txBody>
      </p:sp>
      <p:sp>
        <p:nvSpPr>
          <p:cNvPr id="5" name="Slide Number Placeholder 4">
            <a:extLst>
              <a:ext uri="{FF2B5EF4-FFF2-40B4-BE49-F238E27FC236}">
                <a16:creationId xmlns:a16="http://schemas.microsoft.com/office/drawing/2014/main" id="{C8288E7F-4AC4-4AE1-9CDB-DE61BFDA668D}"/>
              </a:ext>
            </a:extLst>
          </p:cNvPr>
          <p:cNvSpPr>
            <a:spLocks noGrp="1"/>
          </p:cNvSpPr>
          <p:nvPr>
            <p:ph type="sldNum" sz="quarter" idx="18"/>
          </p:nvPr>
        </p:nvSpPr>
        <p:spPr/>
        <p:txBody>
          <a:bodyPr/>
          <a:lstStyle>
            <a:lvl1pPr>
              <a:defRPr>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207907975"/>
      </p:ext>
    </p:extLst>
  </p:cSld>
  <p:clrMapOvr>
    <a:masterClrMapping/>
  </p:clrMapOvr>
  <p:transition spd="slow">
    <p:push dir="u"/>
  </p:transition>
  <p:hf sldNum="0" hdr="0" ftr="0" dt="0"/>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Closing">
    <p:bg>
      <p:bgPr>
        <a:gradFill>
          <a:gsLst>
            <a:gs pos="100000">
              <a:schemeClr val="accent4"/>
            </a:gs>
            <a:gs pos="0">
              <a:schemeClr val="accent2"/>
            </a:gs>
          </a:gsLst>
          <a:lin ang="27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B6CDB3-CB80-4B55-AA7A-C57DCAC8B79B}"/>
              </a:ext>
            </a:extLst>
          </p:cNvPr>
          <p:cNvSpPr>
            <a:spLocks noGrp="1"/>
          </p:cNvSpPr>
          <p:nvPr>
            <p:ph type="title"/>
          </p:nvPr>
        </p:nvSpPr>
        <p:spPr>
          <a:xfrm>
            <a:off x="1203682" y="670582"/>
            <a:ext cx="3886301" cy="1901168"/>
          </a:xfrm>
        </p:spPr>
        <p:txBody>
          <a:bodyPr anchor="b">
            <a:noAutofit/>
          </a:bodyPr>
          <a:lstStyle>
            <a:lvl1pPr>
              <a:defRPr lang="en-US" sz="4050" b="1" kern="1200" spc="300" baseline="0" dirty="0">
                <a:solidFill>
                  <a:schemeClr val="bg1"/>
                </a:solidFill>
                <a:latin typeface="+mn-lt"/>
                <a:ea typeface="+mj-ea"/>
                <a:cs typeface="+mj-cs"/>
              </a:defRPr>
            </a:lvl1pPr>
          </a:lstStyle>
          <a:p>
            <a:r>
              <a:rPr lang="es-ES"/>
              <a:t>Haga clic para modificar el estilo de título del patrón</a:t>
            </a:r>
            <a:endParaRPr lang="en-US" dirty="0"/>
          </a:p>
        </p:txBody>
      </p:sp>
      <p:sp>
        <p:nvSpPr>
          <p:cNvPr id="24" name="Graphic 13">
            <a:extLst>
              <a:ext uri="{FF2B5EF4-FFF2-40B4-BE49-F238E27FC236}">
                <a16:creationId xmlns:a16="http://schemas.microsoft.com/office/drawing/2014/main" id="{EFD46DF2-E81B-4E77-B06D-F09DC585313D}"/>
              </a:ext>
              <a:ext uri="{C183D7F6-B498-43B3-948B-1728B52AA6E4}">
                <adec:decorative xmlns:adec="http://schemas.microsoft.com/office/drawing/2017/decorative" val="1"/>
              </a:ext>
            </a:extLst>
          </p:cNvPr>
          <p:cNvSpPr/>
          <p:nvPr/>
        </p:nvSpPr>
        <p:spPr>
          <a:xfrm>
            <a:off x="501927" y="1204808"/>
            <a:ext cx="104279" cy="10427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sz="1350" dirty="0"/>
          </a:p>
        </p:txBody>
      </p:sp>
      <p:sp>
        <p:nvSpPr>
          <p:cNvPr id="26" name="Graphic 12">
            <a:extLst>
              <a:ext uri="{FF2B5EF4-FFF2-40B4-BE49-F238E27FC236}">
                <a16:creationId xmlns:a16="http://schemas.microsoft.com/office/drawing/2014/main" id="{D044CC36-2EFF-44B0-90A3-986DACB7E88C}"/>
              </a:ext>
              <a:ext uri="{C183D7F6-B498-43B3-948B-1728B52AA6E4}">
                <adec:decorative xmlns:adec="http://schemas.microsoft.com/office/drawing/2017/decorative" val="1"/>
              </a:ext>
            </a:extLst>
          </p:cNvPr>
          <p:cNvSpPr/>
          <p:nvPr/>
        </p:nvSpPr>
        <p:spPr>
          <a:xfrm>
            <a:off x="771010" y="1376779"/>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sz="1350" dirty="0"/>
          </a:p>
        </p:txBody>
      </p:sp>
      <p:sp>
        <p:nvSpPr>
          <p:cNvPr id="28" name="Graphic 15">
            <a:extLst>
              <a:ext uri="{FF2B5EF4-FFF2-40B4-BE49-F238E27FC236}">
                <a16:creationId xmlns:a16="http://schemas.microsoft.com/office/drawing/2014/main" id="{AAA3D090-A815-4AF9-88CE-94F0B7DD36E3}"/>
              </a:ext>
              <a:ext uri="{C183D7F6-B498-43B3-948B-1728B52AA6E4}">
                <adec:decorative xmlns:adec="http://schemas.microsoft.com/office/drawing/2017/decorative" val="1"/>
              </a:ext>
            </a:extLst>
          </p:cNvPr>
          <p:cNvSpPr/>
          <p:nvPr/>
        </p:nvSpPr>
        <p:spPr>
          <a:xfrm>
            <a:off x="490272" y="1545098"/>
            <a:ext cx="95785" cy="95785"/>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sz="1350" dirty="0"/>
          </a:p>
        </p:txBody>
      </p:sp>
      <p:sp>
        <p:nvSpPr>
          <p:cNvPr id="40" name="Text Placeholder 39">
            <a:extLst>
              <a:ext uri="{FF2B5EF4-FFF2-40B4-BE49-F238E27FC236}">
                <a16:creationId xmlns:a16="http://schemas.microsoft.com/office/drawing/2014/main" id="{498169C0-3B43-43E5-AC66-3B5B27A46602}"/>
              </a:ext>
            </a:extLst>
          </p:cNvPr>
          <p:cNvSpPr>
            <a:spLocks noGrp="1"/>
          </p:cNvSpPr>
          <p:nvPr>
            <p:ph type="body" sz="quarter" idx="16"/>
          </p:nvPr>
        </p:nvSpPr>
        <p:spPr>
          <a:xfrm>
            <a:off x="1203679" y="2796319"/>
            <a:ext cx="3886301" cy="1901168"/>
          </a:xfrm>
        </p:spPr>
        <p:txBody>
          <a:bodyPr>
            <a:normAutofit/>
          </a:bodyPr>
          <a:lstStyle>
            <a:lvl1pPr marL="0" indent="0">
              <a:buNone/>
              <a:defRPr lang="en-US" sz="1500" kern="1200" dirty="0" smtClean="0">
                <a:solidFill>
                  <a:schemeClr val="bg1"/>
                </a:solidFill>
                <a:latin typeface="+mn-lt"/>
                <a:ea typeface="+mn-ea"/>
                <a:cs typeface="+mn-cs"/>
              </a:defRPr>
            </a:lvl1pPr>
          </a:lstStyle>
          <a:p>
            <a:pPr lvl="0"/>
            <a:r>
              <a:rPr lang="es-ES"/>
              <a:t>Haga clic para modificar los estilos de texto del patrón</a:t>
            </a:r>
          </a:p>
        </p:txBody>
      </p:sp>
      <p:sp>
        <p:nvSpPr>
          <p:cNvPr id="17" name="Picture Placeholder 16">
            <a:extLst>
              <a:ext uri="{FF2B5EF4-FFF2-40B4-BE49-F238E27FC236}">
                <a16:creationId xmlns:a16="http://schemas.microsoft.com/office/drawing/2014/main" id="{77F553A0-E179-4D32-97DB-0F367996796B}"/>
              </a:ext>
            </a:extLst>
          </p:cNvPr>
          <p:cNvSpPr>
            <a:spLocks noGrp="1"/>
          </p:cNvSpPr>
          <p:nvPr>
            <p:ph type="pic" sz="quarter" idx="14"/>
          </p:nvPr>
        </p:nvSpPr>
        <p:spPr>
          <a:xfrm>
            <a:off x="5347502" y="1392169"/>
            <a:ext cx="1530506" cy="1530506"/>
          </a:xfrm>
          <a:custGeom>
            <a:avLst/>
            <a:gdLst>
              <a:gd name="connsiteX0" fmla="*/ 1020337 w 2040674"/>
              <a:gd name="connsiteY0" fmla="*/ 0 h 2040674"/>
              <a:gd name="connsiteX1" fmla="*/ 2040674 w 2040674"/>
              <a:gd name="connsiteY1" fmla="*/ 1020337 h 2040674"/>
              <a:gd name="connsiteX2" fmla="*/ 1020337 w 2040674"/>
              <a:gd name="connsiteY2" fmla="*/ 2040674 h 2040674"/>
              <a:gd name="connsiteX3" fmla="*/ 0 w 2040674"/>
              <a:gd name="connsiteY3" fmla="*/ 1020337 h 2040674"/>
              <a:gd name="connsiteX4" fmla="*/ 1020337 w 2040674"/>
              <a:gd name="connsiteY4" fmla="*/ 0 h 204067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40674" h="2040674">
                <a:moveTo>
                  <a:pt x="1020337" y="0"/>
                </a:moveTo>
                <a:cubicBezTo>
                  <a:pt x="1583854" y="0"/>
                  <a:pt x="2040674" y="456820"/>
                  <a:pt x="2040674" y="1020337"/>
                </a:cubicBezTo>
                <a:cubicBezTo>
                  <a:pt x="2040674" y="1583854"/>
                  <a:pt x="1583854" y="2040674"/>
                  <a:pt x="1020337" y="2040674"/>
                </a:cubicBezTo>
                <a:cubicBezTo>
                  <a:pt x="456820" y="2040674"/>
                  <a:pt x="0" y="1583854"/>
                  <a:pt x="0" y="1020337"/>
                </a:cubicBezTo>
                <a:cubicBezTo>
                  <a:pt x="0" y="456820"/>
                  <a:pt x="456820" y="0"/>
                  <a:pt x="1020337" y="0"/>
                </a:cubicBezTo>
                <a:close/>
              </a:path>
            </a:pathLst>
          </a:custGeom>
        </p:spPr>
        <p:txBody>
          <a:bodyPr wrap="square" anchor="ctr">
            <a:noAutofit/>
          </a:bodyPr>
          <a:lstStyle>
            <a:lvl1pPr algn="ctr">
              <a:defRPr/>
            </a:lvl1pPr>
          </a:lstStyle>
          <a:p>
            <a:r>
              <a:rPr lang="es-ES" dirty="0"/>
              <a:t>Haga clic en el icono para agregar una imagen</a:t>
            </a:r>
            <a:endParaRPr lang="en-US" dirty="0"/>
          </a:p>
        </p:txBody>
      </p:sp>
      <p:sp>
        <p:nvSpPr>
          <p:cNvPr id="14" name="Picture Placeholder 13">
            <a:extLst>
              <a:ext uri="{FF2B5EF4-FFF2-40B4-BE49-F238E27FC236}">
                <a16:creationId xmlns:a16="http://schemas.microsoft.com/office/drawing/2014/main" id="{C9BD1CE3-05F6-44F6-B6FB-EB60AB96BE50}"/>
              </a:ext>
            </a:extLst>
          </p:cNvPr>
          <p:cNvSpPr>
            <a:spLocks noGrp="1"/>
          </p:cNvSpPr>
          <p:nvPr>
            <p:ph type="pic" sz="quarter" idx="13"/>
          </p:nvPr>
        </p:nvSpPr>
        <p:spPr>
          <a:xfrm>
            <a:off x="6993870" y="0"/>
            <a:ext cx="2150130" cy="2193783"/>
          </a:xfrm>
          <a:custGeom>
            <a:avLst/>
            <a:gdLst>
              <a:gd name="connsiteX0" fmla="*/ 1437601 w 2866840"/>
              <a:gd name="connsiteY0" fmla="*/ 0 h 2925044"/>
              <a:gd name="connsiteX1" fmla="*/ 1488735 w 2866840"/>
              <a:gd name="connsiteY1" fmla="*/ 0 h 2925044"/>
              <a:gd name="connsiteX2" fmla="*/ 1612768 w 2866840"/>
              <a:gd name="connsiteY2" fmla="*/ 6263 h 2925044"/>
              <a:gd name="connsiteX3" fmla="*/ 2860554 w 2866840"/>
              <a:gd name="connsiteY3" fmla="*/ 1026775 h 2925044"/>
              <a:gd name="connsiteX4" fmla="*/ 2866840 w 2866840"/>
              <a:gd name="connsiteY4" fmla="*/ 1051223 h 2925044"/>
              <a:gd name="connsiteX5" fmla="*/ 2866840 w 2866840"/>
              <a:gd name="connsiteY5" fmla="*/ 1872530 h 2925044"/>
              <a:gd name="connsiteX6" fmla="*/ 2860554 w 2866840"/>
              <a:gd name="connsiteY6" fmla="*/ 1896978 h 2925044"/>
              <a:gd name="connsiteX7" fmla="*/ 1463168 w 2866840"/>
              <a:gd name="connsiteY7" fmla="*/ 2925044 h 2925044"/>
              <a:gd name="connsiteX8" fmla="*/ 0 w 2866840"/>
              <a:gd name="connsiteY8" fmla="*/ 1461877 h 2925044"/>
              <a:gd name="connsiteX9" fmla="*/ 1313568 w 2866840"/>
              <a:gd name="connsiteY9" fmla="*/ 6263 h 29250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2866840" h="2925044">
                <a:moveTo>
                  <a:pt x="1437601" y="0"/>
                </a:moveTo>
                <a:lnTo>
                  <a:pt x="1488735" y="0"/>
                </a:lnTo>
                <a:lnTo>
                  <a:pt x="1612768" y="6263"/>
                </a:lnTo>
                <a:cubicBezTo>
                  <a:pt x="2203017" y="66206"/>
                  <a:pt x="2689551" y="476982"/>
                  <a:pt x="2860554" y="1026775"/>
                </a:cubicBezTo>
                <a:lnTo>
                  <a:pt x="2866840" y="1051223"/>
                </a:lnTo>
                <a:lnTo>
                  <a:pt x="2866840" y="1872530"/>
                </a:lnTo>
                <a:lnTo>
                  <a:pt x="2860554" y="1896978"/>
                </a:lnTo>
                <a:cubicBezTo>
                  <a:pt x="2675300" y="2492588"/>
                  <a:pt x="2119737" y="2925044"/>
                  <a:pt x="1463168" y="2925044"/>
                </a:cubicBezTo>
                <a:cubicBezTo>
                  <a:pt x="655082" y="2925044"/>
                  <a:pt x="0" y="2269962"/>
                  <a:pt x="0" y="1461877"/>
                </a:cubicBezTo>
                <a:cubicBezTo>
                  <a:pt x="0" y="704296"/>
                  <a:pt x="575756" y="81192"/>
                  <a:pt x="1313568" y="6263"/>
                </a:cubicBezTo>
                <a:close/>
              </a:path>
            </a:pathLst>
          </a:custGeom>
        </p:spPr>
        <p:txBody>
          <a:bodyPr wrap="square" anchor="ctr">
            <a:noAutofit/>
          </a:bodyPr>
          <a:lstStyle>
            <a:lvl1pPr algn="ctr">
              <a:defRPr/>
            </a:lvl1pPr>
          </a:lstStyle>
          <a:p>
            <a:r>
              <a:rPr lang="es-ES" dirty="0"/>
              <a:t>Haga clic en el icono para agregar una imagen</a:t>
            </a:r>
            <a:endParaRPr lang="en-US" dirty="0"/>
          </a:p>
        </p:txBody>
      </p:sp>
      <p:sp>
        <p:nvSpPr>
          <p:cNvPr id="20" name="Picture Placeholder 19">
            <a:extLst>
              <a:ext uri="{FF2B5EF4-FFF2-40B4-BE49-F238E27FC236}">
                <a16:creationId xmlns:a16="http://schemas.microsoft.com/office/drawing/2014/main" id="{86562173-D9DF-4B80-B41C-B2366D8F2CC9}"/>
              </a:ext>
            </a:extLst>
          </p:cNvPr>
          <p:cNvSpPr>
            <a:spLocks noGrp="1"/>
          </p:cNvSpPr>
          <p:nvPr>
            <p:ph type="pic" sz="quarter" idx="15"/>
          </p:nvPr>
        </p:nvSpPr>
        <p:spPr>
          <a:xfrm>
            <a:off x="6348921" y="2450988"/>
            <a:ext cx="2795080" cy="2692513"/>
          </a:xfrm>
          <a:custGeom>
            <a:avLst/>
            <a:gdLst>
              <a:gd name="connsiteX0" fmla="*/ 2272751 w 3726773"/>
              <a:gd name="connsiteY0" fmla="*/ 0 h 3590017"/>
              <a:gd name="connsiteX1" fmla="*/ 3718432 w 3726773"/>
              <a:gd name="connsiteY1" fmla="*/ 518986 h 3590017"/>
              <a:gd name="connsiteX2" fmla="*/ 3726773 w 3726773"/>
              <a:gd name="connsiteY2" fmla="*/ 526567 h 3590017"/>
              <a:gd name="connsiteX3" fmla="*/ 3726773 w 3726773"/>
              <a:gd name="connsiteY3" fmla="*/ 3590017 h 3590017"/>
              <a:gd name="connsiteX4" fmla="*/ 422959 w 3726773"/>
              <a:gd name="connsiteY4" fmla="*/ 3590017 h 3590017"/>
              <a:gd name="connsiteX5" fmla="*/ 388150 w 3726773"/>
              <a:gd name="connsiteY5" fmla="*/ 3543469 h 3590017"/>
              <a:gd name="connsiteX6" fmla="*/ 0 w 3726773"/>
              <a:gd name="connsiteY6" fmla="*/ 2272752 h 3590017"/>
              <a:gd name="connsiteX7" fmla="*/ 2272751 w 3726773"/>
              <a:gd name="connsiteY7" fmla="*/ 0 h 3590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3726773" h="3590017">
                <a:moveTo>
                  <a:pt x="2272751" y="0"/>
                </a:moveTo>
                <a:cubicBezTo>
                  <a:pt x="2821903" y="0"/>
                  <a:pt x="3325566" y="194765"/>
                  <a:pt x="3718432" y="518986"/>
                </a:cubicBezTo>
                <a:lnTo>
                  <a:pt x="3726773" y="526567"/>
                </a:lnTo>
                <a:lnTo>
                  <a:pt x="3726773" y="3590017"/>
                </a:lnTo>
                <a:lnTo>
                  <a:pt x="422959" y="3590017"/>
                </a:lnTo>
                <a:lnTo>
                  <a:pt x="388150" y="3543469"/>
                </a:lnTo>
                <a:cubicBezTo>
                  <a:pt x="143093" y="3180735"/>
                  <a:pt x="0" y="2743454"/>
                  <a:pt x="0" y="2272752"/>
                </a:cubicBezTo>
                <a:cubicBezTo>
                  <a:pt x="0" y="1017546"/>
                  <a:pt x="1017546" y="0"/>
                  <a:pt x="2272751" y="0"/>
                </a:cubicBezTo>
                <a:close/>
              </a:path>
            </a:pathLst>
          </a:custGeom>
        </p:spPr>
        <p:txBody>
          <a:bodyPr wrap="square" anchor="ctr">
            <a:noAutofit/>
          </a:bodyPr>
          <a:lstStyle>
            <a:lvl1pPr algn="ctr">
              <a:defRPr/>
            </a:lvl1pPr>
          </a:lstStyle>
          <a:p>
            <a:r>
              <a:rPr lang="es-ES" dirty="0"/>
              <a:t>Haga clic en el icono para agregar una imagen</a:t>
            </a:r>
            <a:endParaRPr lang="en-US" dirty="0"/>
          </a:p>
        </p:txBody>
      </p:sp>
      <p:sp>
        <p:nvSpPr>
          <p:cNvPr id="15" name="Slide Number Placeholder 8">
            <a:extLst>
              <a:ext uri="{FF2B5EF4-FFF2-40B4-BE49-F238E27FC236}">
                <a16:creationId xmlns:a16="http://schemas.microsoft.com/office/drawing/2014/main" id="{2CFE18B2-C456-4DF2-9D4C-6A9017A6200E}"/>
              </a:ext>
            </a:extLst>
          </p:cNvPr>
          <p:cNvSpPr>
            <a:spLocks noGrp="1"/>
          </p:cNvSpPr>
          <p:nvPr>
            <p:ph type="sldNum" sz="quarter" idx="12"/>
          </p:nvPr>
        </p:nvSpPr>
        <p:spPr>
          <a:xfrm>
            <a:off x="6457950" y="4767263"/>
            <a:ext cx="2057400" cy="273844"/>
          </a:xfrm>
        </p:spPr>
        <p:txBody>
          <a:bodyPr/>
          <a:lstStyle>
            <a:lvl1pPr>
              <a:defRPr>
                <a:solidFill>
                  <a:schemeClr val="bg1"/>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cxnSp>
        <p:nvCxnSpPr>
          <p:cNvPr id="30" name="Straight Connector 29">
            <a:extLst>
              <a:ext uri="{FF2B5EF4-FFF2-40B4-BE49-F238E27FC236}">
                <a16:creationId xmlns:a16="http://schemas.microsoft.com/office/drawing/2014/main" id="{A8ABD619-DC62-4FA6-8ABC-122A5C4B422D}"/>
              </a:ext>
              <a:ext uri="{C183D7F6-B498-43B3-948B-1728B52AA6E4}">
                <adec:decorative xmlns:adec="http://schemas.microsoft.com/office/drawing/2017/decorative" val="1"/>
              </a:ext>
            </a:extLst>
          </p:cNvPr>
          <p:cNvCxnSpPr>
            <a:cxnSpLocks/>
          </p:cNvCxnSpPr>
          <p:nvPr/>
        </p:nvCxnSpPr>
        <p:spPr>
          <a:xfrm>
            <a:off x="975947" y="2622242"/>
            <a:ext cx="0" cy="25146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3" name="Date Placeholder 2">
            <a:extLst>
              <a:ext uri="{FF2B5EF4-FFF2-40B4-BE49-F238E27FC236}">
                <a16:creationId xmlns:a16="http://schemas.microsoft.com/office/drawing/2014/main" id="{6698E82A-0F3A-4A95-B364-F76F0A493755}"/>
              </a:ext>
            </a:extLst>
          </p:cNvPr>
          <p:cNvSpPr>
            <a:spLocks noGrp="1"/>
          </p:cNvSpPr>
          <p:nvPr>
            <p:ph type="dt" sz="half" idx="17"/>
          </p:nvPr>
        </p:nvSpPr>
        <p:spPr>
          <a:xfrm>
            <a:off x="975946" y="163665"/>
            <a:ext cx="2057400" cy="273844"/>
          </a:xfr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04532504-F5A4-48F8-B4E9-260A94B9BDAC}"/>
              </a:ext>
            </a:extLst>
          </p:cNvPr>
          <p:cNvSpPr>
            <a:spLocks noGrp="1"/>
          </p:cNvSpPr>
          <p:nvPr>
            <p:ph type="ftr" sz="quarter" idx="18"/>
          </p:nvPr>
        </p:nvSpPr>
        <p:spPr>
          <a:xfrm rot="16200000">
            <a:off x="-572001" y="3749279"/>
            <a:ext cx="2514602" cy="273844"/>
          </a:xfrm>
        </p:spPr>
        <p:txBody>
          <a:bodyPr/>
          <a:lstStyle>
            <a:lvl1pPr>
              <a:defRPr>
                <a:solidFill>
                  <a:schemeClr val="bg1"/>
                </a:solidFill>
              </a:defRPr>
            </a:lvl1pPr>
          </a:lstStyle>
          <a:p>
            <a:r>
              <a:rPr lang="en-US" dirty="0"/>
              <a:t>Sample Footer Text</a:t>
            </a:r>
          </a:p>
        </p:txBody>
      </p:sp>
    </p:spTree>
    <p:extLst>
      <p:ext uri="{BB962C8B-B14F-4D97-AF65-F5344CB8AC3E}">
        <p14:creationId xmlns:p14="http://schemas.microsoft.com/office/powerpoint/2010/main" val="3023886675"/>
      </p:ext>
    </p:extLst>
  </p:cSld>
  <p:clrMapOvr>
    <a:masterClrMapping/>
  </p:clrMapOvr>
  <p:transition spd="slow">
    <p:push dir="u"/>
  </p:transition>
  <p:hf sldNum="0" hdr="0" ftr="0" dt="0"/>
</p:sldLayout>
</file>

<file path=ppt/slideLayouts/slideLayout27.xml><?xml version="1.0" encoding="utf-8"?>
<p:sldLayout xmlns:a="http://schemas.openxmlformats.org/drawingml/2006/main" xmlns:r="http://schemas.openxmlformats.org/officeDocument/2006/relationships" xmlns:p="http://schemas.openxmlformats.org/presentationml/2006/main" matchingName="Title and body" type="tx">
  <p:cSld name="Title and body">
    <p:spTree>
      <p:nvGrpSpPr>
        <p:cNvPr id="1" name="Shape 41"/>
        <p:cNvGrpSpPr/>
        <p:nvPr/>
      </p:nvGrpSpPr>
      <p:grpSpPr>
        <a:xfrm>
          <a:off x="0" y="0"/>
          <a:ext cx="0" cy="0"/>
          <a:chOff x="0" y="0"/>
          <a:chExt cx="0" cy="0"/>
        </a:xfrm>
      </p:grpSpPr>
      <p:sp>
        <p:nvSpPr>
          <p:cNvPr id="45" name="Google Shape;45;p4"/>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6" name="Google Shape;46;p4"/>
          <p:cNvSpPr txBox="1">
            <a:spLocks noGrp="1"/>
          </p:cNvSpPr>
          <p:nvPr>
            <p:ph type="body" idx="1"/>
          </p:nvPr>
        </p:nvSpPr>
        <p:spPr>
          <a:xfrm>
            <a:off x="1297500" y="1567550"/>
            <a:ext cx="70389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47" name="Google Shape;47;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dirty="0"/>
          </a:p>
        </p:txBody>
      </p:sp>
    </p:spTree>
    <p:extLst>
      <p:ext uri="{BB962C8B-B14F-4D97-AF65-F5344CB8AC3E}">
        <p14:creationId xmlns:p14="http://schemas.microsoft.com/office/powerpoint/2010/main" val="2715710448"/>
      </p:ext>
    </p:extLst>
  </p:cSld>
  <p:clrMapOvr>
    <a:masterClrMapping/>
  </p:clrMapOvr>
  <p:transition spd="slow">
    <p:push dir="u"/>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matchingName="Title and two columns" type="twoColTx">
  <p:cSld name="Title and two columns">
    <p:spTree>
      <p:nvGrpSpPr>
        <p:cNvPr id="1" name="Shape 48"/>
        <p:cNvGrpSpPr/>
        <p:nvPr/>
      </p:nvGrpSpPr>
      <p:grpSpPr>
        <a:xfrm>
          <a:off x="0" y="0"/>
          <a:ext cx="0" cy="0"/>
          <a:chOff x="0" y="0"/>
          <a:chExt cx="0" cy="0"/>
        </a:xfrm>
      </p:grpSpPr>
      <p:sp>
        <p:nvSpPr>
          <p:cNvPr id="52" name="Google Shape;52;p5"/>
          <p:cNvSpPr txBox="1">
            <a:spLocks noGrp="1"/>
          </p:cNvSpPr>
          <p:nvPr>
            <p:ph type="title"/>
          </p:nvPr>
        </p:nvSpPr>
        <p:spPr>
          <a:xfrm>
            <a:off x="1297500" y="393750"/>
            <a:ext cx="7038900" cy="914100"/>
          </a:xfrm>
          <a:prstGeom prst="rect">
            <a:avLst/>
          </a:prstGeom>
        </p:spPr>
        <p:txBody>
          <a:bodyPr spcFirstLastPara="1" wrap="square" lIns="91425" tIns="91425" rIns="91425" bIns="91425" anchor="t"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53" name="Google Shape;53;p5"/>
          <p:cNvSpPr txBox="1">
            <a:spLocks noGrp="1"/>
          </p:cNvSpPr>
          <p:nvPr>
            <p:ph type="body" idx="1"/>
          </p:nvPr>
        </p:nvSpPr>
        <p:spPr>
          <a:xfrm>
            <a:off x="1297500"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4" name="Google Shape;54;p5"/>
          <p:cNvSpPr txBox="1">
            <a:spLocks noGrp="1"/>
          </p:cNvSpPr>
          <p:nvPr>
            <p:ph type="body" idx="2"/>
          </p:nvPr>
        </p:nvSpPr>
        <p:spPr>
          <a:xfrm>
            <a:off x="4933221" y="1567550"/>
            <a:ext cx="3403200" cy="2911200"/>
          </a:xfrm>
          <a:prstGeom prst="rect">
            <a:avLst/>
          </a:prstGeom>
        </p:spPr>
        <p:txBody>
          <a:bodyPr spcFirstLastPara="1" wrap="square" lIns="91425" tIns="91425" rIns="91425" bIns="91425" anchor="t" anchorCtr="0">
            <a:normAutofit/>
          </a:bodyPr>
          <a:lstStyle>
            <a:lvl1pPr marL="457200" lvl="0" indent="-311150">
              <a:spcBef>
                <a:spcPts val="0"/>
              </a:spcBef>
              <a:spcAft>
                <a:spcPts val="0"/>
              </a:spcAft>
              <a:buSzPts val="1300"/>
              <a:buChar char="●"/>
              <a:defRPr/>
            </a:lvl1pPr>
            <a:lvl2pPr marL="914400" lvl="1" indent="-298450">
              <a:spcBef>
                <a:spcPts val="0"/>
              </a:spcBef>
              <a:spcAft>
                <a:spcPts val="0"/>
              </a:spcAft>
              <a:buSzPts val="1100"/>
              <a:buChar char="○"/>
              <a:defRPr/>
            </a:lvl2pPr>
            <a:lvl3pPr marL="1371600" lvl="2" indent="-298450">
              <a:spcBef>
                <a:spcPts val="0"/>
              </a:spcBef>
              <a:spcAft>
                <a:spcPts val="0"/>
              </a:spcAft>
              <a:buSzPts val="1100"/>
              <a:buChar char="■"/>
              <a:defRPr/>
            </a:lvl3pPr>
            <a:lvl4pPr marL="1828800" lvl="3" indent="-298450">
              <a:spcBef>
                <a:spcPts val="0"/>
              </a:spcBef>
              <a:spcAft>
                <a:spcPts val="0"/>
              </a:spcAft>
              <a:buSzPts val="1100"/>
              <a:buChar char="●"/>
              <a:defRPr/>
            </a:lvl4pPr>
            <a:lvl5pPr marL="2286000" lvl="4" indent="-298450">
              <a:spcBef>
                <a:spcPts val="0"/>
              </a:spcBef>
              <a:spcAft>
                <a:spcPts val="0"/>
              </a:spcAft>
              <a:buSzPts val="1100"/>
              <a:buChar char="○"/>
              <a:defRPr/>
            </a:lvl5pPr>
            <a:lvl6pPr marL="2743200" lvl="5" indent="-298450">
              <a:spcBef>
                <a:spcPts val="0"/>
              </a:spcBef>
              <a:spcAft>
                <a:spcPts val="0"/>
              </a:spcAft>
              <a:buSzPts val="1100"/>
              <a:buChar char="■"/>
              <a:defRPr/>
            </a:lvl6pPr>
            <a:lvl7pPr marL="3200400" lvl="6" indent="-298450">
              <a:spcBef>
                <a:spcPts val="0"/>
              </a:spcBef>
              <a:spcAft>
                <a:spcPts val="0"/>
              </a:spcAft>
              <a:buSzPts val="1100"/>
              <a:buChar char="●"/>
              <a:defRPr/>
            </a:lvl7pPr>
            <a:lvl8pPr marL="3657600" lvl="7" indent="-298450">
              <a:spcBef>
                <a:spcPts val="0"/>
              </a:spcBef>
              <a:spcAft>
                <a:spcPts val="0"/>
              </a:spcAft>
              <a:buSzPts val="1100"/>
              <a:buChar char="○"/>
              <a:defRPr/>
            </a:lvl8pPr>
            <a:lvl9pPr marL="4114800" lvl="8" indent="-298450">
              <a:spcBef>
                <a:spcPts val="0"/>
              </a:spcBef>
              <a:spcAft>
                <a:spcPts val="0"/>
              </a:spcAft>
              <a:buSzPts val="1100"/>
              <a:buChar char="■"/>
              <a:defRPr/>
            </a:lvl9pPr>
          </a:lstStyle>
          <a:p>
            <a:endParaRPr/>
          </a:p>
        </p:txBody>
      </p:sp>
      <p:sp>
        <p:nvSpPr>
          <p:cNvPr id="55" name="Google Shape;5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s"/>
              <a:t>‹Nº›</a:t>
            </a:fld>
            <a:endParaRPr dirty="0"/>
          </a:p>
        </p:txBody>
      </p:sp>
    </p:spTree>
    <p:extLst>
      <p:ext uri="{BB962C8B-B14F-4D97-AF65-F5344CB8AC3E}">
        <p14:creationId xmlns:p14="http://schemas.microsoft.com/office/powerpoint/2010/main" val="2820168057"/>
      </p:ext>
    </p:extLst>
  </p:cSld>
  <p:clrMapOvr>
    <a:masterClrMapping/>
  </p:clrMapOvr>
  <p:transition spd="slow">
    <p:push dir="u"/>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Introduction">
    <p:spTree>
      <p:nvGrpSpPr>
        <p:cNvPr id="1" name=""/>
        <p:cNvGrpSpPr/>
        <p:nvPr/>
      </p:nvGrpSpPr>
      <p:grpSpPr>
        <a:xfrm>
          <a:off x="0" y="0"/>
          <a:ext cx="0" cy="0"/>
          <a:chOff x="0" y="0"/>
          <a:chExt cx="0" cy="0"/>
        </a:xfrm>
      </p:grpSpPr>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p:nvCxnSpPr>
        <p:spPr>
          <a:xfrm>
            <a:off x="8689622" y="2707796"/>
            <a:ext cx="0" cy="242904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Oval 2">
            <a:extLst>
              <a:ext uri="{FF2B5EF4-FFF2-40B4-BE49-F238E27FC236}">
                <a16:creationId xmlns:a16="http://schemas.microsoft.com/office/drawing/2014/main" id="{E48A8E28-7873-4AFA-A619-0E497E0180D0}"/>
              </a:ext>
              <a:ext uri="{C183D7F6-B498-43B3-948B-1728B52AA6E4}">
                <adec:decorative xmlns:adec="http://schemas.microsoft.com/office/drawing/2017/decorative" val="1"/>
              </a:ext>
            </a:extLst>
          </p:cNvPr>
          <p:cNvSpPr/>
          <p:nvPr/>
        </p:nvSpPr>
        <p:spPr>
          <a:xfrm>
            <a:off x="144202" y="402426"/>
            <a:ext cx="4338650" cy="4338650"/>
          </a:xfrm>
          <a:prstGeom prst="ellipse">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650505" y="1834814"/>
            <a:ext cx="3326041" cy="1473872"/>
          </a:xfrm>
        </p:spPr>
        <p:txBody>
          <a:bodyPr anchor="ctr">
            <a:normAutofit/>
          </a:bodyPr>
          <a:lstStyle>
            <a:lvl1pPr algn="ctr">
              <a:defRPr lang="en-US" sz="3375" kern="1200" dirty="0">
                <a:solidFill>
                  <a:schemeClr val="bg1"/>
                </a:solidFill>
                <a:latin typeface="+mj-lt"/>
                <a:ea typeface="+mj-ea"/>
                <a:cs typeface="+mj-cs"/>
              </a:defRPr>
            </a:lvl1pPr>
          </a:lstStyle>
          <a:p>
            <a:r>
              <a:rPr lang="es-ES"/>
              <a:t>Haga clic para modificar el estilo de título del patrón</a:t>
            </a:r>
            <a:endParaRPr lang="en-US" dirty="0"/>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4794437" y="402426"/>
            <a:ext cx="3388878" cy="4338650"/>
          </a:xfrm>
        </p:spPr>
        <p:txBody>
          <a:bodyPr anchor="ctr">
            <a:normAutofit/>
          </a:bodyPr>
          <a:lstStyle>
            <a:lvl1pPr marL="0" indent="0">
              <a:lnSpc>
                <a:spcPts val="1875"/>
              </a:lnSpc>
              <a:buNone/>
              <a:defRPr sz="1350"/>
            </a:lvl1pPr>
          </a:lstStyle>
          <a:p>
            <a:r>
              <a:rPr lang="en-US" sz="1350" dirty="0">
                <a:cs typeface="Calibri"/>
              </a:rPr>
              <a:t>Click to edit master text style</a:t>
            </a:r>
          </a:p>
        </p:txBody>
      </p:sp>
      <p:sp>
        <p:nvSpPr>
          <p:cNvPr id="4" name="Graphic 13">
            <a:extLst>
              <a:ext uri="{FF2B5EF4-FFF2-40B4-BE49-F238E27FC236}">
                <a16:creationId xmlns:a16="http://schemas.microsoft.com/office/drawing/2014/main" id="{5EB0124E-1A8A-4EB1-A9CF-E273590B60B9}"/>
              </a:ext>
              <a:ext uri="{C183D7F6-B498-43B3-948B-1728B52AA6E4}">
                <adec:decorative xmlns:adec="http://schemas.microsoft.com/office/drawing/2017/decorative" val="1"/>
              </a:ext>
            </a:extLst>
          </p:cNvPr>
          <p:cNvSpPr/>
          <p:nvPr/>
        </p:nvSpPr>
        <p:spPr>
          <a:xfrm>
            <a:off x="832459" y="263566"/>
            <a:ext cx="148957" cy="148957"/>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accent2"/>
          </a:solidFill>
          <a:ln w="603" cap="flat">
            <a:noFill/>
            <a:prstDash val="solid"/>
            <a:miter/>
          </a:ln>
        </p:spPr>
        <p:txBody>
          <a:bodyPr rtlCol="0" anchor="ctr"/>
          <a:lstStyle/>
          <a:p>
            <a:endParaRPr lang="en-US" sz="1350" dirty="0"/>
          </a:p>
        </p:txBody>
      </p:sp>
      <p:sp>
        <p:nvSpPr>
          <p:cNvPr id="5" name="Graphic 12">
            <a:extLst>
              <a:ext uri="{FF2B5EF4-FFF2-40B4-BE49-F238E27FC236}">
                <a16:creationId xmlns:a16="http://schemas.microsoft.com/office/drawing/2014/main" id="{44654EA2-A648-4219-B093-1C05AE964626}"/>
              </a:ext>
              <a:ext uri="{C183D7F6-B498-43B3-948B-1728B52AA6E4}">
                <adec:decorative xmlns:adec="http://schemas.microsoft.com/office/drawing/2017/decorative" val="1"/>
              </a:ext>
            </a:extLst>
          </p:cNvPr>
          <p:cNvSpPr/>
          <p:nvPr/>
        </p:nvSpPr>
        <p:spPr>
          <a:xfrm>
            <a:off x="4069412" y="4299639"/>
            <a:ext cx="97640" cy="97640"/>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sz="1350" dirty="0"/>
          </a:p>
        </p:txBody>
      </p:sp>
      <p:sp>
        <p:nvSpPr>
          <p:cNvPr id="6" name="Graphic 15">
            <a:extLst>
              <a:ext uri="{FF2B5EF4-FFF2-40B4-BE49-F238E27FC236}">
                <a16:creationId xmlns:a16="http://schemas.microsoft.com/office/drawing/2014/main" id="{81C0EC89-A66C-4027-8FF0-F7605B506229}"/>
              </a:ext>
              <a:ext uri="{C183D7F6-B498-43B3-948B-1728B52AA6E4}">
                <adec:decorative xmlns:adec="http://schemas.microsoft.com/office/drawing/2017/decorative" val="1"/>
              </a:ext>
            </a:extLst>
          </p:cNvPr>
          <p:cNvSpPr/>
          <p:nvPr/>
        </p:nvSpPr>
        <p:spPr>
          <a:xfrm>
            <a:off x="404417" y="804355"/>
            <a:ext cx="136824" cy="136824"/>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accent2"/>
          </a:solidFill>
          <a:ln w="610" cap="flat">
            <a:noFill/>
            <a:prstDash val="solid"/>
            <a:miter/>
          </a:ln>
        </p:spPr>
        <p:txBody>
          <a:bodyPr rtlCol="0" anchor="ctr"/>
          <a:lstStyle/>
          <a:p>
            <a:endParaRPr lang="en-US" sz="1350" dirty="0"/>
          </a:p>
        </p:txBody>
      </p:sp>
      <p:sp>
        <p:nvSpPr>
          <p:cNvPr id="7" name="Date Placeholder 6">
            <a:extLst>
              <a:ext uri="{FF2B5EF4-FFF2-40B4-BE49-F238E27FC236}">
                <a16:creationId xmlns:a16="http://schemas.microsoft.com/office/drawing/2014/main" id="{5B95D6AF-D6A0-4AA6-9810-97D9EBF6771A}"/>
              </a:ext>
            </a:extLst>
          </p:cNvPr>
          <p:cNvSpPr>
            <a:spLocks noGrp="1"/>
          </p:cNvSpPr>
          <p:nvPr>
            <p:ph type="dt" sz="half" idx="10"/>
          </p:nvPr>
        </p:nvSpPr>
        <p:spPr>
          <a:xfrm>
            <a:off x="4339313" y="4767263"/>
            <a:ext cx="2057400" cy="273844"/>
          </a:xfrm>
        </p:spPr>
        <p:txBody>
          <a:bodyPr/>
          <a:lstStyle>
            <a:lvl1pPr>
              <a:defRPr>
                <a:solidFill>
                  <a:schemeClr val="accent2"/>
                </a:solidFill>
              </a:defRPr>
            </a:lvl1pPr>
          </a:lstStyle>
          <a:p>
            <a:r>
              <a:rPr lang="en-US" dirty="0"/>
              <a:t>20xx</a:t>
            </a:r>
          </a:p>
        </p:txBody>
      </p:sp>
      <p:sp>
        <p:nvSpPr>
          <p:cNvPr id="8" name="Footer Placeholder 7">
            <a:extLst>
              <a:ext uri="{FF2B5EF4-FFF2-40B4-BE49-F238E27FC236}">
                <a16:creationId xmlns:a16="http://schemas.microsoft.com/office/drawing/2014/main" id="{A6E5DE1C-B9B3-43A2-ADC2-A1E16556824E}"/>
              </a:ext>
            </a:extLst>
          </p:cNvPr>
          <p:cNvSpPr>
            <a:spLocks noGrp="1"/>
          </p:cNvSpPr>
          <p:nvPr>
            <p:ph type="ftr" sz="quarter" idx="11"/>
          </p:nvPr>
        </p:nvSpPr>
        <p:spPr>
          <a:xfrm rot="16200000">
            <a:off x="7359087" y="1193614"/>
            <a:ext cx="2661071" cy="273844"/>
          </a:xfrm>
        </p:spPr>
        <p:txBody>
          <a:bodyPr/>
          <a:lstStyle>
            <a:lvl1pPr>
              <a:defRPr>
                <a:solidFill>
                  <a:schemeClr val="accent2"/>
                </a:solidFill>
              </a:defRPr>
            </a:lvl1pPr>
          </a:lstStyle>
          <a:p>
            <a:r>
              <a:rPr lang="en-US" dirty="0"/>
              <a:t>Sample Footer Text</a:t>
            </a:r>
          </a:p>
        </p:txBody>
      </p:sp>
      <p:sp>
        <p:nvSpPr>
          <p:cNvPr id="9" name="Slide Number Placeholder 8">
            <a:extLst>
              <a:ext uri="{FF2B5EF4-FFF2-40B4-BE49-F238E27FC236}">
                <a16:creationId xmlns:a16="http://schemas.microsoft.com/office/drawing/2014/main" id="{A82333A7-2FA8-4CD0-8D5D-EE98B3E37D8F}"/>
              </a:ext>
            </a:extLst>
          </p:cNvPr>
          <p:cNvSpPr>
            <a:spLocks noGrp="1"/>
          </p:cNvSpPr>
          <p:nvPr>
            <p:ph type="sldNum" sz="quarter" idx="12"/>
          </p:nvPr>
        </p:nvSpPr>
        <p:spPr/>
        <p:txBody>
          <a:bodyPr/>
          <a:lstStyle>
            <a:lvl1pPr>
              <a:defRPr>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2014866919"/>
      </p:ext>
    </p:extLst>
  </p:cSld>
  <p:clrMapOvr>
    <a:masterClrMapping/>
  </p:clrMapOvr>
  <p:transition spd="slow">
    <p:push dir="u"/>
  </p:transition>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ection break">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id="{2F236E68-2CF8-44ED-939D-0302808CE819}"/>
              </a:ext>
            </a:extLst>
          </p:cNvPr>
          <p:cNvSpPr>
            <a:spLocks noGrp="1"/>
          </p:cNvSpPr>
          <p:nvPr>
            <p:ph type="pic" sz="quarter" idx="13"/>
          </p:nvPr>
        </p:nvSpPr>
        <p:spPr>
          <a:xfrm>
            <a:off x="0" y="0"/>
            <a:ext cx="9141278" cy="5143500"/>
          </a:xfrm>
          <a:custGeom>
            <a:avLst/>
            <a:gdLst>
              <a:gd name="connsiteX0" fmla="*/ 0 w 12188370"/>
              <a:gd name="connsiteY0" fmla="*/ 0 h 6858000"/>
              <a:gd name="connsiteX1" fmla="*/ 12188370 w 12188370"/>
              <a:gd name="connsiteY1" fmla="*/ 0 h 6858000"/>
              <a:gd name="connsiteX2" fmla="*/ 12188370 w 12188370"/>
              <a:gd name="connsiteY2" fmla="*/ 6858000 h 6858000"/>
              <a:gd name="connsiteX3" fmla="*/ 0 w 12188370"/>
              <a:gd name="connsiteY3" fmla="*/ 6858000 h 6858000"/>
              <a:gd name="connsiteX4" fmla="*/ 0 w 12188370"/>
              <a:gd name="connsiteY4" fmla="*/ 843875 h 6858000"/>
              <a:gd name="connsiteX5" fmla="*/ 8473201 w 12188370"/>
              <a:gd name="connsiteY5" fmla="*/ 843875 h 6858000"/>
              <a:gd name="connsiteX6" fmla="*/ 8473201 w 12188370"/>
              <a:gd name="connsiteY6" fmla="*/ 816443 h 6858000"/>
              <a:gd name="connsiteX7" fmla="*/ 0 w 12188370"/>
              <a:gd name="connsiteY7" fmla="*/ 816443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88370" h="6858000">
                <a:moveTo>
                  <a:pt x="0" y="0"/>
                </a:moveTo>
                <a:lnTo>
                  <a:pt x="12188370" y="0"/>
                </a:lnTo>
                <a:lnTo>
                  <a:pt x="12188370" y="6858000"/>
                </a:lnTo>
                <a:lnTo>
                  <a:pt x="0" y="6858000"/>
                </a:lnTo>
                <a:lnTo>
                  <a:pt x="0" y="843875"/>
                </a:lnTo>
                <a:lnTo>
                  <a:pt x="8473201" y="843875"/>
                </a:lnTo>
                <a:lnTo>
                  <a:pt x="8473201" y="816443"/>
                </a:lnTo>
                <a:lnTo>
                  <a:pt x="0" y="816443"/>
                </a:lnTo>
                <a:close/>
              </a:path>
            </a:pathLst>
          </a:custGeom>
        </p:spPr>
        <p:txBody>
          <a:bodyPr wrap="square">
            <a:noAutofit/>
          </a:bodyPr>
          <a:lstStyle/>
          <a:p>
            <a:r>
              <a:rPr lang="es-ES" dirty="0"/>
              <a:t>Haga clic en el icono para agregar una imagen</a:t>
            </a:r>
            <a:endParaRPr lang="en-US" dirty="0"/>
          </a:p>
        </p:txBody>
      </p:sp>
      <p:sp>
        <p:nvSpPr>
          <p:cNvPr id="2" name="Title 1">
            <a:extLst>
              <a:ext uri="{FF2B5EF4-FFF2-40B4-BE49-F238E27FC236}">
                <a16:creationId xmlns:a16="http://schemas.microsoft.com/office/drawing/2014/main" id="{532F3A8F-B976-406D-827A-8714EFF80344}"/>
              </a:ext>
            </a:extLst>
          </p:cNvPr>
          <p:cNvSpPr>
            <a:spLocks noGrp="1"/>
          </p:cNvSpPr>
          <p:nvPr>
            <p:ph type="title" hasCustomPrompt="1"/>
          </p:nvPr>
        </p:nvSpPr>
        <p:spPr>
          <a:xfrm>
            <a:off x="942206" y="1707330"/>
            <a:ext cx="7259586" cy="2151329"/>
          </a:xfrm>
        </p:spPr>
        <p:txBody>
          <a:bodyPr anchor="b">
            <a:noAutofit/>
          </a:bodyPr>
          <a:lstStyle>
            <a:lvl1pPr algn="l">
              <a:defRPr lang="en-US" sz="5400" b="1" kern="1200" cap="all" dirty="0">
                <a:solidFill>
                  <a:schemeClr val="bg1"/>
                </a:solidFill>
                <a:latin typeface="+mj-lt"/>
                <a:ea typeface="+mj-ea"/>
                <a:cs typeface="+mj-cs"/>
              </a:defRPr>
            </a:lvl1pPr>
          </a:lstStyle>
          <a:p>
            <a:r>
              <a:rPr lang="en-US" dirty="0"/>
              <a:t>CLICK TO EDIT MASTER TITLE STYLE</a:t>
            </a:r>
          </a:p>
        </p:txBody>
      </p:sp>
      <p:sp>
        <p:nvSpPr>
          <p:cNvPr id="13" name="Text Placeholder 3">
            <a:extLst>
              <a:ext uri="{FF2B5EF4-FFF2-40B4-BE49-F238E27FC236}">
                <a16:creationId xmlns:a16="http://schemas.microsoft.com/office/drawing/2014/main" id="{91D9E9B9-E0A7-4C75-946E-BBAEBCC2CA6A}"/>
              </a:ext>
            </a:extLst>
          </p:cNvPr>
          <p:cNvSpPr>
            <a:spLocks noGrp="1"/>
          </p:cNvSpPr>
          <p:nvPr>
            <p:ph type="body" idx="14"/>
          </p:nvPr>
        </p:nvSpPr>
        <p:spPr>
          <a:xfrm>
            <a:off x="942207" y="3823691"/>
            <a:ext cx="7259587" cy="562694"/>
          </a:xfrm>
        </p:spPr>
        <p:txBody>
          <a:bodyPr vert="horz" lIns="91440" tIns="45720" rIns="91440" bIns="45720" rtlCol="0" anchor="ctr">
            <a:normAutofit/>
          </a:bodyPr>
          <a:lstStyle>
            <a:lvl1pPr marL="0" indent="0">
              <a:buNone/>
              <a:defRPr sz="1500">
                <a:solidFill>
                  <a:schemeClr val="bg1"/>
                </a:solidFill>
              </a:defRPr>
            </a:lvl1pPr>
          </a:lstStyle>
          <a:p>
            <a:pPr lvl="0"/>
            <a:r>
              <a:rPr lang="es-ES" sz="1500" kern="1200">
                <a:solidFill>
                  <a:srgbClr val="FFFFFF"/>
                </a:solidFill>
                <a:latin typeface="+mn-lt"/>
                <a:ea typeface="+mn-ea"/>
                <a:cs typeface="+mn-cs"/>
              </a:rPr>
              <a:t>Haga clic para modificar los estilos de texto del patrón</a:t>
            </a:r>
          </a:p>
        </p:txBody>
      </p:sp>
      <p:cxnSp>
        <p:nvCxnSpPr>
          <p:cNvPr id="6" name="Straight Connector 5">
            <a:extLst>
              <a:ext uri="{FF2B5EF4-FFF2-40B4-BE49-F238E27FC236}">
                <a16:creationId xmlns:a16="http://schemas.microsoft.com/office/drawing/2014/main" id="{03C6873F-B921-4626-97A7-FD8E9398E4E7}"/>
              </a:ext>
            </a:extLst>
          </p:cNvPr>
          <p:cNvCxnSpPr>
            <a:cxnSpLocks/>
          </p:cNvCxnSpPr>
          <p:nvPr/>
        </p:nvCxnSpPr>
        <p:spPr>
          <a:xfrm flipH="1">
            <a:off x="-8164" y="616142"/>
            <a:ext cx="6354901" cy="0"/>
          </a:xfrm>
          <a:prstGeom prst="line">
            <a:avLst/>
          </a:prstGeom>
          <a:ln w="1905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Graphic 13">
            <a:extLst>
              <a:ext uri="{FF2B5EF4-FFF2-40B4-BE49-F238E27FC236}">
                <a16:creationId xmlns:a16="http://schemas.microsoft.com/office/drawing/2014/main" id="{275D0799-1240-4A8C-98BF-96679D262568}"/>
              </a:ext>
            </a:extLst>
          </p:cNvPr>
          <p:cNvSpPr/>
          <p:nvPr/>
        </p:nvSpPr>
        <p:spPr>
          <a:xfrm>
            <a:off x="408716" y="2149233"/>
            <a:ext cx="109747" cy="118453"/>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sz="1350" dirty="0"/>
          </a:p>
        </p:txBody>
      </p:sp>
      <p:sp>
        <p:nvSpPr>
          <p:cNvPr id="9" name="Graphic 12">
            <a:extLst>
              <a:ext uri="{FF2B5EF4-FFF2-40B4-BE49-F238E27FC236}">
                <a16:creationId xmlns:a16="http://schemas.microsoft.com/office/drawing/2014/main" id="{3F7A1898-37E9-4DF7-9E1E-A5D41681C6D9}"/>
              </a:ext>
            </a:extLst>
          </p:cNvPr>
          <p:cNvSpPr/>
          <p:nvPr/>
        </p:nvSpPr>
        <p:spPr>
          <a:xfrm>
            <a:off x="677801" y="2321207"/>
            <a:ext cx="75438" cy="75438"/>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sz="1350" dirty="0"/>
          </a:p>
        </p:txBody>
      </p:sp>
      <p:sp>
        <p:nvSpPr>
          <p:cNvPr id="19" name="Graphic 15">
            <a:extLst>
              <a:ext uri="{FF2B5EF4-FFF2-40B4-BE49-F238E27FC236}">
                <a16:creationId xmlns:a16="http://schemas.microsoft.com/office/drawing/2014/main" id="{DA49FC99-340D-4901-98CD-6C4D1941C969}"/>
              </a:ext>
            </a:extLst>
          </p:cNvPr>
          <p:cNvSpPr/>
          <p:nvPr/>
        </p:nvSpPr>
        <p:spPr>
          <a:xfrm>
            <a:off x="399690" y="2714423"/>
            <a:ext cx="96012" cy="96012"/>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sz="1350" dirty="0"/>
          </a:p>
        </p:txBody>
      </p:sp>
    </p:spTree>
    <p:extLst>
      <p:ext uri="{BB962C8B-B14F-4D97-AF65-F5344CB8AC3E}">
        <p14:creationId xmlns:p14="http://schemas.microsoft.com/office/powerpoint/2010/main" val="3754228623"/>
      </p:ext>
    </p:extLst>
  </p:cSld>
  <p:clrMapOvr>
    <a:masterClrMapping/>
  </p:clrMapOvr>
  <p:transition spd="slow">
    <p:push dir="u"/>
  </p:transition>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Chart, tab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4050"/>
            </a:lvl1pPr>
          </a:lstStyle>
          <a:p>
            <a:r>
              <a:rPr lang="es-ES"/>
              <a:t>Haga clic para modificar el estilo de título del patrón</a:t>
            </a:r>
            <a:endParaRPr lang="en-US"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536918" y="267610"/>
            <a:ext cx="0" cy="486965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4143311135"/>
      </p:ext>
    </p:extLst>
  </p:cSld>
  <p:clrMapOvr>
    <a:masterClrMapping/>
  </p:clrMapOvr>
  <p:transition spd="slow">
    <p:push dir="u"/>
  </p:transition>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obj" preserve="1">
  <p:cSld name="Timelin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CF8C-1EA0-4E47-AC60-CAC3B80A3C5D}"/>
              </a:ext>
            </a:extLst>
          </p:cNvPr>
          <p:cNvSpPr>
            <a:spLocks noGrp="1"/>
          </p:cNvSpPr>
          <p:nvPr>
            <p:ph type="title"/>
          </p:nvPr>
        </p:nvSpPr>
        <p:spPr/>
        <p:txBody>
          <a:bodyPr>
            <a:normAutofit/>
          </a:bodyPr>
          <a:lstStyle>
            <a:lvl1pPr>
              <a:defRPr sz="4050"/>
            </a:lvl1pPr>
          </a:lstStyle>
          <a:p>
            <a:r>
              <a:rPr lang="es-ES"/>
              <a:t>Haga clic para modificar el estilo de título del patrón</a:t>
            </a:r>
            <a:endParaRPr lang="en-US" dirty="0"/>
          </a:p>
        </p:txBody>
      </p:sp>
      <p:sp>
        <p:nvSpPr>
          <p:cNvPr id="3" name="Content Placeholder 2">
            <a:extLst>
              <a:ext uri="{FF2B5EF4-FFF2-40B4-BE49-F238E27FC236}">
                <a16:creationId xmlns:a16="http://schemas.microsoft.com/office/drawing/2014/main" id="{628CABF8-19D8-4F3C-994F-4D35EC7A2C3E}"/>
              </a:ext>
            </a:extLst>
          </p:cNvPr>
          <p:cNvSpPr>
            <a:spLocks noGrp="1"/>
          </p:cNvSpPr>
          <p:nvPr>
            <p:ph idx="1"/>
          </p:nvPr>
        </p:nvSpPr>
        <p:spPr>
          <a:xfrm>
            <a:off x="963297" y="1369219"/>
            <a:ext cx="7552051" cy="3263504"/>
          </a:xfrm>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a:extLst>
              <a:ext uri="{FF2B5EF4-FFF2-40B4-BE49-F238E27FC236}">
                <a16:creationId xmlns:a16="http://schemas.microsoft.com/office/drawing/2014/main" id="{D097BB2D-4E2C-4490-A2A3-4B68BCC5D2F9}"/>
              </a:ext>
            </a:extLst>
          </p:cNvPr>
          <p:cNvSpPr>
            <a:spLocks noGrp="1"/>
          </p:cNvSpPr>
          <p:nvPr>
            <p:ph type="dt" sz="half" idx="10"/>
          </p:nvPr>
        </p:nvSpPr>
        <p:spPr/>
        <p:txBody>
          <a:bodyPr/>
          <a:lstStyle>
            <a:lvl1pPr>
              <a:defRPr/>
            </a:lvl1pPr>
          </a:lstStyle>
          <a:p>
            <a:r>
              <a:rPr lang="en-US" dirty="0"/>
              <a:t>20xx</a:t>
            </a:r>
          </a:p>
        </p:txBody>
      </p:sp>
      <p:sp>
        <p:nvSpPr>
          <p:cNvPr id="5" name="Footer Placeholder 4">
            <a:extLst>
              <a:ext uri="{FF2B5EF4-FFF2-40B4-BE49-F238E27FC236}">
                <a16:creationId xmlns:a16="http://schemas.microsoft.com/office/drawing/2014/main" id="{6140F15D-DD72-46D5-BF0F-F5064710700E}"/>
              </a:ext>
            </a:extLst>
          </p:cNvPr>
          <p:cNvSpPr>
            <a:spLocks noGrp="1"/>
          </p:cNvSpPr>
          <p:nvPr>
            <p:ph type="ftr" sz="quarter" idx="11"/>
          </p:nvPr>
        </p:nvSpPr>
        <p:spPr/>
        <p:txBody>
          <a:bodyPr/>
          <a:lstStyle/>
          <a:p>
            <a:r>
              <a:rPr lang="en-US" dirty="0"/>
              <a:t>Sample Footer Text</a:t>
            </a:r>
          </a:p>
        </p:txBody>
      </p:sp>
      <p:sp>
        <p:nvSpPr>
          <p:cNvPr id="6" name="Slide Number Placeholder 5">
            <a:extLst>
              <a:ext uri="{FF2B5EF4-FFF2-40B4-BE49-F238E27FC236}">
                <a16:creationId xmlns:a16="http://schemas.microsoft.com/office/drawing/2014/main" id="{5266FD4D-815A-431C-ADEF-DE6F236F617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dirty="0"/>
          </a:p>
        </p:txBody>
      </p:sp>
      <p:cxnSp>
        <p:nvCxnSpPr>
          <p:cNvPr id="7" name="Straight Connector 6">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p:cNvCxnSpPr>
          <p:nvPr/>
        </p:nvCxnSpPr>
        <p:spPr>
          <a:xfrm>
            <a:off x="536918" y="267610"/>
            <a:ext cx="0" cy="486965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77900378"/>
      </p:ext>
    </p:extLst>
  </p:cSld>
  <p:clrMapOvr>
    <a:masterClrMapping/>
  </p:clrMapOvr>
  <p:transition spd="slow">
    <p:push dir="u"/>
  </p:transition>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Quote">
    <p:spTree>
      <p:nvGrpSpPr>
        <p:cNvPr id="1" name=""/>
        <p:cNvGrpSpPr/>
        <p:nvPr/>
      </p:nvGrpSpPr>
      <p:grpSpPr>
        <a:xfrm>
          <a:off x="0" y="0"/>
          <a:ext cx="0" cy="0"/>
          <a:chOff x="0" y="0"/>
          <a:chExt cx="0" cy="0"/>
        </a:xfrm>
      </p:grpSpPr>
      <p:sp>
        <p:nvSpPr>
          <p:cNvPr id="13" name="Rectangle 12">
            <a:extLst>
              <a:ext uri="{FF2B5EF4-FFF2-40B4-BE49-F238E27FC236}">
                <a16:creationId xmlns:a16="http://schemas.microsoft.com/office/drawing/2014/main" id="{D67D4E1F-D8DD-4ED2-8901-A47E930891B9}"/>
              </a:ext>
              <a:ext uri="{C183D7F6-B498-43B3-948B-1728B52AA6E4}">
                <adec:decorative xmlns:adec="http://schemas.microsoft.com/office/drawing/2017/decorative" val="1"/>
              </a:ext>
            </a:extLst>
          </p:cNvPr>
          <p:cNvSpPr/>
          <p:nvPr/>
        </p:nvSpPr>
        <p:spPr>
          <a:xfrm>
            <a:off x="1" y="0"/>
            <a:ext cx="4334933" cy="51435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2" name="Title 1">
            <a:extLst>
              <a:ext uri="{FF2B5EF4-FFF2-40B4-BE49-F238E27FC236}">
                <a16:creationId xmlns:a16="http://schemas.microsoft.com/office/drawing/2014/main" id="{86946745-2521-4BB4-80EC-24CD13FF3A60}"/>
              </a:ext>
            </a:extLst>
          </p:cNvPr>
          <p:cNvSpPr>
            <a:spLocks noGrp="1"/>
          </p:cNvSpPr>
          <p:nvPr>
            <p:ph type="title"/>
          </p:nvPr>
        </p:nvSpPr>
        <p:spPr>
          <a:xfrm>
            <a:off x="4794438" y="189557"/>
            <a:ext cx="3326041" cy="3615000"/>
          </a:xfrm>
        </p:spPr>
        <p:txBody>
          <a:bodyPr anchor="b">
            <a:normAutofit/>
          </a:bodyPr>
          <a:lstStyle>
            <a:lvl1pPr>
              <a:defRPr lang="en-US" sz="4050" kern="1200" dirty="0">
                <a:solidFill>
                  <a:schemeClr val="tx1"/>
                </a:solidFill>
                <a:latin typeface="+mj-lt"/>
                <a:ea typeface="+mj-ea"/>
                <a:cs typeface="+mj-cs"/>
              </a:defRPr>
            </a:lvl1pPr>
          </a:lstStyle>
          <a:p>
            <a:r>
              <a:rPr lang="es-ES"/>
              <a:t>Haga clic para modificar el estilo de título del patrón</a:t>
            </a:r>
            <a:endParaRPr lang="en-US" dirty="0"/>
          </a:p>
        </p:txBody>
      </p:sp>
      <p:sp>
        <p:nvSpPr>
          <p:cNvPr id="21" name="Picture Placeholder 20">
            <a:extLst>
              <a:ext uri="{FF2B5EF4-FFF2-40B4-BE49-F238E27FC236}">
                <a16:creationId xmlns:a16="http://schemas.microsoft.com/office/drawing/2014/main" id="{6A9682C5-2804-43F9-B365-D5F853CEB37A}"/>
              </a:ext>
            </a:extLst>
          </p:cNvPr>
          <p:cNvSpPr>
            <a:spLocks noGrp="1"/>
          </p:cNvSpPr>
          <p:nvPr>
            <p:ph type="pic" sz="quarter" idx="10"/>
          </p:nvPr>
        </p:nvSpPr>
        <p:spPr>
          <a:xfrm>
            <a:off x="204976" y="224631"/>
            <a:ext cx="3916215" cy="4694239"/>
          </a:xfrm>
        </p:spPr>
        <p:txBody>
          <a:bodyPr/>
          <a:lstStyle/>
          <a:p>
            <a:r>
              <a:rPr lang="es-ES" dirty="0"/>
              <a:t>Haga clic en el icono para agregar una imagen</a:t>
            </a:r>
            <a:endParaRPr lang="en-US" dirty="0"/>
          </a:p>
        </p:txBody>
      </p:sp>
      <p:sp>
        <p:nvSpPr>
          <p:cNvPr id="20" name="Date Placeholder 3">
            <a:extLst>
              <a:ext uri="{FF2B5EF4-FFF2-40B4-BE49-F238E27FC236}">
                <a16:creationId xmlns:a16="http://schemas.microsoft.com/office/drawing/2014/main" id="{E19B6EE4-4480-4732-A518-32AAC2EC081A}"/>
              </a:ext>
            </a:extLst>
          </p:cNvPr>
          <p:cNvSpPr>
            <a:spLocks noGrp="1"/>
          </p:cNvSpPr>
          <p:nvPr>
            <p:ph type="dt" sz="half" idx="11"/>
          </p:nvPr>
        </p:nvSpPr>
        <p:spPr>
          <a:xfrm>
            <a:off x="628650" y="4767263"/>
            <a:ext cx="2057400" cy="273844"/>
          </a:xfrm>
        </p:spPr>
        <p:txBody>
          <a:bodyPr/>
          <a:lstStyle>
            <a:lvl1pPr>
              <a:defRPr/>
            </a:lvl1pPr>
          </a:lstStyle>
          <a:p>
            <a:r>
              <a:rPr lang="en-US" dirty="0"/>
              <a:t>20xx</a:t>
            </a:r>
          </a:p>
        </p:txBody>
      </p:sp>
      <p:sp>
        <p:nvSpPr>
          <p:cNvPr id="14" name="Content Placeholder 2">
            <a:extLst>
              <a:ext uri="{FF2B5EF4-FFF2-40B4-BE49-F238E27FC236}">
                <a16:creationId xmlns:a16="http://schemas.microsoft.com/office/drawing/2014/main" id="{1F83215D-2938-4915-9C53-FDF71E3F0E14}"/>
              </a:ext>
            </a:extLst>
          </p:cNvPr>
          <p:cNvSpPr>
            <a:spLocks noGrp="1"/>
          </p:cNvSpPr>
          <p:nvPr>
            <p:ph idx="1" hasCustomPrompt="1"/>
          </p:nvPr>
        </p:nvSpPr>
        <p:spPr>
          <a:xfrm>
            <a:off x="4794438" y="4033157"/>
            <a:ext cx="3326041" cy="734105"/>
          </a:xfrm>
        </p:spPr>
        <p:txBody>
          <a:bodyPr anchor="t">
            <a:normAutofit/>
          </a:bodyPr>
          <a:lstStyle>
            <a:lvl1pPr marL="0" indent="0">
              <a:buNone/>
              <a:defRPr sz="1350"/>
            </a:lvl1pPr>
          </a:lstStyle>
          <a:p>
            <a:r>
              <a:rPr lang="en-US" sz="1350" dirty="0">
                <a:cs typeface="Calibri"/>
              </a:rPr>
              <a:t>Click to edit master text style</a:t>
            </a:r>
          </a:p>
        </p:txBody>
      </p:sp>
      <p:cxnSp>
        <p:nvCxnSpPr>
          <p:cNvPr id="18" name="Straight Connector 17">
            <a:extLst>
              <a:ext uri="{FF2B5EF4-FFF2-40B4-BE49-F238E27FC236}">
                <a16:creationId xmlns:a16="http://schemas.microsoft.com/office/drawing/2014/main" id="{AB8238B2-89F4-4CBF-8949-A4979F889CE8}"/>
              </a:ext>
              <a:ext uri="{C183D7F6-B498-43B3-948B-1728B52AA6E4}">
                <adec:decorative xmlns:adec="http://schemas.microsoft.com/office/drawing/2017/decorative" val="1"/>
              </a:ext>
            </a:extLst>
          </p:cNvPr>
          <p:cNvCxnSpPr>
            <a:cxnSpLocks/>
          </p:cNvCxnSpPr>
          <p:nvPr/>
        </p:nvCxnSpPr>
        <p:spPr>
          <a:xfrm>
            <a:off x="8689622" y="2707796"/>
            <a:ext cx="0" cy="242904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3" name="Footer Placeholder 2">
            <a:extLst>
              <a:ext uri="{FF2B5EF4-FFF2-40B4-BE49-F238E27FC236}">
                <a16:creationId xmlns:a16="http://schemas.microsoft.com/office/drawing/2014/main" id="{42877BB9-EBFF-47D8-BB86-67C309ACB107}"/>
              </a:ext>
            </a:extLst>
          </p:cNvPr>
          <p:cNvSpPr>
            <a:spLocks noGrp="1"/>
          </p:cNvSpPr>
          <p:nvPr>
            <p:ph type="ftr" sz="quarter" idx="12"/>
          </p:nvPr>
        </p:nvSpPr>
        <p:spPr>
          <a:xfrm rot="16200000">
            <a:off x="7359087" y="1193614"/>
            <a:ext cx="2661071" cy="273844"/>
          </a:xfrm>
        </p:spPr>
        <p:txBody>
          <a:bodyPr/>
          <a:lstStyle>
            <a:lvl1pPr>
              <a:defRPr>
                <a:solidFill>
                  <a:schemeClr val="accent2"/>
                </a:solidFill>
              </a:defRPr>
            </a:lvl1pPr>
          </a:lstStyle>
          <a:p>
            <a:r>
              <a:rPr lang="en-US" dirty="0"/>
              <a:t>Sample Footer Text</a:t>
            </a:r>
          </a:p>
        </p:txBody>
      </p:sp>
      <p:sp>
        <p:nvSpPr>
          <p:cNvPr id="4" name="Slide Number Placeholder 3">
            <a:extLst>
              <a:ext uri="{FF2B5EF4-FFF2-40B4-BE49-F238E27FC236}">
                <a16:creationId xmlns:a16="http://schemas.microsoft.com/office/drawing/2014/main" id="{4F6CC749-7E8D-4AF0-B13E-80DDB47E2531}"/>
              </a:ext>
            </a:extLst>
          </p:cNvPr>
          <p:cNvSpPr>
            <a:spLocks noGrp="1"/>
          </p:cNvSpPr>
          <p:nvPr>
            <p:ph type="sldNum" sz="quarter" idx="13"/>
          </p:nvPr>
        </p:nvSpPr>
        <p:spPr/>
        <p:txBody>
          <a:bodyPr/>
          <a:lstStyle>
            <a:lvl1pPr>
              <a:defRPr>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2787116606"/>
      </p:ext>
    </p:extLst>
  </p:cSld>
  <p:clrMapOvr>
    <a:masterClrMapping/>
  </p:clrMapOvr>
  <p:transition spd="slow">
    <p:push dir="u"/>
  </p:transition>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eam">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71B15A-5639-4D83-9CDE-B6FC231C544D}"/>
              </a:ext>
            </a:extLst>
          </p:cNvPr>
          <p:cNvSpPr>
            <a:spLocks noGrp="1"/>
          </p:cNvSpPr>
          <p:nvPr>
            <p:ph type="title"/>
          </p:nvPr>
        </p:nvSpPr>
        <p:spPr>
          <a:xfrm>
            <a:off x="434043" y="259874"/>
            <a:ext cx="6088241" cy="994172"/>
          </a:xfrm>
        </p:spPr>
        <p:txBody>
          <a:bodyPr>
            <a:normAutofit/>
          </a:bodyPr>
          <a:lstStyle>
            <a:lvl1pPr>
              <a:defRPr sz="4050" b="1" cap="none" baseline="0">
                <a:solidFill>
                  <a:schemeClr val="bg1"/>
                </a:solidFill>
              </a:defRPr>
            </a:lvl1pPr>
          </a:lstStyle>
          <a:p>
            <a:r>
              <a:rPr lang="es-ES"/>
              <a:t>Haga clic para modificar el estilo de título del patrón</a:t>
            </a:r>
            <a:endParaRPr lang="en-US" dirty="0"/>
          </a:p>
        </p:txBody>
      </p:sp>
      <p:sp>
        <p:nvSpPr>
          <p:cNvPr id="17" name="Picture Placeholder 16">
            <a:extLst>
              <a:ext uri="{FF2B5EF4-FFF2-40B4-BE49-F238E27FC236}">
                <a16:creationId xmlns:a16="http://schemas.microsoft.com/office/drawing/2014/main" id="{AAB6B174-300F-4F50-A575-00A13C163585}"/>
              </a:ext>
            </a:extLst>
          </p:cNvPr>
          <p:cNvSpPr>
            <a:spLocks noGrp="1"/>
          </p:cNvSpPr>
          <p:nvPr>
            <p:ph type="pic" sz="quarter" idx="10"/>
          </p:nvPr>
        </p:nvSpPr>
        <p:spPr>
          <a:xfrm>
            <a:off x="434579" y="1504951"/>
            <a:ext cx="1714500" cy="1956197"/>
          </a:xfrm>
        </p:spPr>
        <p:txBody>
          <a:bodyPr/>
          <a:lstStyle/>
          <a:p>
            <a:r>
              <a:rPr lang="es-ES" dirty="0"/>
              <a:t>Haga clic en el icono para agregar una imagen</a:t>
            </a:r>
            <a:endParaRPr lang="en-US" dirty="0"/>
          </a:p>
        </p:txBody>
      </p:sp>
      <p:sp>
        <p:nvSpPr>
          <p:cNvPr id="18" name="Picture Placeholder 16">
            <a:extLst>
              <a:ext uri="{FF2B5EF4-FFF2-40B4-BE49-F238E27FC236}">
                <a16:creationId xmlns:a16="http://schemas.microsoft.com/office/drawing/2014/main" id="{74E96A81-148E-486F-BEFA-3D3FDB0B412F}"/>
              </a:ext>
            </a:extLst>
          </p:cNvPr>
          <p:cNvSpPr>
            <a:spLocks noGrp="1"/>
          </p:cNvSpPr>
          <p:nvPr>
            <p:ph type="pic" sz="quarter" idx="11"/>
          </p:nvPr>
        </p:nvSpPr>
        <p:spPr>
          <a:xfrm>
            <a:off x="2621181" y="1504786"/>
            <a:ext cx="1714500" cy="1956197"/>
          </a:xfrm>
        </p:spPr>
        <p:txBody>
          <a:bodyPr/>
          <a:lstStyle/>
          <a:p>
            <a:r>
              <a:rPr lang="es-ES" dirty="0"/>
              <a:t>Haga clic en el icono para agregar una imagen</a:t>
            </a:r>
            <a:endParaRPr lang="en-US" dirty="0"/>
          </a:p>
        </p:txBody>
      </p:sp>
      <p:sp>
        <p:nvSpPr>
          <p:cNvPr id="19" name="Picture Placeholder 16">
            <a:extLst>
              <a:ext uri="{FF2B5EF4-FFF2-40B4-BE49-F238E27FC236}">
                <a16:creationId xmlns:a16="http://schemas.microsoft.com/office/drawing/2014/main" id="{17F02522-1BD4-4AC9-BBCB-05010ECC0A8B}"/>
              </a:ext>
            </a:extLst>
          </p:cNvPr>
          <p:cNvSpPr>
            <a:spLocks noGrp="1"/>
          </p:cNvSpPr>
          <p:nvPr>
            <p:ph type="pic" sz="quarter" idx="12"/>
          </p:nvPr>
        </p:nvSpPr>
        <p:spPr>
          <a:xfrm>
            <a:off x="4807784" y="1511792"/>
            <a:ext cx="1714500" cy="1956197"/>
          </a:xfrm>
        </p:spPr>
        <p:txBody>
          <a:bodyPr/>
          <a:lstStyle/>
          <a:p>
            <a:r>
              <a:rPr lang="es-ES" dirty="0"/>
              <a:t>Haga clic en el icono para agregar una imagen</a:t>
            </a:r>
            <a:endParaRPr lang="en-US" dirty="0"/>
          </a:p>
        </p:txBody>
      </p:sp>
      <p:sp>
        <p:nvSpPr>
          <p:cNvPr id="20" name="Picture Placeholder 16">
            <a:extLst>
              <a:ext uri="{FF2B5EF4-FFF2-40B4-BE49-F238E27FC236}">
                <a16:creationId xmlns:a16="http://schemas.microsoft.com/office/drawing/2014/main" id="{E961DC1B-263A-48A8-89E6-541AC356E525}"/>
              </a:ext>
            </a:extLst>
          </p:cNvPr>
          <p:cNvSpPr>
            <a:spLocks noGrp="1"/>
          </p:cNvSpPr>
          <p:nvPr>
            <p:ph type="pic" sz="quarter" idx="13"/>
          </p:nvPr>
        </p:nvSpPr>
        <p:spPr>
          <a:xfrm>
            <a:off x="6995457" y="1504785"/>
            <a:ext cx="1714500" cy="1956197"/>
          </a:xfrm>
        </p:spPr>
        <p:txBody>
          <a:bodyPr/>
          <a:lstStyle/>
          <a:p>
            <a:r>
              <a:rPr lang="es-ES" dirty="0"/>
              <a:t>Haga clic en el icono para agregar una imagen</a:t>
            </a:r>
            <a:endParaRPr lang="en-US" dirty="0"/>
          </a:p>
        </p:txBody>
      </p:sp>
      <p:sp>
        <p:nvSpPr>
          <p:cNvPr id="21" name="Text Placeholder 27">
            <a:extLst>
              <a:ext uri="{FF2B5EF4-FFF2-40B4-BE49-F238E27FC236}">
                <a16:creationId xmlns:a16="http://schemas.microsoft.com/office/drawing/2014/main" id="{2C4443B1-A455-4AF9-BE87-A07EA91F850A}"/>
              </a:ext>
            </a:extLst>
          </p:cNvPr>
          <p:cNvSpPr>
            <a:spLocks noGrp="1"/>
          </p:cNvSpPr>
          <p:nvPr>
            <p:ph type="body" sz="quarter" idx="17" hasCustomPrompt="1"/>
          </p:nvPr>
        </p:nvSpPr>
        <p:spPr>
          <a:xfrm>
            <a:off x="434043" y="3763301"/>
            <a:ext cx="1714500" cy="262719"/>
          </a:xfrm>
        </p:spPr>
        <p:txBody>
          <a:bodyPr>
            <a:noAutofit/>
          </a:bodyPr>
          <a:lstStyle>
            <a:lvl1pPr marL="27675" indent="0" algn="ctr">
              <a:buNone/>
              <a:defRPr lang="en-US" sz="1200" b="1" i="0" kern="1200" cap="all" spc="300" baseline="0" dirty="0" smtClean="0">
                <a:solidFill>
                  <a:schemeClr val="bg1"/>
                </a:solidFill>
                <a:latin typeface="+mn-lt"/>
                <a:ea typeface="+mj-ea"/>
                <a:cs typeface="+mj-cs"/>
              </a:defRPr>
            </a:lvl1pPr>
            <a:lvl2pPr marL="0" indent="0">
              <a:buNone/>
              <a:defRPr/>
            </a:lvl2pPr>
          </a:lstStyle>
          <a:p>
            <a:pPr lvl="0"/>
            <a:r>
              <a:rPr lang="en-US" dirty="0"/>
              <a:t>CLICK TO EDIT</a:t>
            </a:r>
          </a:p>
        </p:txBody>
      </p:sp>
      <p:sp>
        <p:nvSpPr>
          <p:cNvPr id="22" name="Text Placeholder 27">
            <a:extLst>
              <a:ext uri="{FF2B5EF4-FFF2-40B4-BE49-F238E27FC236}">
                <a16:creationId xmlns:a16="http://schemas.microsoft.com/office/drawing/2014/main" id="{EEC7D0BC-E2A5-4FBE-A334-D9FF80B0DD3E}"/>
              </a:ext>
            </a:extLst>
          </p:cNvPr>
          <p:cNvSpPr>
            <a:spLocks noGrp="1"/>
          </p:cNvSpPr>
          <p:nvPr>
            <p:ph type="body" sz="quarter" idx="18"/>
          </p:nvPr>
        </p:nvSpPr>
        <p:spPr>
          <a:xfrm>
            <a:off x="434043" y="4014039"/>
            <a:ext cx="1714500" cy="262719"/>
          </a:xfrm>
        </p:spPr>
        <p:txBody>
          <a:bodyPr>
            <a:noAutofit/>
          </a:bodyPr>
          <a:lstStyle>
            <a:lvl1pPr marL="27675" indent="0" algn="ctr">
              <a:buNone/>
              <a:defRPr lang="en-US" sz="1050" kern="1200" dirty="0" smtClean="0">
                <a:solidFill>
                  <a:schemeClr val="bg1"/>
                </a:solidFill>
                <a:latin typeface="+mn-lt"/>
                <a:ea typeface="+mn-ea"/>
                <a:cs typeface="+mn-cs"/>
              </a:defRPr>
            </a:lvl1pPr>
            <a:lvl2pPr marL="0" indent="0">
              <a:buNone/>
              <a:defRPr/>
            </a:lvl2pPr>
          </a:lstStyle>
          <a:p>
            <a:pPr lvl="0"/>
            <a:r>
              <a:rPr lang="es-ES"/>
              <a:t>Haga clic para modificar los estilos de texto del patrón</a:t>
            </a:r>
          </a:p>
        </p:txBody>
      </p:sp>
      <p:sp>
        <p:nvSpPr>
          <p:cNvPr id="23" name="Text Placeholder 27">
            <a:extLst>
              <a:ext uri="{FF2B5EF4-FFF2-40B4-BE49-F238E27FC236}">
                <a16:creationId xmlns:a16="http://schemas.microsoft.com/office/drawing/2014/main" id="{0CC80C9C-897F-4C36-8150-427548D8FFCA}"/>
              </a:ext>
            </a:extLst>
          </p:cNvPr>
          <p:cNvSpPr>
            <a:spLocks noGrp="1"/>
          </p:cNvSpPr>
          <p:nvPr>
            <p:ph type="body" sz="quarter" idx="19" hasCustomPrompt="1"/>
          </p:nvPr>
        </p:nvSpPr>
        <p:spPr>
          <a:xfrm>
            <a:off x="2621181" y="3763301"/>
            <a:ext cx="1714500" cy="262719"/>
          </a:xfrm>
        </p:spPr>
        <p:txBody>
          <a:bodyPr>
            <a:noAutofit/>
          </a:bodyPr>
          <a:lstStyle>
            <a:lvl1pPr marL="27675" indent="0" algn="ctr">
              <a:buNone/>
              <a:defRPr lang="en-US" sz="1200" b="1" i="0" kern="1200" cap="all" spc="300" baseline="0" dirty="0" smtClean="0">
                <a:solidFill>
                  <a:schemeClr val="bg1"/>
                </a:solidFill>
                <a:latin typeface="+mn-lt"/>
                <a:ea typeface="+mj-ea"/>
                <a:cs typeface="+mj-cs"/>
              </a:defRPr>
            </a:lvl1pPr>
            <a:lvl2pPr marL="0" indent="0">
              <a:buNone/>
              <a:defRPr/>
            </a:lvl2pPr>
          </a:lstStyle>
          <a:p>
            <a:pPr marL="27675" lvl="0" indent="0" algn="ctr" defTabSz="685800" rtl="0" eaLnBrk="1" latinLnBrk="0" hangingPunct="1">
              <a:lnSpc>
                <a:spcPct val="90000"/>
              </a:lnSpc>
              <a:spcBef>
                <a:spcPts val="750"/>
              </a:spcBef>
              <a:buFont typeface="Arial" panose="020B0604020202020204" pitchFamily="34" charset="0"/>
              <a:buNone/>
            </a:pPr>
            <a:r>
              <a:rPr lang="en-US" dirty="0"/>
              <a:t>CLICK TO EDIT</a:t>
            </a:r>
          </a:p>
        </p:txBody>
      </p:sp>
      <p:sp>
        <p:nvSpPr>
          <p:cNvPr id="24" name="Text Placeholder 27">
            <a:extLst>
              <a:ext uri="{FF2B5EF4-FFF2-40B4-BE49-F238E27FC236}">
                <a16:creationId xmlns:a16="http://schemas.microsoft.com/office/drawing/2014/main" id="{A621D1DC-4C76-4E2F-A56F-7D7C193776A5}"/>
              </a:ext>
            </a:extLst>
          </p:cNvPr>
          <p:cNvSpPr>
            <a:spLocks noGrp="1"/>
          </p:cNvSpPr>
          <p:nvPr>
            <p:ph type="body" sz="quarter" idx="20"/>
          </p:nvPr>
        </p:nvSpPr>
        <p:spPr>
          <a:xfrm>
            <a:off x="2621181" y="4014039"/>
            <a:ext cx="1714500" cy="262719"/>
          </a:xfrm>
        </p:spPr>
        <p:txBody>
          <a:bodyPr>
            <a:noAutofit/>
          </a:bodyPr>
          <a:lstStyle>
            <a:lvl1pPr marL="27675" indent="0" algn="ctr">
              <a:buNone/>
              <a:defRPr lang="en-US" sz="1050" kern="1200" dirty="0" smtClean="0">
                <a:solidFill>
                  <a:schemeClr val="bg1"/>
                </a:solidFill>
                <a:latin typeface="+mn-lt"/>
                <a:ea typeface="+mn-ea"/>
                <a:cs typeface="+mn-cs"/>
              </a:defRPr>
            </a:lvl1pPr>
            <a:lvl2pPr marL="0" indent="0">
              <a:buNone/>
              <a:defRPr/>
            </a:lvl2pPr>
          </a:lstStyle>
          <a:p>
            <a:pPr lvl="0"/>
            <a:r>
              <a:rPr lang="es-ES"/>
              <a:t>Haga clic para modificar los estilos de texto del patrón</a:t>
            </a:r>
          </a:p>
        </p:txBody>
      </p:sp>
      <p:sp>
        <p:nvSpPr>
          <p:cNvPr id="25" name="Text Placeholder 27">
            <a:extLst>
              <a:ext uri="{FF2B5EF4-FFF2-40B4-BE49-F238E27FC236}">
                <a16:creationId xmlns:a16="http://schemas.microsoft.com/office/drawing/2014/main" id="{2DF3BDDA-6F5B-42F5-B623-12E87B19908B}"/>
              </a:ext>
            </a:extLst>
          </p:cNvPr>
          <p:cNvSpPr>
            <a:spLocks noGrp="1"/>
          </p:cNvSpPr>
          <p:nvPr>
            <p:ph type="body" sz="quarter" idx="21" hasCustomPrompt="1"/>
          </p:nvPr>
        </p:nvSpPr>
        <p:spPr>
          <a:xfrm>
            <a:off x="4807784" y="3763301"/>
            <a:ext cx="1714500" cy="262719"/>
          </a:xfrm>
        </p:spPr>
        <p:txBody>
          <a:bodyPr>
            <a:noAutofit/>
          </a:bodyPr>
          <a:lstStyle>
            <a:lvl1pPr marL="27675" indent="0" algn="ctr">
              <a:buNone/>
              <a:defRPr lang="en-US" sz="1200" b="1" i="0" kern="1200" cap="all" spc="300" baseline="0" dirty="0" smtClean="0">
                <a:solidFill>
                  <a:schemeClr val="bg1"/>
                </a:solidFill>
                <a:latin typeface="+mn-lt"/>
                <a:ea typeface="+mj-ea"/>
                <a:cs typeface="+mj-cs"/>
              </a:defRPr>
            </a:lvl1pPr>
            <a:lvl2pPr marL="0" indent="0">
              <a:buNone/>
              <a:defRPr/>
            </a:lvl2pPr>
          </a:lstStyle>
          <a:p>
            <a:pPr marL="27675" lvl="0" indent="0" algn="ctr" defTabSz="685800" rtl="0" eaLnBrk="1" latinLnBrk="0" hangingPunct="1">
              <a:lnSpc>
                <a:spcPct val="90000"/>
              </a:lnSpc>
              <a:spcBef>
                <a:spcPts val="750"/>
              </a:spcBef>
              <a:buFont typeface="Arial" panose="020B0604020202020204" pitchFamily="34" charset="0"/>
              <a:buNone/>
            </a:pPr>
            <a:r>
              <a:rPr lang="en-US" dirty="0"/>
              <a:t>CLICK TO EDIT</a:t>
            </a:r>
          </a:p>
        </p:txBody>
      </p:sp>
      <p:sp>
        <p:nvSpPr>
          <p:cNvPr id="26" name="Text Placeholder 27">
            <a:extLst>
              <a:ext uri="{FF2B5EF4-FFF2-40B4-BE49-F238E27FC236}">
                <a16:creationId xmlns:a16="http://schemas.microsoft.com/office/drawing/2014/main" id="{332AD10F-DEDB-4199-BAF1-536999434B01}"/>
              </a:ext>
            </a:extLst>
          </p:cNvPr>
          <p:cNvSpPr>
            <a:spLocks noGrp="1"/>
          </p:cNvSpPr>
          <p:nvPr>
            <p:ph type="body" sz="quarter" idx="22"/>
          </p:nvPr>
        </p:nvSpPr>
        <p:spPr>
          <a:xfrm>
            <a:off x="4807784" y="4014039"/>
            <a:ext cx="1714500" cy="262719"/>
          </a:xfrm>
        </p:spPr>
        <p:txBody>
          <a:bodyPr>
            <a:noAutofit/>
          </a:bodyPr>
          <a:lstStyle>
            <a:lvl1pPr marL="27675" indent="0" algn="ctr">
              <a:buNone/>
              <a:defRPr lang="en-US" sz="1050" kern="1200" dirty="0" smtClean="0">
                <a:solidFill>
                  <a:schemeClr val="bg1"/>
                </a:solidFill>
                <a:latin typeface="+mn-lt"/>
                <a:ea typeface="+mn-ea"/>
                <a:cs typeface="+mn-cs"/>
              </a:defRPr>
            </a:lvl1pPr>
            <a:lvl2pPr marL="0" indent="0">
              <a:buNone/>
              <a:defRPr/>
            </a:lvl2pPr>
          </a:lstStyle>
          <a:p>
            <a:pPr lvl="0"/>
            <a:r>
              <a:rPr lang="es-ES"/>
              <a:t>Haga clic para modificar los estilos de texto del patrón</a:t>
            </a:r>
          </a:p>
        </p:txBody>
      </p:sp>
      <p:sp>
        <p:nvSpPr>
          <p:cNvPr id="27" name="Text Placeholder 27">
            <a:extLst>
              <a:ext uri="{FF2B5EF4-FFF2-40B4-BE49-F238E27FC236}">
                <a16:creationId xmlns:a16="http://schemas.microsoft.com/office/drawing/2014/main" id="{28F12227-FF8F-4C6B-910E-91A315DC2206}"/>
              </a:ext>
            </a:extLst>
          </p:cNvPr>
          <p:cNvSpPr>
            <a:spLocks noGrp="1"/>
          </p:cNvSpPr>
          <p:nvPr>
            <p:ph type="body" sz="quarter" idx="23" hasCustomPrompt="1"/>
          </p:nvPr>
        </p:nvSpPr>
        <p:spPr>
          <a:xfrm>
            <a:off x="6994386" y="3763301"/>
            <a:ext cx="1714499" cy="262719"/>
          </a:xfrm>
        </p:spPr>
        <p:txBody>
          <a:bodyPr>
            <a:noAutofit/>
          </a:bodyPr>
          <a:lstStyle>
            <a:lvl1pPr marL="27675" indent="0" algn="ctr">
              <a:buNone/>
              <a:defRPr lang="en-US" sz="1200" b="1" i="0" kern="1200" cap="all" spc="300" baseline="0" dirty="0" smtClean="0">
                <a:solidFill>
                  <a:schemeClr val="bg1"/>
                </a:solidFill>
                <a:latin typeface="+mn-lt"/>
                <a:ea typeface="+mj-ea"/>
                <a:cs typeface="+mj-cs"/>
              </a:defRPr>
            </a:lvl1pPr>
            <a:lvl2pPr marL="0" indent="0">
              <a:buNone/>
              <a:defRPr/>
            </a:lvl2pPr>
          </a:lstStyle>
          <a:p>
            <a:pPr marL="27675" lvl="0" indent="0" algn="ctr" defTabSz="685800" rtl="0" eaLnBrk="1" latinLnBrk="0" hangingPunct="1">
              <a:lnSpc>
                <a:spcPct val="90000"/>
              </a:lnSpc>
              <a:spcBef>
                <a:spcPts val="750"/>
              </a:spcBef>
              <a:buFont typeface="Arial" panose="020B0604020202020204" pitchFamily="34" charset="0"/>
              <a:buNone/>
            </a:pPr>
            <a:r>
              <a:rPr lang="en-US" dirty="0"/>
              <a:t>CLICK TO EDIT</a:t>
            </a:r>
          </a:p>
        </p:txBody>
      </p:sp>
      <p:sp>
        <p:nvSpPr>
          <p:cNvPr id="28" name="Text Placeholder 27">
            <a:extLst>
              <a:ext uri="{FF2B5EF4-FFF2-40B4-BE49-F238E27FC236}">
                <a16:creationId xmlns:a16="http://schemas.microsoft.com/office/drawing/2014/main" id="{D8C71F03-1105-4059-948E-EE58B5878A75}"/>
              </a:ext>
            </a:extLst>
          </p:cNvPr>
          <p:cNvSpPr>
            <a:spLocks noGrp="1"/>
          </p:cNvSpPr>
          <p:nvPr>
            <p:ph type="body" sz="quarter" idx="24"/>
          </p:nvPr>
        </p:nvSpPr>
        <p:spPr>
          <a:xfrm>
            <a:off x="6994386" y="4014039"/>
            <a:ext cx="1714499" cy="262719"/>
          </a:xfrm>
        </p:spPr>
        <p:txBody>
          <a:bodyPr>
            <a:noAutofit/>
          </a:bodyPr>
          <a:lstStyle>
            <a:lvl1pPr marL="27675" indent="0" algn="ctr">
              <a:buNone/>
              <a:defRPr lang="en-US" sz="1050" kern="1200" dirty="0" smtClean="0">
                <a:solidFill>
                  <a:schemeClr val="bg1"/>
                </a:solidFill>
                <a:latin typeface="+mn-lt"/>
                <a:ea typeface="+mn-ea"/>
                <a:cs typeface="+mn-cs"/>
              </a:defRPr>
            </a:lvl1pPr>
            <a:lvl2pPr marL="0" indent="0">
              <a:buNone/>
              <a:defRPr/>
            </a:lvl2pPr>
          </a:lstStyle>
          <a:p>
            <a:pPr lvl="0"/>
            <a:r>
              <a:rPr lang="es-ES"/>
              <a:t>Haga clic para modificar los estilos de texto del patrón</a:t>
            </a:r>
          </a:p>
        </p:txBody>
      </p:sp>
      <p:sp>
        <p:nvSpPr>
          <p:cNvPr id="3" name="Date Placeholder 2">
            <a:extLst>
              <a:ext uri="{FF2B5EF4-FFF2-40B4-BE49-F238E27FC236}">
                <a16:creationId xmlns:a16="http://schemas.microsoft.com/office/drawing/2014/main" id="{E1F25ADF-BF1A-41A4-8F03-96470F6D079B}"/>
              </a:ext>
            </a:extLst>
          </p:cNvPr>
          <p:cNvSpPr>
            <a:spLocks noGrp="1"/>
          </p:cNvSpPr>
          <p:nvPr>
            <p:ph type="dt" sz="half" idx="25"/>
          </p:nvPr>
        </p:nvSpPr>
        <p:spPr>
          <a:xfrm>
            <a:off x="496491" y="4600438"/>
            <a:ext cx="2057400" cy="273844"/>
          </a:xfrm>
        </p:spPr>
        <p:txBody>
          <a:bodyPr/>
          <a:lstStyle>
            <a:lvl1pPr>
              <a:defRPr>
                <a:solidFill>
                  <a:schemeClr val="bg1"/>
                </a:solidFill>
              </a:defRPr>
            </a:lvl1pPr>
          </a:lstStyle>
          <a:p>
            <a:r>
              <a:rPr lang="en-US" dirty="0"/>
              <a:t>20xx</a:t>
            </a:r>
          </a:p>
        </p:txBody>
      </p:sp>
      <p:sp>
        <p:nvSpPr>
          <p:cNvPr id="4" name="Footer Placeholder 3">
            <a:extLst>
              <a:ext uri="{FF2B5EF4-FFF2-40B4-BE49-F238E27FC236}">
                <a16:creationId xmlns:a16="http://schemas.microsoft.com/office/drawing/2014/main" id="{08C25E53-C87A-4194-B265-1AC2B8E754D8}"/>
              </a:ext>
            </a:extLst>
          </p:cNvPr>
          <p:cNvSpPr>
            <a:spLocks noGrp="1"/>
          </p:cNvSpPr>
          <p:nvPr>
            <p:ph type="ftr" sz="quarter" idx="26"/>
          </p:nvPr>
        </p:nvSpPr>
        <p:spPr>
          <a:xfrm>
            <a:off x="6379318" y="634007"/>
            <a:ext cx="2725442" cy="273844"/>
          </a:xfrm>
        </p:spPr>
        <p:txBody>
          <a:bodyPr/>
          <a:lstStyle>
            <a:lvl1pPr>
              <a:defRPr>
                <a:solidFill>
                  <a:schemeClr val="bg1"/>
                </a:solidFill>
              </a:defRPr>
            </a:lvl1pPr>
          </a:lstStyle>
          <a:p>
            <a:r>
              <a:rPr lang="en-US" dirty="0"/>
              <a:t>Sample Footer Text</a:t>
            </a:r>
          </a:p>
        </p:txBody>
      </p:sp>
      <p:sp>
        <p:nvSpPr>
          <p:cNvPr id="5" name="Slide Number Placeholder 4">
            <a:extLst>
              <a:ext uri="{FF2B5EF4-FFF2-40B4-BE49-F238E27FC236}">
                <a16:creationId xmlns:a16="http://schemas.microsoft.com/office/drawing/2014/main" id="{999E8DA8-8512-47B3-8251-03433D6EA255}"/>
              </a:ext>
            </a:extLst>
          </p:cNvPr>
          <p:cNvSpPr>
            <a:spLocks noGrp="1"/>
          </p:cNvSpPr>
          <p:nvPr>
            <p:ph type="sldNum" sz="quarter" idx="27"/>
          </p:nvPr>
        </p:nvSpPr>
        <p:spPr>
          <a:xfrm>
            <a:off x="6457950" y="4620313"/>
            <a:ext cx="2057400" cy="273844"/>
          </a:xfrm>
        </p:spPr>
        <p:txBody>
          <a:bodyPr/>
          <a:lstStyle>
            <a:lvl1pPr>
              <a:defRPr>
                <a:solidFill>
                  <a:schemeClr val="bg1"/>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3814847811"/>
      </p:ext>
    </p:extLst>
  </p:cSld>
  <p:clrMapOvr>
    <a:masterClrMapping/>
  </p:clrMapOvr>
  <p:transition spd="slow">
    <p:push dir="u"/>
  </p:transition>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twoTxTwoObj" preserve="1">
  <p:cSld name="Content 2 column (comparison sl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F057AE-3B3B-4261-B912-BF9EB9A58C36}"/>
              </a:ext>
            </a:extLst>
          </p:cNvPr>
          <p:cNvSpPr>
            <a:spLocks noGrp="1"/>
          </p:cNvSpPr>
          <p:nvPr>
            <p:ph type="title"/>
          </p:nvPr>
        </p:nvSpPr>
        <p:spPr>
          <a:xfrm>
            <a:off x="629841" y="273844"/>
            <a:ext cx="7886700" cy="994172"/>
          </a:xfrm>
        </p:spPr>
        <p:txBody>
          <a:bodyPr/>
          <a:lstStyle/>
          <a:p>
            <a:r>
              <a:rPr lang="es-ES"/>
              <a:t>Haga clic para modificar el estilo de título del patrón</a:t>
            </a:r>
            <a:endParaRPr lang="en-US" dirty="0"/>
          </a:p>
        </p:txBody>
      </p:sp>
      <p:sp>
        <p:nvSpPr>
          <p:cNvPr id="3" name="Text Placeholder 2">
            <a:extLst>
              <a:ext uri="{FF2B5EF4-FFF2-40B4-BE49-F238E27FC236}">
                <a16:creationId xmlns:a16="http://schemas.microsoft.com/office/drawing/2014/main" id="{72A2D237-A706-4712-90CA-B04517CBBE05}"/>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4" name="Content Placeholder 3">
            <a:extLst>
              <a:ext uri="{FF2B5EF4-FFF2-40B4-BE49-F238E27FC236}">
                <a16:creationId xmlns:a16="http://schemas.microsoft.com/office/drawing/2014/main" id="{8DE39CA1-2B6D-427E-9688-9093D5865CB7}"/>
              </a:ext>
            </a:extLst>
          </p:cNvPr>
          <p:cNvSpPr>
            <a:spLocks noGrp="1"/>
          </p:cNvSpPr>
          <p:nvPr>
            <p:ph sz="half" idx="2"/>
          </p:nvPr>
        </p:nvSpPr>
        <p:spPr>
          <a:xfrm>
            <a:off x="629842" y="1878806"/>
            <a:ext cx="3868340" cy="2763441"/>
          </a:xfrm>
        </p:spPr>
        <p:txBody>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a:extLst>
              <a:ext uri="{FF2B5EF4-FFF2-40B4-BE49-F238E27FC236}">
                <a16:creationId xmlns:a16="http://schemas.microsoft.com/office/drawing/2014/main" id="{F3D53357-616B-47F4-944B-F979FE96635D}"/>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s-ES"/>
              <a:t>Haga clic para modificar los estilos de texto del patrón</a:t>
            </a:r>
          </a:p>
        </p:txBody>
      </p:sp>
      <p:sp>
        <p:nvSpPr>
          <p:cNvPr id="6" name="Content Placeholder 5">
            <a:extLst>
              <a:ext uri="{FF2B5EF4-FFF2-40B4-BE49-F238E27FC236}">
                <a16:creationId xmlns:a16="http://schemas.microsoft.com/office/drawing/2014/main" id="{BD7EA593-3036-4FB5-94B4-D9431DF04871}"/>
              </a:ext>
            </a:extLst>
          </p:cNvPr>
          <p:cNvSpPr>
            <a:spLocks noGrp="1"/>
          </p:cNvSpPr>
          <p:nvPr>
            <p:ph sz="quarter" idx="4"/>
          </p:nvPr>
        </p:nvSpPr>
        <p:spPr>
          <a:xfrm>
            <a:off x="4629150" y="1878806"/>
            <a:ext cx="3887391" cy="2763441"/>
          </a:xfrm>
        </p:spPr>
        <p:txBody>
          <a:bodyPr>
            <a:normAutofit/>
          </a:bodyPr>
          <a:lstStyle>
            <a:lvl1pPr>
              <a:lnSpc>
                <a:spcPts val="1875"/>
              </a:lnSpc>
              <a:defRPr sz="1500"/>
            </a:lvl1pPr>
            <a:lvl2pPr>
              <a:lnSpc>
                <a:spcPts val="1875"/>
              </a:lnSpc>
              <a:defRPr sz="1500"/>
            </a:lvl2pPr>
            <a:lvl3pPr>
              <a:lnSpc>
                <a:spcPts val="1875"/>
              </a:lnSpc>
              <a:defRPr sz="1500"/>
            </a:lvl3pPr>
            <a:lvl4pPr>
              <a:lnSpc>
                <a:spcPts val="1875"/>
              </a:lnSpc>
              <a:defRPr sz="1500"/>
            </a:lvl4pPr>
            <a:lvl5pPr>
              <a:lnSpc>
                <a:spcPts val="1875"/>
              </a:lnSpc>
              <a:defRPr sz="1500"/>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a:extLst>
              <a:ext uri="{FF2B5EF4-FFF2-40B4-BE49-F238E27FC236}">
                <a16:creationId xmlns:a16="http://schemas.microsoft.com/office/drawing/2014/main" id="{E86B3EF2-2C04-480F-A570-14E520DD00DE}"/>
              </a:ext>
            </a:extLst>
          </p:cNvPr>
          <p:cNvSpPr>
            <a:spLocks noGrp="1"/>
          </p:cNvSpPr>
          <p:nvPr>
            <p:ph type="dt" sz="half" idx="10"/>
          </p:nvPr>
        </p:nvSpPr>
        <p:spPr/>
        <p:txBody>
          <a:bodyPr/>
          <a:lstStyle>
            <a:lvl1pPr>
              <a:defRPr/>
            </a:lvl1pPr>
          </a:lstStyle>
          <a:p>
            <a:r>
              <a:rPr lang="en-US" dirty="0"/>
              <a:t>20xx</a:t>
            </a:r>
          </a:p>
        </p:txBody>
      </p:sp>
      <p:sp>
        <p:nvSpPr>
          <p:cNvPr id="8" name="Footer Placeholder 7">
            <a:extLst>
              <a:ext uri="{FF2B5EF4-FFF2-40B4-BE49-F238E27FC236}">
                <a16:creationId xmlns:a16="http://schemas.microsoft.com/office/drawing/2014/main" id="{1CF5783E-3073-4F4D-8B9C-C5B18DDA5A35}"/>
              </a:ext>
            </a:extLst>
          </p:cNvPr>
          <p:cNvSpPr>
            <a:spLocks noGrp="1"/>
          </p:cNvSpPr>
          <p:nvPr>
            <p:ph type="ftr" sz="quarter" idx="11"/>
          </p:nvPr>
        </p:nvSpPr>
        <p:spPr/>
        <p:txBody>
          <a:bodyPr/>
          <a:lstStyle/>
          <a:p>
            <a:r>
              <a:rPr lang="en-US" dirty="0"/>
              <a:t>Sample Footer Text</a:t>
            </a:r>
          </a:p>
        </p:txBody>
      </p:sp>
      <p:sp>
        <p:nvSpPr>
          <p:cNvPr id="9" name="Slide Number Placeholder 8">
            <a:extLst>
              <a:ext uri="{FF2B5EF4-FFF2-40B4-BE49-F238E27FC236}">
                <a16:creationId xmlns:a16="http://schemas.microsoft.com/office/drawing/2014/main" id="{F1A75FE3-6719-4790-AA00-251BC2A6E5AF}"/>
              </a:ext>
            </a:extLst>
          </p:cNvPr>
          <p:cNvSpPr>
            <a:spLocks noGrp="1"/>
          </p:cNvSpPr>
          <p:nvPr>
            <p:ph type="sldNum" sz="quarter" idx="12"/>
          </p:nvPr>
        </p:nvSpPr>
        <p:spPr/>
        <p:txBody>
          <a:bodyPr/>
          <a:lstStyle/>
          <a:p>
            <a:pPr marL="0" lvl="0" indent="0" algn="r" rtl="0">
              <a:spcBef>
                <a:spcPts val="0"/>
              </a:spcBef>
              <a:spcAft>
                <a:spcPts val="0"/>
              </a:spcAft>
              <a:buNone/>
            </a:pPr>
            <a:fld id="{00000000-1234-1234-1234-123412341234}" type="slidenum">
              <a:rPr lang="es-CL" smtClean="0"/>
              <a:t>‹Nº›</a:t>
            </a:fld>
            <a:endParaRPr lang="es-CL" dirty="0"/>
          </a:p>
        </p:txBody>
      </p:sp>
      <p:cxnSp>
        <p:nvCxnSpPr>
          <p:cNvPr id="10" name="Straight Connector 9">
            <a:extLst>
              <a:ext uri="{FF2B5EF4-FFF2-40B4-BE49-F238E27FC236}">
                <a16:creationId xmlns:a16="http://schemas.microsoft.com/office/drawing/2014/main" id="{160F34ED-DA60-4CC2-B735-B0EC5D9FEA35}"/>
              </a:ext>
              <a:ext uri="{C183D7F6-B498-43B3-948B-1728B52AA6E4}">
                <adec:decorative xmlns:adec="http://schemas.microsoft.com/office/drawing/2017/decorative" val="1"/>
              </a:ext>
            </a:extLst>
          </p:cNvPr>
          <p:cNvCxnSpPr>
            <a:cxnSpLocks/>
          </p:cNvCxnSpPr>
          <p:nvPr/>
        </p:nvCxnSpPr>
        <p:spPr>
          <a:xfrm>
            <a:off x="536918" y="267610"/>
            <a:ext cx="0" cy="486965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1" name="Graphic 15">
            <a:extLst>
              <a:ext uri="{FF2B5EF4-FFF2-40B4-BE49-F238E27FC236}">
                <a16:creationId xmlns:a16="http://schemas.microsoft.com/office/drawing/2014/main" id="{AF89E921-750A-4005-BEC2-04B9514B2D76}"/>
              </a:ext>
              <a:ext uri="{C183D7F6-B498-43B3-948B-1728B52AA6E4}">
                <adec:decorative xmlns:adec="http://schemas.microsoft.com/office/drawing/2017/decorative" val="1"/>
              </a:ext>
            </a:extLst>
          </p:cNvPr>
          <p:cNvSpPr/>
          <p:nvPr/>
        </p:nvSpPr>
        <p:spPr>
          <a:xfrm>
            <a:off x="7881238" y="369155"/>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w="603" cap="flat">
            <a:noFill/>
            <a:prstDash val="solid"/>
            <a:miter/>
          </a:ln>
        </p:spPr>
        <p:txBody>
          <a:bodyPr rtlCol="0" anchor="ctr"/>
          <a:lstStyle/>
          <a:p>
            <a:endParaRPr lang="en-US" sz="1350" dirty="0"/>
          </a:p>
        </p:txBody>
      </p:sp>
      <p:sp>
        <p:nvSpPr>
          <p:cNvPr id="12" name="Graphic 16">
            <a:extLst>
              <a:ext uri="{FF2B5EF4-FFF2-40B4-BE49-F238E27FC236}">
                <a16:creationId xmlns:a16="http://schemas.microsoft.com/office/drawing/2014/main" id="{3B378915-E570-47AE-8F85-FB8ED4A6CC72}"/>
              </a:ext>
              <a:ext uri="{C183D7F6-B498-43B3-948B-1728B52AA6E4}">
                <adec:decorative xmlns:adec="http://schemas.microsoft.com/office/drawing/2017/decorative" val="1"/>
              </a:ext>
            </a:extLst>
          </p:cNvPr>
          <p:cNvSpPr/>
          <p:nvPr/>
        </p:nvSpPr>
        <p:spPr>
          <a:xfrm>
            <a:off x="8608458" y="791686"/>
            <a:ext cx="95786" cy="95786"/>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w="610" cap="flat">
            <a:noFill/>
            <a:prstDash val="solid"/>
            <a:miter/>
          </a:ln>
        </p:spPr>
        <p:txBody>
          <a:bodyPr rtlCol="0" anchor="ctr"/>
          <a:lstStyle/>
          <a:p>
            <a:endParaRPr lang="en-US" sz="1350" dirty="0"/>
          </a:p>
        </p:txBody>
      </p:sp>
      <p:sp>
        <p:nvSpPr>
          <p:cNvPr id="13" name="Graphic 14">
            <a:extLst>
              <a:ext uri="{FF2B5EF4-FFF2-40B4-BE49-F238E27FC236}">
                <a16:creationId xmlns:a16="http://schemas.microsoft.com/office/drawing/2014/main" id="{3AF1E926-D68F-4DC8-9F6D-C2C1576F92E5}"/>
              </a:ext>
              <a:ext uri="{C183D7F6-B498-43B3-948B-1728B52AA6E4}">
                <adec:decorative xmlns:adec="http://schemas.microsoft.com/office/drawing/2017/decorative" val="1"/>
              </a:ext>
            </a:extLst>
          </p:cNvPr>
          <p:cNvSpPr/>
          <p:nvPr/>
        </p:nvSpPr>
        <p:spPr>
          <a:xfrm>
            <a:off x="8431166" y="334978"/>
            <a:ext cx="68354" cy="68354"/>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w="422" cap="flat">
            <a:noFill/>
            <a:prstDash val="solid"/>
            <a:miter/>
          </a:ln>
        </p:spPr>
        <p:txBody>
          <a:bodyPr rtlCol="0" anchor="ctr"/>
          <a:lstStyle/>
          <a:p>
            <a:endParaRPr lang="en-US" sz="1350" dirty="0"/>
          </a:p>
        </p:txBody>
      </p:sp>
    </p:spTree>
    <p:extLst>
      <p:ext uri="{BB962C8B-B14F-4D97-AF65-F5344CB8AC3E}">
        <p14:creationId xmlns:p14="http://schemas.microsoft.com/office/powerpoint/2010/main" val="3140972529"/>
      </p:ext>
    </p:extLst>
  </p:cSld>
  <p:clrMapOvr>
    <a:masterClrMapping/>
  </p:clrMapOvr>
  <p:transition spd="slow">
    <p:push dir="u"/>
  </p:transition>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2.xml"/><Relationship Id="rId13" Type="http://schemas.openxmlformats.org/officeDocument/2006/relationships/slideLayout" Target="../slideLayouts/slideLayout27.xml"/><Relationship Id="rId3" Type="http://schemas.openxmlformats.org/officeDocument/2006/relationships/slideLayout" Target="../slideLayouts/slideLayout17.xml"/><Relationship Id="rId7" Type="http://schemas.openxmlformats.org/officeDocument/2006/relationships/slideLayout" Target="../slideLayouts/slideLayout21.xml"/><Relationship Id="rId12" Type="http://schemas.openxmlformats.org/officeDocument/2006/relationships/slideLayout" Target="../slideLayouts/slideLayout26.xml"/><Relationship Id="rId2" Type="http://schemas.openxmlformats.org/officeDocument/2006/relationships/slideLayout" Target="../slideLayouts/slideLayout16.xml"/><Relationship Id="rId1" Type="http://schemas.openxmlformats.org/officeDocument/2006/relationships/slideLayout" Target="../slideLayouts/slideLayout15.xml"/><Relationship Id="rId6" Type="http://schemas.openxmlformats.org/officeDocument/2006/relationships/slideLayout" Target="../slideLayouts/slideLayout20.xml"/><Relationship Id="rId11" Type="http://schemas.openxmlformats.org/officeDocument/2006/relationships/slideLayout" Target="../slideLayouts/slideLayout25.xml"/><Relationship Id="rId5" Type="http://schemas.openxmlformats.org/officeDocument/2006/relationships/slideLayout" Target="../slideLayouts/slideLayout19.xml"/><Relationship Id="rId15" Type="http://schemas.openxmlformats.org/officeDocument/2006/relationships/theme" Target="../theme/theme2.xml"/><Relationship Id="rId10" Type="http://schemas.openxmlformats.org/officeDocument/2006/relationships/slideLayout" Target="../slideLayouts/slideLayout24.xml"/><Relationship Id="rId4" Type="http://schemas.openxmlformats.org/officeDocument/2006/relationships/slideLayout" Target="../slideLayouts/slideLayout18.xml"/><Relationship Id="rId9" Type="http://schemas.openxmlformats.org/officeDocument/2006/relationships/slideLayout" Target="../slideLayouts/slideLayout23.xml"/><Relationship Id="rId14" Type="http://schemas.openxmlformats.org/officeDocument/2006/relationships/slideLayout" Target="../slideLayouts/slideLayout2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1" i="0" cap="all" spc="75" baseline="0">
                <a:solidFill>
                  <a:schemeClr val="accent2"/>
                </a:solidFill>
              </a:defRPr>
            </a:lvl1pPr>
          </a:lstStyle>
          <a:p>
            <a:r>
              <a:rPr lang="en-US" dirty="0"/>
              <a:t>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1" i="0" cap="all" spc="75" baseline="0">
                <a:solidFill>
                  <a:schemeClr val="accent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1" i="0" cap="all" spc="75" baseline="0">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1827157112"/>
      </p:ext>
    </p:extLst>
  </p:cSld>
  <p:clrMap bg1="lt1" tx1="dk1" bg2="lt2" tx2="dk2" accent1="accent1" accent2="accent2" accent3="accent3" accent4="accent4" accent5="accent5" accent6="accent6" hlink="hlink" folHlink="folHlink"/>
  <p:sldLayoutIdLst>
    <p:sldLayoutId id="2147483728" r:id="rId1"/>
    <p:sldLayoutId id="2147483729" r:id="rId2"/>
    <p:sldLayoutId id="2147483730" r:id="rId3"/>
    <p:sldLayoutId id="2147483731" r:id="rId4"/>
    <p:sldLayoutId id="2147483732" r:id="rId5"/>
    <p:sldLayoutId id="2147483733" r:id="rId6"/>
    <p:sldLayoutId id="2147483734" r:id="rId7"/>
    <p:sldLayoutId id="2147483735" r:id="rId8"/>
    <p:sldLayoutId id="2147483736" r:id="rId9"/>
    <p:sldLayoutId id="2147483737" r:id="rId10"/>
    <p:sldLayoutId id="2147483738" r:id="rId11"/>
    <p:sldLayoutId id="2147483739" r:id="rId12"/>
    <p:sldLayoutId id="2147483740" r:id="rId13"/>
    <p:sldLayoutId id="2147483741" r:id="rId14"/>
  </p:sldLayoutIdLst>
  <p:transition spd="slow">
    <p:push dir="u"/>
  </p:transition>
  <p:hf sldNum="0" hdr="0" ftr="0" dt="0"/>
  <p:txStyles>
    <p:titleStyle>
      <a:lvl1pPr algn="l" defTabSz="685800" rtl="0" eaLnBrk="1" latinLnBrk="0" hangingPunct="1">
        <a:lnSpc>
          <a:spcPct val="90000"/>
        </a:lnSpc>
        <a:spcBef>
          <a:spcPct val="0"/>
        </a:spcBef>
        <a:buNone/>
        <a:defRPr sz="405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FDA4224-F4E4-47A4-ACF7-2317493908AE}"/>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Autofit/>
          </a:bodyPr>
          <a:lstStyle/>
          <a:p>
            <a:r>
              <a:rPr lang="es-ES"/>
              <a:t>Haga clic para modificar el estilo de título del patrón</a:t>
            </a:r>
            <a:endParaRPr lang="en-US"/>
          </a:p>
        </p:txBody>
      </p:sp>
      <p:sp>
        <p:nvSpPr>
          <p:cNvPr id="3" name="Text Placeholder 2">
            <a:extLst>
              <a:ext uri="{FF2B5EF4-FFF2-40B4-BE49-F238E27FC236}">
                <a16:creationId xmlns:a16="http://schemas.microsoft.com/office/drawing/2014/main" id="{31679907-DC49-4B86-A34C-C97DBC26A938}"/>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a:p>
        </p:txBody>
      </p:sp>
      <p:sp>
        <p:nvSpPr>
          <p:cNvPr id="4" name="Date Placeholder 3">
            <a:extLst>
              <a:ext uri="{FF2B5EF4-FFF2-40B4-BE49-F238E27FC236}">
                <a16:creationId xmlns:a16="http://schemas.microsoft.com/office/drawing/2014/main" id="{25DBC8A0-34FC-4B6E-B42B-A721267D890E}"/>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b="1" i="0" cap="all" spc="75" baseline="0">
                <a:solidFill>
                  <a:schemeClr val="accent2"/>
                </a:solidFill>
              </a:defRPr>
            </a:lvl1pPr>
          </a:lstStyle>
          <a:p>
            <a:r>
              <a:rPr lang="en-US" dirty="0"/>
              <a:t>20xx</a:t>
            </a:r>
          </a:p>
        </p:txBody>
      </p:sp>
      <p:sp>
        <p:nvSpPr>
          <p:cNvPr id="5" name="Footer Placeholder 4">
            <a:extLst>
              <a:ext uri="{FF2B5EF4-FFF2-40B4-BE49-F238E27FC236}">
                <a16:creationId xmlns:a16="http://schemas.microsoft.com/office/drawing/2014/main" id="{609AC0B6-4CC4-4E41-8A4D-F62E17F28576}"/>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b="1" i="0" cap="all" spc="75" baseline="0">
                <a:solidFill>
                  <a:schemeClr val="accent2"/>
                </a:solidFill>
              </a:defRPr>
            </a:lvl1pPr>
          </a:lstStyle>
          <a:p>
            <a:r>
              <a:rPr lang="en-US" dirty="0"/>
              <a:t>Sample Footer Text</a:t>
            </a:r>
          </a:p>
        </p:txBody>
      </p:sp>
      <p:sp>
        <p:nvSpPr>
          <p:cNvPr id="6" name="Slide Number Placeholder 5">
            <a:extLst>
              <a:ext uri="{FF2B5EF4-FFF2-40B4-BE49-F238E27FC236}">
                <a16:creationId xmlns:a16="http://schemas.microsoft.com/office/drawing/2014/main" id="{F6C0E9BD-90BD-46AE-8A0D-06796ADB760A}"/>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b="1" i="0" cap="all" spc="75" baseline="0">
                <a:solidFill>
                  <a:schemeClr val="accent2"/>
                </a:solidFill>
              </a:defRPr>
            </a:lvl1pPr>
          </a:lstStyle>
          <a:p>
            <a:pPr marL="0" lvl="0" indent="0" algn="r" rtl="0">
              <a:spcBef>
                <a:spcPts val="0"/>
              </a:spcBef>
              <a:spcAft>
                <a:spcPts val="0"/>
              </a:spcAft>
              <a:buNone/>
            </a:pPr>
            <a:fld id="{00000000-1234-1234-1234-123412341234}" type="slidenum">
              <a:rPr lang="es-CL" smtClean="0"/>
              <a:t>‹Nº›</a:t>
            </a:fld>
            <a:endParaRPr lang="es-CL" dirty="0"/>
          </a:p>
        </p:txBody>
      </p:sp>
    </p:spTree>
    <p:extLst>
      <p:ext uri="{BB962C8B-B14F-4D97-AF65-F5344CB8AC3E}">
        <p14:creationId xmlns:p14="http://schemas.microsoft.com/office/powerpoint/2010/main" val="4105657367"/>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Lst>
  <p:transition spd="slow">
    <p:push dir="u"/>
  </p:transition>
  <p:hf sldNum="0" hdr="0" ftr="0" dt="0"/>
  <p:txStyles>
    <p:titleStyle>
      <a:lvl1pPr algn="l" defTabSz="685800" rtl="0" eaLnBrk="1" latinLnBrk="0" hangingPunct="1">
        <a:lnSpc>
          <a:spcPct val="90000"/>
        </a:lnSpc>
        <a:spcBef>
          <a:spcPct val="0"/>
        </a:spcBef>
        <a:buNone/>
        <a:defRPr sz="405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16.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6.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4.xml"/><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6.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18.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404EF207-11FC-0D4F-6289-7BF1AF5E6249}"/>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D1B787A8-0D67-4B7E-9B48-86BD906AB6B5}"/>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17" y="835537"/>
            <a:ext cx="0" cy="4301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158B3569-73B2-4D05-8E95-886A6EE17F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Google Shape;134;p13">
            <a:extLst>
              <a:ext uri="{FF2B5EF4-FFF2-40B4-BE49-F238E27FC236}">
                <a16:creationId xmlns:a16="http://schemas.microsoft.com/office/drawing/2014/main" id="{339C97E3-1E10-2F9A-4682-1D032B4ACD67}"/>
              </a:ext>
            </a:extLst>
          </p:cNvPr>
          <p:cNvSpPr txBox="1">
            <a:spLocks/>
          </p:cNvSpPr>
          <p:nvPr/>
        </p:nvSpPr>
        <p:spPr>
          <a:xfrm>
            <a:off x="0" y="1191911"/>
            <a:ext cx="4903893" cy="2719663"/>
          </a:xfrm>
          <a:prstGeom prst="rect">
            <a:avLst/>
          </a:prstGeom>
        </p:spPr>
        <p:txBody>
          <a:bodyPr spcFirstLastPara="1" vert="horz" lIns="91440" tIns="45720" rIns="91440" bIns="45720" rtlCol="0" anchor="t" anchorCtr="0">
            <a:normAutofit/>
          </a:bodyPr>
          <a:lstStyle>
            <a:lvl1pPr algn="l" defTabSz="685800" rtl="0" eaLnBrk="1" latinLnBrk="0" hangingPunct="1">
              <a:lnSpc>
                <a:spcPct val="90000"/>
              </a:lnSpc>
              <a:spcBef>
                <a:spcPct val="0"/>
              </a:spcBef>
              <a:buNone/>
              <a:defRPr lang="en-US" sz="5400" b="1" kern="1200" cap="all" dirty="0">
                <a:solidFill>
                  <a:schemeClr val="bg1"/>
                </a:solidFill>
                <a:latin typeface="+mj-lt"/>
                <a:ea typeface="+mj-ea"/>
                <a:cs typeface="+mj-cs"/>
              </a:defRPr>
            </a:lvl1pPr>
          </a:lstStyle>
          <a:p>
            <a:pPr defTabSz="914400">
              <a:spcAft>
                <a:spcPts val="600"/>
              </a:spcAft>
            </a:pPr>
            <a:r>
              <a:rPr lang="en-US" sz="4000" b="1" i="0" kern="1200" cap="all" baseline="0" dirty="0">
                <a:effectLst>
                  <a:outerShdw blurRad="38100" dist="38100" dir="2700000" algn="tl">
                    <a:srgbClr val="000000">
                      <a:alpha val="43137"/>
                    </a:srgbClr>
                  </a:outerShdw>
                </a:effectLst>
                <a:latin typeface="+mj-lt"/>
                <a:ea typeface="+mj-ea"/>
                <a:cs typeface="+mj-cs"/>
                <a:sym typeface="Impact"/>
              </a:rPr>
              <a:t>Proyecto</a:t>
            </a:r>
            <a:br>
              <a:rPr lang="en-US" sz="4000" b="1" i="0" kern="1200" cap="all" baseline="0" dirty="0">
                <a:effectLst>
                  <a:outerShdw blurRad="38100" dist="38100" dir="2700000" algn="tl">
                    <a:srgbClr val="000000">
                      <a:alpha val="43137"/>
                    </a:srgbClr>
                  </a:outerShdw>
                </a:effectLst>
                <a:latin typeface="+mj-lt"/>
                <a:ea typeface="+mj-ea"/>
                <a:cs typeface="+mj-cs"/>
                <a:sym typeface="Impact"/>
              </a:rPr>
            </a:br>
            <a:r>
              <a:rPr lang="en-US" sz="4000" b="1" i="0" kern="1200" cap="all" baseline="0" dirty="0">
                <a:effectLst>
                  <a:outerShdw blurRad="38100" dist="38100" dir="2700000" algn="tl">
                    <a:srgbClr val="000000">
                      <a:alpha val="43137"/>
                    </a:srgbClr>
                  </a:outerShdw>
                </a:effectLst>
                <a:latin typeface="+mj-lt"/>
                <a:ea typeface="+mj-ea"/>
                <a:cs typeface="+mj-cs"/>
                <a:sym typeface="Impact"/>
              </a:rPr>
              <a:t>“byte &amp; beat”</a:t>
            </a:r>
          </a:p>
          <a:p>
            <a:pPr algn="r" defTabSz="914400">
              <a:spcAft>
                <a:spcPts val="600"/>
              </a:spcAft>
            </a:pPr>
            <a:endParaRPr lang="en-US" sz="4200" b="1" i="0" kern="1200" cap="all" baseline="0" dirty="0">
              <a:latin typeface="+mj-lt"/>
              <a:ea typeface="+mj-ea"/>
              <a:cs typeface="+mj-cs"/>
            </a:endParaRPr>
          </a:p>
        </p:txBody>
      </p:sp>
      <p:sp>
        <p:nvSpPr>
          <p:cNvPr id="3" name="Google Shape;135;p13">
            <a:extLst>
              <a:ext uri="{FF2B5EF4-FFF2-40B4-BE49-F238E27FC236}">
                <a16:creationId xmlns:a16="http://schemas.microsoft.com/office/drawing/2014/main" id="{150F9045-2E90-07F0-11ED-3B25ADC31D54}"/>
              </a:ext>
            </a:extLst>
          </p:cNvPr>
          <p:cNvSpPr txBox="1">
            <a:spLocks/>
          </p:cNvSpPr>
          <p:nvPr/>
        </p:nvSpPr>
        <p:spPr>
          <a:xfrm>
            <a:off x="342900" y="4012659"/>
            <a:ext cx="3309312" cy="773653"/>
          </a:xfrm>
          <a:prstGeom prst="rect">
            <a:avLst/>
          </a:prstGeom>
        </p:spPr>
        <p:txBody>
          <a:bodyPr spcFirstLastPara="1" vert="horz" lIns="91440" tIns="45720" rIns="91440" bIns="45720" rtlCol="0" anchorCtr="0">
            <a:normAutofit/>
          </a:bodyPr>
          <a:lst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a:lstStyle>
          <a:p>
            <a:pPr marL="0" indent="0" algn="r" defTabSz="914400">
              <a:spcBef>
                <a:spcPts val="1000"/>
              </a:spcBef>
              <a:buNone/>
            </a:pPr>
            <a:r>
              <a:rPr lang="en-US" sz="1300" kern="1200">
                <a:solidFill>
                  <a:schemeClr val="bg1"/>
                </a:solidFill>
                <a:effectLst>
                  <a:outerShdw blurRad="38100" dist="38100" dir="2700000" algn="tl">
                    <a:srgbClr val="000000">
                      <a:alpha val="43137"/>
                    </a:srgbClr>
                  </a:outerShdw>
                </a:effectLst>
                <a:latin typeface="+mn-lt"/>
                <a:ea typeface="+mn-ea"/>
                <a:cs typeface="+mn-cs"/>
              </a:rPr>
              <a:t>Estudiante: Ruben Mansilla Villena</a:t>
            </a:r>
            <a:br>
              <a:rPr lang="en-US" sz="1300" kern="1200">
                <a:solidFill>
                  <a:schemeClr val="bg1"/>
                </a:solidFill>
                <a:effectLst>
                  <a:outerShdw blurRad="38100" dist="38100" dir="2700000" algn="tl">
                    <a:srgbClr val="000000">
                      <a:alpha val="43137"/>
                    </a:srgbClr>
                  </a:outerShdw>
                </a:effectLst>
                <a:latin typeface="+mn-lt"/>
                <a:ea typeface="+mn-ea"/>
                <a:cs typeface="+mn-cs"/>
              </a:rPr>
            </a:br>
            <a:r>
              <a:rPr lang="en-US" sz="1300" kern="1200">
                <a:solidFill>
                  <a:schemeClr val="bg1"/>
                </a:solidFill>
                <a:effectLst>
                  <a:outerShdw blurRad="38100" dist="38100" dir="2700000" algn="tl">
                    <a:srgbClr val="000000">
                      <a:alpha val="43137"/>
                    </a:srgbClr>
                  </a:outerShdw>
                </a:effectLst>
                <a:latin typeface="+mn-lt"/>
                <a:ea typeface="+mn-ea"/>
                <a:cs typeface="+mn-cs"/>
              </a:rPr>
              <a:t>Carrera: Analista Programador Computacional</a:t>
            </a:r>
          </a:p>
        </p:txBody>
      </p:sp>
      <p:sp>
        <p:nvSpPr>
          <p:cNvPr id="14" name="Graphic 17">
            <a:extLst>
              <a:ext uri="{FF2B5EF4-FFF2-40B4-BE49-F238E27FC236}">
                <a16:creationId xmlns:a16="http://schemas.microsoft.com/office/drawing/2014/main" id="{B71758F4-3F46-45DA-8AC5-4E508DA080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4025" y="950297"/>
            <a:ext cx="104278" cy="10427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56020367-4FD5-4596-8E10-C5F095CD8DB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491" y="1192026"/>
            <a:ext cx="0" cy="394481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pic>
        <p:nvPicPr>
          <p:cNvPr id="5" name="Picture 2" descr="Logotipo&#10;&#10;El contenido generado por IA puede ser incorrecto.">
            <a:extLst>
              <a:ext uri="{FF2B5EF4-FFF2-40B4-BE49-F238E27FC236}">
                <a16:creationId xmlns:a16="http://schemas.microsoft.com/office/drawing/2014/main" id="{FCCEA290-50CE-4D89-4822-77B253F99A82}"/>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4490194" y="2480767"/>
            <a:ext cx="4177398" cy="1023462"/>
          </a:xfrm>
          <a:prstGeom prst="rect">
            <a:avLst/>
          </a:prstGeom>
          <a:noFill/>
          <a:extLst>
            <a:ext uri="{909E8E84-426E-40DD-AFC4-6F175D3DCCD1}">
              <a14:hiddenFill xmlns:a14="http://schemas.microsoft.com/office/drawing/2010/main">
                <a:solidFill>
                  <a:srgbClr val="FFFFFF"/>
                </a:solidFill>
              </a14:hiddenFill>
            </a:ext>
          </a:extLst>
        </p:spPr>
      </p:pic>
      <p:sp>
        <p:nvSpPr>
          <p:cNvPr id="18" name="Graphic 21">
            <a:extLst>
              <a:ext uri="{FF2B5EF4-FFF2-40B4-BE49-F238E27FC236}">
                <a16:creationId xmlns:a16="http://schemas.microsoft.com/office/drawing/2014/main" id="{8D61482F-F3C5-4D66-8C5D-C6BBE3E1275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4600" y="1244487"/>
            <a:ext cx="95785" cy="95785"/>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Tree>
    <p:extLst>
      <p:ext uri="{BB962C8B-B14F-4D97-AF65-F5344CB8AC3E}">
        <p14:creationId xmlns:p14="http://schemas.microsoft.com/office/powerpoint/2010/main" val="852015415"/>
      </p:ext>
    </p:extLst>
  </p:cSld>
  <p:clrMapOvr>
    <a:masterClrMapping/>
  </p:clrMapOvr>
  <p:transition spd="slow">
    <p:push dir="u"/>
  </p:transition>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a:extLst>
            <a:ext uri="{FF2B5EF4-FFF2-40B4-BE49-F238E27FC236}">
              <a16:creationId xmlns:a16="http://schemas.microsoft.com/office/drawing/2014/main" id="{097B9ABE-9DF1-7BFF-821C-9D5DCEA5FA64}"/>
            </a:ext>
          </a:extLst>
        </p:cNvPr>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699CD70D-5783-622C-9AF3-6868EEF7131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17" y="835537"/>
            <a:ext cx="0" cy="4301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7" name="Rectangle 53">
            <a:extLst>
              <a:ext uri="{FF2B5EF4-FFF2-40B4-BE49-F238E27FC236}">
                <a16:creationId xmlns:a16="http://schemas.microsoft.com/office/drawing/2014/main" id="{A0AAA778-F909-8576-B753-642583E3E3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Graphic 13">
            <a:extLst>
              <a:ext uri="{FF2B5EF4-FFF2-40B4-BE49-F238E27FC236}">
                <a16:creationId xmlns:a16="http://schemas.microsoft.com/office/drawing/2014/main" id="{EF8E1DBC-942E-00DB-86F1-9AC3D9A522A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3201" y="2058409"/>
            <a:ext cx="104279" cy="10427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58" name="Graphic 12">
            <a:extLst>
              <a:ext uri="{FF2B5EF4-FFF2-40B4-BE49-F238E27FC236}">
                <a16:creationId xmlns:a16="http://schemas.microsoft.com/office/drawing/2014/main" id="{DAC17EC9-1F94-68F1-947A-3D66605800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2285" y="2230380"/>
            <a:ext cx="68353" cy="68353"/>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60" name="Graphic 15">
            <a:extLst>
              <a:ext uri="{FF2B5EF4-FFF2-40B4-BE49-F238E27FC236}">
                <a16:creationId xmlns:a16="http://schemas.microsoft.com/office/drawing/2014/main" id="{34EBF10F-9CD7-68E6-E433-F8DDDA41D4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1546" y="2398698"/>
            <a:ext cx="95785" cy="95785"/>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cxnSp>
        <p:nvCxnSpPr>
          <p:cNvPr id="62" name="Straight Connector 61">
            <a:extLst>
              <a:ext uri="{FF2B5EF4-FFF2-40B4-BE49-F238E27FC236}">
                <a16:creationId xmlns:a16="http://schemas.microsoft.com/office/drawing/2014/main" id="{5E3F3BA0-0D8C-375A-4498-EF83988B509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2622241"/>
            <a:ext cx="0" cy="25146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9368C6B2-740A-922F-1DF0-3D2C785E3CCD}"/>
              </a:ext>
            </a:extLst>
          </p:cNvPr>
          <p:cNvSpPr txBox="1"/>
          <p:nvPr/>
        </p:nvSpPr>
        <p:spPr>
          <a:xfrm>
            <a:off x="1386673" y="673240"/>
            <a:ext cx="184731" cy="369332"/>
          </a:xfrm>
          <a:prstGeom prst="rect">
            <a:avLst/>
          </a:prstGeom>
          <a:noFill/>
        </p:spPr>
        <p:txBody>
          <a:bodyPr wrap="square" rtlCol="0">
            <a:spAutoFit/>
          </a:bodyPr>
          <a:lstStyle/>
          <a:p>
            <a:endParaRPr lang="es-CL" dirty="0"/>
          </a:p>
        </p:txBody>
      </p:sp>
      <p:sp>
        <p:nvSpPr>
          <p:cNvPr id="71" name="CuadroTexto 70">
            <a:extLst>
              <a:ext uri="{FF2B5EF4-FFF2-40B4-BE49-F238E27FC236}">
                <a16:creationId xmlns:a16="http://schemas.microsoft.com/office/drawing/2014/main" id="{14743E7C-B1C8-E9EC-CE57-AC484A733778}"/>
              </a:ext>
            </a:extLst>
          </p:cNvPr>
          <p:cNvSpPr txBox="1"/>
          <p:nvPr/>
        </p:nvSpPr>
        <p:spPr>
          <a:xfrm>
            <a:off x="494774" y="50106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Diagrama de Caso de Uso</a:t>
            </a:r>
          </a:p>
        </p:txBody>
      </p:sp>
      <p:pic>
        <p:nvPicPr>
          <p:cNvPr id="3" name="Picture 2" descr="Logotipo&#10;&#10;El contenido generado por IA puede ser incorrecto.">
            <a:extLst>
              <a:ext uri="{FF2B5EF4-FFF2-40B4-BE49-F238E27FC236}">
                <a16:creationId xmlns:a16="http://schemas.microsoft.com/office/drawing/2014/main" id="{43B913CF-2083-B802-586C-9B4F8394746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74853" y="0"/>
            <a:ext cx="1669147" cy="40894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Diagrama&#10;&#10;El contenido generado por IA puede ser incorrecto.">
            <a:extLst>
              <a:ext uri="{FF2B5EF4-FFF2-40B4-BE49-F238E27FC236}">
                <a16:creationId xmlns:a16="http://schemas.microsoft.com/office/drawing/2014/main" id="{794F47D0-73CA-1FC0-DC3F-3B10D602FE5A}"/>
              </a:ext>
            </a:extLst>
          </p:cNvPr>
          <p:cNvPicPr>
            <a:picLocks noChangeAspect="1"/>
          </p:cNvPicPr>
          <p:nvPr/>
        </p:nvPicPr>
        <p:blipFill>
          <a:blip r:embed="rId4"/>
          <a:stretch>
            <a:fillRect/>
          </a:stretch>
        </p:blipFill>
        <p:spPr>
          <a:xfrm>
            <a:off x="759887" y="1028700"/>
            <a:ext cx="4538126" cy="4057650"/>
          </a:xfrm>
          <a:prstGeom prst="rect">
            <a:avLst/>
          </a:prstGeom>
        </p:spPr>
      </p:pic>
      <p:sp>
        <p:nvSpPr>
          <p:cNvPr id="2" name="CuadroTexto 1">
            <a:extLst>
              <a:ext uri="{FF2B5EF4-FFF2-40B4-BE49-F238E27FC236}">
                <a16:creationId xmlns:a16="http://schemas.microsoft.com/office/drawing/2014/main" id="{96884909-B3AD-69CF-930F-DD60242B075B}"/>
              </a:ext>
            </a:extLst>
          </p:cNvPr>
          <p:cNvSpPr txBox="1"/>
          <p:nvPr/>
        </p:nvSpPr>
        <p:spPr>
          <a:xfrm>
            <a:off x="5573868" y="2398506"/>
            <a:ext cx="3297082" cy="1169551"/>
          </a:xfrm>
          <a:prstGeom prst="rect">
            <a:avLst/>
          </a:prstGeom>
          <a:noFill/>
        </p:spPr>
        <p:txBody>
          <a:bodyPr wrap="square">
            <a:spAutoFit/>
          </a:bodyPr>
          <a:lstStyle/>
          <a:p>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Representar el flujo general del sistema por los usuarios, cubriendo las principales acciones realizadas tanto por administrador como clientes</a:t>
            </a:r>
          </a:p>
        </p:txBody>
      </p:sp>
    </p:spTree>
    <p:extLst>
      <p:ext uri="{BB962C8B-B14F-4D97-AF65-F5344CB8AC3E}">
        <p14:creationId xmlns:p14="http://schemas.microsoft.com/office/powerpoint/2010/main" val="2290367051"/>
      </p:ext>
    </p:extLst>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6"/>
        <p:cNvGrpSpPr/>
        <p:nvPr/>
      </p:nvGrpSpPr>
      <p:grpSpPr>
        <a:xfrm>
          <a:off x="0" y="0"/>
          <a:ext cx="0" cy="0"/>
          <a:chOff x="0" y="0"/>
          <a:chExt cx="0" cy="0"/>
        </a:xfrm>
      </p:grpSpPr>
      <p:cxnSp>
        <p:nvCxnSpPr>
          <p:cNvPr id="294" name="Straight Connector 280">
            <a:extLst>
              <a:ext uri="{FF2B5EF4-FFF2-40B4-BE49-F238E27FC236}">
                <a16:creationId xmlns:a16="http://schemas.microsoft.com/office/drawing/2014/main" id="{5C05CAAB-DBA2-4548-AD5F-01BB97FBB207}"/>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17" y="267609"/>
            <a:ext cx="0" cy="4869656"/>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useBgFill="1">
        <p:nvSpPr>
          <p:cNvPr id="295" name="Rectangle 282">
            <a:extLst>
              <a:ext uri="{FF2B5EF4-FFF2-40B4-BE49-F238E27FC236}">
                <a16:creationId xmlns:a16="http://schemas.microsoft.com/office/drawing/2014/main" id="{552166BF-0946-419E-A3F5-F3510C5B2A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96" name="!!Rectangle">
            <a:extLst>
              <a:ext uri="{FF2B5EF4-FFF2-40B4-BE49-F238E27FC236}">
                <a16:creationId xmlns:a16="http://schemas.microsoft.com/office/drawing/2014/main" id="{1E902070-A0E4-4756-B623-BA0AC4066FB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9144000" cy="5143499"/>
          </a:xfrm>
          <a:prstGeom prst="rect">
            <a:avLst/>
          </a:prstGeom>
          <a:gradFill flip="none" rotWithShape="1">
            <a:gsLst>
              <a:gs pos="100000">
                <a:schemeClr val="accent4"/>
              </a:gs>
              <a:gs pos="0">
                <a:schemeClr val="accent2"/>
              </a:gs>
            </a:gsLst>
            <a:lin ang="1440000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Univers"/>
              <a:ea typeface="+mn-ea"/>
              <a:cs typeface="+mn-cs"/>
            </a:endParaRPr>
          </a:p>
        </p:txBody>
      </p:sp>
      <p:cxnSp>
        <p:nvCxnSpPr>
          <p:cNvPr id="287" name="Straight Connector 286">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67716" y="279792"/>
            <a:ext cx="0" cy="4857049"/>
          </a:xfrm>
          <a:prstGeom prst="line">
            <a:avLst/>
          </a:prstGeom>
          <a:ln w="25400" cap="sq">
            <a:solidFill>
              <a:srgbClr val="FFFFFF"/>
            </a:solidFill>
            <a:bevel/>
          </a:ln>
        </p:spPr>
        <p:style>
          <a:lnRef idx="1">
            <a:schemeClr val="accent1"/>
          </a:lnRef>
          <a:fillRef idx="0">
            <a:schemeClr val="accent1"/>
          </a:fillRef>
          <a:effectRef idx="0">
            <a:schemeClr val="accent1"/>
          </a:effectRef>
          <a:fontRef idx="minor">
            <a:schemeClr val="tx1"/>
          </a:fontRef>
        </p:style>
      </p:cxnSp>
      <p:sp>
        <p:nvSpPr>
          <p:cNvPr id="289" name="Graphic 11">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92110" y="555237"/>
            <a:ext cx="104279" cy="104279"/>
          </a:xfrm>
          <a:custGeom>
            <a:avLst/>
            <a:gdLst>
              <a:gd name="connsiteX0" fmla="*/ 129602 w 139039"/>
              <a:gd name="connsiteY0" fmla="*/ 60082 h 139039"/>
              <a:gd name="connsiteX1" fmla="*/ 78957 w 139039"/>
              <a:gd name="connsiteY1" fmla="*/ 60082 h 139039"/>
              <a:gd name="connsiteX2" fmla="*/ 78957 w 139039"/>
              <a:gd name="connsiteY2" fmla="*/ 9437 h 139039"/>
              <a:gd name="connsiteX3" fmla="*/ 69520 w 139039"/>
              <a:gd name="connsiteY3" fmla="*/ 0 h 139039"/>
              <a:gd name="connsiteX4" fmla="*/ 60082 w 139039"/>
              <a:gd name="connsiteY4" fmla="*/ 9437 h 139039"/>
              <a:gd name="connsiteX5" fmla="*/ 60082 w 139039"/>
              <a:gd name="connsiteY5" fmla="*/ 60082 h 139039"/>
              <a:gd name="connsiteX6" fmla="*/ 9437 w 139039"/>
              <a:gd name="connsiteY6" fmla="*/ 60082 h 139039"/>
              <a:gd name="connsiteX7" fmla="*/ 0 w 139039"/>
              <a:gd name="connsiteY7" fmla="*/ 69520 h 139039"/>
              <a:gd name="connsiteX8" fmla="*/ 9437 w 139039"/>
              <a:gd name="connsiteY8" fmla="*/ 78957 h 139039"/>
              <a:gd name="connsiteX9" fmla="*/ 60082 w 139039"/>
              <a:gd name="connsiteY9" fmla="*/ 78957 h 139039"/>
              <a:gd name="connsiteX10" fmla="*/ 60082 w 139039"/>
              <a:gd name="connsiteY10" fmla="*/ 129602 h 139039"/>
              <a:gd name="connsiteX11" fmla="*/ 69520 w 139039"/>
              <a:gd name="connsiteY11" fmla="*/ 139039 h 139039"/>
              <a:gd name="connsiteX12" fmla="*/ 78957 w 139039"/>
              <a:gd name="connsiteY12" fmla="*/ 129602 h 139039"/>
              <a:gd name="connsiteX13" fmla="*/ 78957 w 139039"/>
              <a:gd name="connsiteY13" fmla="*/ 78957 h 139039"/>
              <a:gd name="connsiteX14" fmla="*/ 129602 w 139039"/>
              <a:gd name="connsiteY14" fmla="*/ 78957 h 139039"/>
              <a:gd name="connsiteX15" fmla="*/ 139039 w 139039"/>
              <a:gd name="connsiteY15" fmla="*/ 69520 h 139039"/>
              <a:gd name="connsiteX16" fmla="*/ 129602 w 139039"/>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9" h="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rgbClr val="FFFFFF"/>
          </a:solidFill>
          <a:ln w="603"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nivers"/>
              <a:ea typeface="+mn-ea"/>
              <a:cs typeface="+mn-cs"/>
            </a:endParaRPr>
          </a:p>
        </p:txBody>
      </p:sp>
      <p:sp>
        <p:nvSpPr>
          <p:cNvPr id="291" name="Graphic 10">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61195" y="727208"/>
            <a:ext cx="68354" cy="68353"/>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rgbClr val="FFFFFF"/>
          </a:solidFill>
          <a:ln w="422"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nivers"/>
              <a:ea typeface="+mn-ea"/>
              <a:cs typeface="+mn-cs"/>
            </a:endParaRPr>
          </a:p>
        </p:txBody>
      </p:sp>
      <p:sp>
        <p:nvSpPr>
          <p:cNvPr id="293" name="Graphic 12">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80455" y="1113566"/>
            <a:ext cx="95786" cy="95785"/>
          </a:xfrm>
          <a:custGeom>
            <a:avLst/>
            <a:gdLst>
              <a:gd name="connsiteX0" fmla="*/ 63857 w 127714"/>
              <a:gd name="connsiteY0" fmla="*/ 18874 h 127714"/>
              <a:gd name="connsiteX1" fmla="*/ 108840 w 127714"/>
              <a:gd name="connsiteY1" fmla="*/ 63857 h 127714"/>
              <a:gd name="connsiteX2" fmla="*/ 63857 w 127714"/>
              <a:gd name="connsiteY2" fmla="*/ 108840 h 127714"/>
              <a:gd name="connsiteX3" fmla="*/ 18874 w 127714"/>
              <a:gd name="connsiteY3" fmla="*/ 63857 h 127714"/>
              <a:gd name="connsiteX4" fmla="*/ 63857 w 127714"/>
              <a:gd name="connsiteY4" fmla="*/ 18874 h 127714"/>
              <a:gd name="connsiteX5" fmla="*/ 63857 w 127714"/>
              <a:gd name="connsiteY5" fmla="*/ 0 h 127714"/>
              <a:gd name="connsiteX6" fmla="*/ 0 w 127714"/>
              <a:gd name="connsiteY6" fmla="*/ 63857 h 127714"/>
              <a:gd name="connsiteX7" fmla="*/ 63857 w 127714"/>
              <a:gd name="connsiteY7" fmla="*/ 127714 h 127714"/>
              <a:gd name="connsiteX8" fmla="*/ 127714 w 127714"/>
              <a:gd name="connsiteY8" fmla="*/ 63857 h 127714"/>
              <a:gd name="connsiteX9" fmla="*/ 63857 w 127714"/>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4" h="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rgbClr val="FFFFFF"/>
          </a:solidFill>
          <a:ln w="610" cap="flat">
            <a:noFill/>
            <a:prstDash val="solid"/>
            <a:miter/>
          </a:ln>
        </p:spPr>
        <p:txBody>
          <a:bodyPr rtlCol="0" anchor="ct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Univers"/>
              <a:ea typeface="+mn-ea"/>
              <a:cs typeface="+mn-cs"/>
            </a:endParaRPr>
          </a:p>
        </p:txBody>
      </p:sp>
      <p:sp>
        <p:nvSpPr>
          <p:cNvPr id="17" name="CuadroTexto 16">
            <a:extLst>
              <a:ext uri="{FF2B5EF4-FFF2-40B4-BE49-F238E27FC236}">
                <a16:creationId xmlns:a16="http://schemas.microsoft.com/office/drawing/2014/main" id="{EB334C2F-BB55-08EF-B0AA-CBCADBF478A6}"/>
              </a:ext>
            </a:extLst>
          </p:cNvPr>
          <p:cNvSpPr txBox="1"/>
          <p:nvPr/>
        </p:nvSpPr>
        <p:spPr>
          <a:xfrm>
            <a:off x="432288" y="49257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Conclusión</a:t>
            </a:r>
          </a:p>
        </p:txBody>
      </p:sp>
      <p:pic>
        <p:nvPicPr>
          <p:cNvPr id="5" name="Picture 2" descr="Logotipo&#10;&#10;El contenido generado por IA puede ser incorrecto.">
            <a:extLst>
              <a:ext uri="{FF2B5EF4-FFF2-40B4-BE49-F238E27FC236}">
                <a16:creationId xmlns:a16="http://schemas.microsoft.com/office/drawing/2014/main" id="{DA4F3946-4B8E-09F5-BEF6-ADE5C2ABD8DC}"/>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74853" y="0"/>
            <a:ext cx="1669147" cy="408940"/>
          </a:xfrm>
          <a:prstGeom prst="rect">
            <a:avLst/>
          </a:prstGeom>
          <a:noFill/>
          <a:extLst>
            <a:ext uri="{909E8E84-426E-40DD-AFC4-6F175D3DCCD1}">
              <a14:hiddenFill xmlns:a14="http://schemas.microsoft.com/office/drawing/2010/main">
                <a:solidFill>
                  <a:srgbClr val="FFFFFF"/>
                </a:solidFill>
              </a14:hiddenFill>
            </a:ext>
          </a:extLst>
        </p:spPr>
      </p:pic>
      <p:sp>
        <p:nvSpPr>
          <p:cNvPr id="6" name="CuadroTexto 5">
            <a:extLst>
              <a:ext uri="{FF2B5EF4-FFF2-40B4-BE49-F238E27FC236}">
                <a16:creationId xmlns:a16="http://schemas.microsoft.com/office/drawing/2014/main" id="{CA615E32-CE20-295A-5A92-79D88F1643B1}"/>
              </a:ext>
            </a:extLst>
          </p:cNvPr>
          <p:cNvSpPr txBox="1"/>
          <p:nvPr/>
        </p:nvSpPr>
        <p:spPr>
          <a:xfrm>
            <a:off x="1001868" y="1731756"/>
            <a:ext cx="6230782" cy="2246769"/>
          </a:xfrm>
          <a:prstGeom prst="rect">
            <a:avLst/>
          </a:prstGeom>
          <a:noFill/>
        </p:spPr>
        <p:txBody>
          <a:bodyPr wrap="square">
            <a:spAutoFit/>
          </a:bodyPr>
          <a:lstStyle/>
          <a:p>
            <a:pPr marL="285750" indent="-285750">
              <a:buFont typeface="Arial" panose="020B0604020202020204" pitchFamily="34" charset="0"/>
              <a:buChar char="•"/>
            </a:pPr>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Con la documentación adecuada, se establece una base solida para el desarrollo del sistema, abordando una situación critica para esta pequeña empresa. Este proceso no solo optimizara sus operaciones, sino que también contribuye a generar un orden que permita el crecimiento sostenido y claro en el futuro.</a:t>
            </a:r>
          </a:p>
          <a:p>
            <a:pPr marL="285750" indent="-285750">
              <a:buFont typeface="Arial" panose="020B0604020202020204" pitchFamily="34" charset="0"/>
              <a:buChar char="•"/>
            </a:pPr>
            <a:endPar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Además, es fundamental que todo el equipo este comprometido con los plazos establecidos en cada sprint, garantizando que se cumplan los objetivos del proyecto y mantengan la calidad del proceso de desarrollo.</a:t>
            </a:r>
          </a:p>
        </p:txBody>
      </p:sp>
    </p:spTree>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a:extLst>
            <a:ext uri="{FF2B5EF4-FFF2-40B4-BE49-F238E27FC236}">
              <a16:creationId xmlns:a16="http://schemas.microsoft.com/office/drawing/2014/main" id="{79DE5D3E-FC24-CD47-3CDE-B41ED130D88E}"/>
            </a:ext>
          </a:extLst>
        </p:cNvPr>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C26EA4A3-458C-EA9E-904A-490B43B25BB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17" y="835537"/>
            <a:ext cx="0" cy="4301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7" name="Rectangle 53">
            <a:extLst>
              <a:ext uri="{FF2B5EF4-FFF2-40B4-BE49-F238E27FC236}">
                <a16:creationId xmlns:a16="http://schemas.microsoft.com/office/drawing/2014/main" id="{DB1498D5-256C-34E6-7362-C3525D9AC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Graphic 13">
            <a:extLst>
              <a:ext uri="{FF2B5EF4-FFF2-40B4-BE49-F238E27FC236}">
                <a16:creationId xmlns:a16="http://schemas.microsoft.com/office/drawing/2014/main" id="{383C5FA8-309D-BB48-3EF2-27A51EB847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3201" y="2058409"/>
            <a:ext cx="104279" cy="10427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58" name="Graphic 12">
            <a:extLst>
              <a:ext uri="{FF2B5EF4-FFF2-40B4-BE49-F238E27FC236}">
                <a16:creationId xmlns:a16="http://schemas.microsoft.com/office/drawing/2014/main" id="{849E042B-CB8A-0CA3-0104-55BC6D2E1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2285" y="2230380"/>
            <a:ext cx="68353" cy="68353"/>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60" name="Graphic 15">
            <a:extLst>
              <a:ext uri="{FF2B5EF4-FFF2-40B4-BE49-F238E27FC236}">
                <a16:creationId xmlns:a16="http://schemas.microsoft.com/office/drawing/2014/main" id="{0EA5678D-0674-3543-6527-3D496607F8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1546" y="2398698"/>
            <a:ext cx="95785" cy="95785"/>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cxnSp>
        <p:nvCxnSpPr>
          <p:cNvPr id="62" name="Straight Connector 61">
            <a:extLst>
              <a:ext uri="{FF2B5EF4-FFF2-40B4-BE49-F238E27FC236}">
                <a16:creationId xmlns:a16="http://schemas.microsoft.com/office/drawing/2014/main" id="{43997567-8431-DB45-FC26-6CBFF9800E6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2622241"/>
            <a:ext cx="0" cy="25146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AAD8F36A-CB31-DA36-A6F2-4B749FCDEDFC}"/>
              </a:ext>
            </a:extLst>
          </p:cNvPr>
          <p:cNvSpPr txBox="1"/>
          <p:nvPr/>
        </p:nvSpPr>
        <p:spPr>
          <a:xfrm>
            <a:off x="1386673" y="673240"/>
            <a:ext cx="184731" cy="369332"/>
          </a:xfrm>
          <a:prstGeom prst="rect">
            <a:avLst/>
          </a:prstGeom>
          <a:noFill/>
        </p:spPr>
        <p:txBody>
          <a:bodyPr wrap="square" rtlCol="0">
            <a:spAutoFit/>
          </a:bodyPr>
          <a:lstStyle/>
          <a:p>
            <a:endParaRPr lang="es-CL" dirty="0"/>
          </a:p>
        </p:txBody>
      </p:sp>
      <p:sp>
        <p:nvSpPr>
          <p:cNvPr id="66" name="CuadroTexto 65">
            <a:extLst>
              <a:ext uri="{FF2B5EF4-FFF2-40B4-BE49-F238E27FC236}">
                <a16:creationId xmlns:a16="http://schemas.microsoft.com/office/drawing/2014/main" id="{0A309344-D920-FD54-4BA1-DCFB66C31CEC}"/>
              </a:ext>
            </a:extLst>
          </p:cNvPr>
          <p:cNvSpPr txBox="1"/>
          <p:nvPr/>
        </p:nvSpPr>
        <p:spPr>
          <a:xfrm>
            <a:off x="1039968" y="1992106"/>
            <a:ext cx="6657033" cy="2308324"/>
          </a:xfrm>
          <a:prstGeom prst="rect">
            <a:avLst/>
          </a:prstGeom>
          <a:noFill/>
        </p:spPr>
        <p:txBody>
          <a:bodyPr wrap="square">
            <a:spAutoFit/>
          </a:bodyPr>
          <a:lstStyle/>
          <a:p>
            <a:r>
              <a:rPr lang="es-ES" sz="1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La empresa “Byte &amp; Beat” enfrenta dificultades en la gestión de ventas ya que actualmente toman pedidos a través de WhatsApp e Instagram, lo que genera demoras, aumenta la carga operativa y limita el crecimiento del negocio. El proceso es ineficiente, además de que no cuentan con una plataforma automatizada que les permita controlar de manera precisa el flujo de sus ventas, tanto diarias como mensuales, lo que impide la toma de decisiones para desarrollar estrategias de marketing efectivas para su crecimiento.</a:t>
            </a:r>
          </a:p>
        </p:txBody>
      </p:sp>
      <p:sp>
        <p:nvSpPr>
          <p:cNvPr id="71" name="CuadroTexto 70">
            <a:extLst>
              <a:ext uri="{FF2B5EF4-FFF2-40B4-BE49-F238E27FC236}">
                <a16:creationId xmlns:a16="http://schemas.microsoft.com/office/drawing/2014/main" id="{096A11C5-0152-894D-B324-43B5039EF9FB}"/>
              </a:ext>
            </a:extLst>
          </p:cNvPr>
          <p:cNvSpPr txBox="1"/>
          <p:nvPr/>
        </p:nvSpPr>
        <p:spPr>
          <a:xfrm>
            <a:off x="463024" y="73601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Problema</a:t>
            </a:r>
          </a:p>
        </p:txBody>
      </p:sp>
      <p:pic>
        <p:nvPicPr>
          <p:cNvPr id="3" name="Picture 2" descr="Logotipo&#10;&#10;El contenido generado por IA puede ser incorrecto.">
            <a:extLst>
              <a:ext uri="{FF2B5EF4-FFF2-40B4-BE49-F238E27FC236}">
                <a16:creationId xmlns:a16="http://schemas.microsoft.com/office/drawing/2014/main" id="{5630C286-DED5-8C50-F0FD-4FEC4B3758A6}"/>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74853" y="0"/>
            <a:ext cx="1669147" cy="408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08477562"/>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
        <p:cNvGrpSpPr/>
        <p:nvPr/>
      </p:nvGrpSpPr>
      <p:grpSpPr>
        <a:xfrm>
          <a:off x="0" y="0"/>
          <a:ext cx="0" cy="0"/>
          <a:chOff x="0" y="0"/>
          <a:chExt cx="0" cy="0"/>
        </a:xfrm>
      </p:grpSpPr>
      <p:sp>
        <p:nvSpPr>
          <p:cNvPr id="2" name="CuadroTexto 1">
            <a:extLst>
              <a:ext uri="{FF2B5EF4-FFF2-40B4-BE49-F238E27FC236}">
                <a16:creationId xmlns:a16="http://schemas.microsoft.com/office/drawing/2014/main" id="{3DD275BC-8BBA-014D-8DEC-A41FE01094E1}"/>
              </a:ext>
            </a:extLst>
          </p:cNvPr>
          <p:cNvSpPr txBox="1"/>
          <p:nvPr/>
        </p:nvSpPr>
        <p:spPr>
          <a:xfrm>
            <a:off x="463024" y="73601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Objetivo</a:t>
            </a:r>
          </a:p>
        </p:txBody>
      </p:sp>
      <p:sp>
        <p:nvSpPr>
          <p:cNvPr id="3" name="CuadroTexto 2">
            <a:extLst>
              <a:ext uri="{FF2B5EF4-FFF2-40B4-BE49-F238E27FC236}">
                <a16:creationId xmlns:a16="http://schemas.microsoft.com/office/drawing/2014/main" id="{DE72FC84-1AF2-B862-95C8-80A6B416A17B}"/>
              </a:ext>
            </a:extLst>
          </p:cNvPr>
          <p:cNvSpPr txBox="1"/>
          <p:nvPr/>
        </p:nvSpPr>
        <p:spPr>
          <a:xfrm>
            <a:off x="1039968" y="1992106"/>
            <a:ext cx="6657033" cy="1569660"/>
          </a:xfrm>
          <a:prstGeom prst="rect">
            <a:avLst/>
          </a:prstGeom>
          <a:noFill/>
        </p:spPr>
        <p:txBody>
          <a:bodyPr wrap="square">
            <a:spAutoFit/>
          </a:bodyPr>
          <a:lstStyle/>
          <a:p>
            <a:r>
              <a:rPr lang="es-ES" sz="1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Junto al cliente, hemos tenido varias reuniones en las cuales logramos identificar sus necesidades para mejorar el proceso de toma de pedidos, optimizar el control de ventas y generar reportes que faciliten la toma de decisiones estratégicas. Esto permitirán a la empresa mejorar su eficiencia operativa y ayudar al crecimiento del negocio mediante una mejor gestión y control de las ventas.</a:t>
            </a:r>
          </a:p>
        </p:txBody>
      </p:sp>
      <p:pic>
        <p:nvPicPr>
          <p:cNvPr id="6" name="Picture 2" descr="Logotipo&#10;&#10;El contenido generado por IA puede ser incorrecto.">
            <a:extLst>
              <a:ext uri="{FF2B5EF4-FFF2-40B4-BE49-F238E27FC236}">
                <a16:creationId xmlns:a16="http://schemas.microsoft.com/office/drawing/2014/main" id="{DB4FC05F-88E6-E553-9A06-C3ED7F15582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74853" y="0"/>
            <a:ext cx="1669147" cy="40894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6539FDB6-C8C1-F1DF-0638-561DBD6E4753}"/>
            </a:ext>
          </a:extLst>
        </p:cNvPr>
        <p:cNvGrpSpPr/>
        <p:nvPr/>
      </p:nvGrpSpPr>
      <p:grpSpPr>
        <a:xfrm>
          <a:off x="0" y="0"/>
          <a:ext cx="0" cy="0"/>
          <a:chOff x="0" y="0"/>
          <a:chExt cx="0" cy="0"/>
        </a:xfrm>
      </p:grpSpPr>
      <p:sp>
        <p:nvSpPr>
          <p:cNvPr id="2" name="CuadroTexto 1">
            <a:extLst>
              <a:ext uri="{FF2B5EF4-FFF2-40B4-BE49-F238E27FC236}">
                <a16:creationId xmlns:a16="http://schemas.microsoft.com/office/drawing/2014/main" id="{A520544D-100D-2496-1453-0F64DCD57A08}"/>
              </a:ext>
            </a:extLst>
          </p:cNvPr>
          <p:cNvSpPr txBox="1"/>
          <p:nvPr/>
        </p:nvSpPr>
        <p:spPr>
          <a:xfrm>
            <a:off x="463024" y="73601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Metodología</a:t>
            </a:r>
          </a:p>
        </p:txBody>
      </p:sp>
      <p:pic>
        <p:nvPicPr>
          <p:cNvPr id="6" name="Picture 2" descr="Logotipo&#10;&#10;El contenido generado por IA puede ser incorrecto.">
            <a:extLst>
              <a:ext uri="{FF2B5EF4-FFF2-40B4-BE49-F238E27FC236}">
                <a16:creationId xmlns:a16="http://schemas.microsoft.com/office/drawing/2014/main" id="{1B342734-B77D-8F5C-DC05-60F5923448EA}"/>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74853" y="0"/>
            <a:ext cx="1669147" cy="408940"/>
          </a:xfrm>
          <a:prstGeom prst="rect">
            <a:avLst/>
          </a:prstGeom>
          <a:noFill/>
          <a:extLst>
            <a:ext uri="{909E8E84-426E-40DD-AFC4-6F175D3DCCD1}">
              <a14:hiddenFill xmlns:a14="http://schemas.microsoft.com/office/drawing/2010/main">
                <a:solidFill>
                  <a:srgbClr val="FFFFFF"/>
                </a:solidFill>
              </a14:hiddenFill>
            </a:ext>
          </a:extLst>
        </p:spPr>
      </p:pic>
      <p:pic>
        <p:nvPicPr>
          <p:cNvPr id="5" name="Imagen 4" descr="Diagrama">
            <a:extLst>
              <a:ext uri="{FF2B5EF4-FFF2-40B4-BE49-F238E27FC236}">
                <a16:creationId xmlns:a16="http://schemas.microsoft.com/office/drawing/2014/main" id="{46D6A0F0-893B-6AAD-5AF0-ED7D46D499E9}"/>
              </a:ext>
            </a:extLst>
          </p:cNvPr>
          <p:cNvPicPr>
            <a:picLocks noChangeAspect="1"/>
          </p:cNvPicPr>
          <p:nvPr/>
        </p:nvPicPr>
        <p:blipFill>
          <a:blip r:embed="rId4"/>
          <a:stretch>
            <a:fillRect/>
          </a:stretch>
        </p:blipFill>
        <p:spPr>
          <a:xfrm>
            <a:off x="5587922" y="1568373"/>
            <a:ext cx="3010055" cy="2997354"/>
          </a:xfrm>
          <a:prstGeom prst="rect">
            <a:avLst/>
          </a:prstGeom>
        </p:spPr>
      </p:pic>
      <p:sp>
        <p:nvSpPr>
          <p:cNvPr id="7" name="CuadroTexto 6">
            <a:extLst>
              <a:ext uri="{FF2B5EF4-FFF2-40B4-BE49-F238E27FC236}">
                <a16:creationId xmlns:a16="http://schemas.microsoft.com/office/drawing/2014/main" id="{746DAAC3-F65D-A82E-CFE7-C7B96A0E633E}"/>
              </a:ext>
            </a:extLst>
          </p:cNvPr>
          <p:cNvSpPr txBox="1"/>
          <p:nvPr/>
        </p:nvSpPr>
        <p:spPr>
          <a:xfrm>
            <a:off x="868519" y="2258806"/>
            <a:ext cx="4078132" cy="830997"/>
          </a:xfrm>
          <a:prstGeom prst="rect">
            <a:avLst/>
          </a:prstGeom>
          <a:noFill/>
        </p:spPr>
        <p:txBody>
          <a:bodyPr wrap="square">
            <a:spAutoFit/>
          </a:bodyPr>
          <a:lstStyle/>
          <a:p>
            <a:r>
              <a:rPr lang="es-ES" sz="16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Se optará por metodología ágil para garantizar flexibilidad, el enfoque del cliente y entrega continua.</a:t>
            </a:r>
          </a:p>
        </p:txBody>
      </p:sp>
    </p:spTree>
    <p:extLst>
      <p:ext uri="{BB962C8B-B14F-4D97-AF65-F5344CB8AC3E}">
        <p14:creationId xmlns:p14="http://schemas.microsoft.com/office/powerpoint/2010/main" val="3978498456"/>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65EA0F03-57C7-70CC-09B4-C32AC2593700}"/>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FCE092A-7721-9AAA-B188-2D76C99B674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17" y="835537"/>
            <a:ext cx="0" cy="4301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C5F7933-F9B6-1C6B-E24D-20BEF4086FE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17">
            <a:extLst>
              <a:ext uri="{FF2B5EF4-FFF2-40B4-BE49-F238E27FC236}">
                <a16:creationId xmlns:a16="http://schemas.microsoft.com/office/drawing/2014/main" id="{A9876228-3E13-8F40-C54E-74E2B3895D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4025" y="950297"/>
            <a:ext cx="104278" cy="10427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2D86F671-465B-5A93-3D70-BF6CCBB102C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491" y="1192026"/>
            <a:ext cx="0" cy="394481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8" name="Graphic 21">
            <a:extLst>
              <a:ext uri="{FF2B5EF4-FFF2-40B4-BE49-F238E27FC236}">
                <a16:creationId xmlns:a16="http://schemas.microsoft.com/office/drawing/2014/main" id="{8D91484F-BEEF-75E6-C513-9438C6F7491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4600" y="1244487"/>
            <a:ext cx="95785" cy="95785"/>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pic>
        <p:nvPicPr>
          <p:cNvPr id="13" name="Imagen 12">
            <a:extLst>
              <a:ext uri="{FF2B5EF4-FFF2-40B4-BE49-F238E27FC236}">
                <a16:creationId xmlns:a16="http://schemas.microsoft.com/office/drawing/2014/main" id="{84FFDA39-0207-5A14-DA18-77DC02679E71}"/>
              </a:ext>
            </a:extLst>
          </p:cNvPr>
          <p:cNvPicPr>
            <a:picLocks noChangeAspect="1"/>
          </p:cNvPicPr>
          <p:nvPr/>
        </p:nvPicPr>
        <p:blipFill>
          <a:blip r:embed="rId3"/>
          <a:stretch>
            <a:fillRect/>
          </a:stretch>
        </p:blipFill>
        <p:spPr>
          <a:xfrm>
            <a:off x="622300" y="1120393"/>
            <a:ext cx="7131050" cy="3646019"/>
          </a:xfrm>
          <a:prstGeom prst="rect">
            <a:avLst/>
          </a:prstGeom>
        </p:spPr>
      </p:pic>
      <p:sp>
        <p:nvSpPr>
          <p:cNvPr id="4" name="CuadroTexto 3">
            <a:extLst>
              <a:ext uri="{FF2B5EF4-FFF2-40B4-BE49-F238E27FC236}">
                <a16:creationId xmlns:a16="http://schemas.microsoft.com/office/drawing/2014/main" id="{65D31056-CA12-ABC0-8155-5FFC738CF222}"/>
              </a:ext>
            </a:extLst>
          </p:cNvPr>
          <p:cNvSpPr txBox="1"/>
          <p:nvPr/>
        </p:nvSpPr>
        <p:spPr>
          <a:xfrm>
            <a:off x="425938" y="54337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Planificación</a:t>
            </a:r>
          </a:p>
        </p:txBody>
      </p:sp>
      <p:pic>
        <p:nvPicPr>
          <p:cNvPr id="7" name="Picture 2">
            <a:extLst>
              <a:ext uri="{FF2B5EF4-FFF2-40B4-BE49-F238E27FC236}">
                <a16:creationId xmlns:a16="http://schemas.microsoft.com/office/drawing/2014/main" id="{FB00F82B-9300-25C0-F6B9-6663B5BAE72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72509" y="67733"/>
            <a:ext cx="1676612" cy="4126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3333827"/>
      </p:ext>
    </p:extLst>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D09987D6-FC74-A1FE-50C3-5C3CECA0D409}"/>
            </a:ext>
          </a:extLst>
        </p:cNvPr>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6978635B-9D65-A214-E508-6E88F7E9347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17" y="835537"/>
            <a:ext cx="0" cy="4301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293EDB45-75F8-B7BF-6187-65AC2E83DC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Graphic 17">
            <a:extLst>
              <a:ext uri="{FF2B5EF4-FFF2-40B4-BE49-F238E27FC236}">
                <a16:creationId xmlns:a16="http://schemas.microsoft.com/office/drawing/2014/main" id="{1AC2EB39-F2DB-4D0A-0221-F2610AE20B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34025" y="950297"/>
            <a:ext cx="104278" cy="104279"/>
          </a:xfrm>
          <a:custGeom>
            <a:avLst/>
            <a:gdLst>
              <a:gd name="connsiteX0" fmla="*/ 129600 w 139037"/>
              <a:gd name="connsiteY0" fmla="*/ 60082 h 139039"/>
              <a:gd name="connsiteX1" fmla="*/ 78955 w 139037"/>
              <a:gd name="connsiteY1" fmla="*/ 60082 h 139039"/>
              <a:gd name="connsiteX2" fmla="*/ 78955 w 139037"/>
              <a:gd name="connsiteY2" fmla="*/ 9437 h 139039"/>
              <a:gd name="connsiteX3" fmla="*/ 69519 w 139037"/>
              <a:gd name="connsiteY3" fmla="*/ 0 h 139039"/>
              <a:gd name="connsiteX4" fmla="*/ 60082 w 139037"/>
              <a:gd name="connsiteY4" fmla="*/ 9437 h 139039"/>
              <a:gd name="connsiteX5" fmla="*/ 60082 w 139037"/>
              <a:gd name="connsiteY5" fmla="*/ 60082 h 139039"/>
              <a:gd name="connsiteX6" fmla="*/ 9437 w 139037"/>
              <a:gd name="connsiteY6" fmla="*/ 60082 h 139039"/>
              <a:gd name="connsiteX7" fmla="*/ 0 w 139037"/>
              <a:gd name="connsiteY7" fmla="*/ 69520 h 139039"/>
              <a:gd name="connsiteX8" fmla="*/ 9437 w 139037"/>
              <a:gd name="connsiteY8" fmla="*/ 78957 h 139039"/>
              <a:gd name="connsiteX9" fmla="*/ 60082 w 139037"/>
              <a:gd name="connsiteY9" fmla="*/ 78957 h 139039"/>
              <a:gd name="connsiteX10" fmla="*/ 60082 w 139037"/>
              <a:gd name="connsiteY10" fmla="*/ 129602 h 139039"/>
              <a:gd name="connsiteX11" fmla="*/ 69519 w 139037"/>
              <a:gd name="connsiteY11" fmla="*/ 139039 h 139039"/>
              <a:gd name="connsiteX12" fmla="*/ 78955 w 139037"/>
              <a:gd name="connsiteY12" fmla="*/ 129602 h 139039"/>
              <a:gd name="connsiteX13" fmla="*/ 78955 w 139037"/>
              <a:gd name="connsiteY13" fmla="*/ 78957 h 139039"/>
              <a:gd name="connsiteX14" fmla="*/ 129600 w 139037"/>
              <a:gd name="connsiteY14" fmla="*/ 78957 h 139039"/>
              <a:gd name="connsiteX15" fmla="*/ 139037 w 139037"/>
              <a:gd name="connsiteY15" fmla="*/ 69520 h 139039"/>
              <a:gd name="connsiteX16" fmla="*/ 129600 w 139037"/>
              <a:gd name="connsiteY16" fmla="*/ 60082 h 1390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7" h="139039">
                <a:moveTo>
                  <a:pt x="129600" y="60082"/>
                </a:moveTo>
                <a:lnTo>
                  <a:pt x="78955" y="60082"/>
                </a:lnTo>
                <a:lnTo>
                  <a:pt x="78955" y="9437"/>
                </a:lnTo>
                <a:cubicBezTo>
                  <a:pt x="78955" y="4225"/>
                  <a:pt x="74730" y="0"/>
                  <a:pt x="69519" y="0"/>
                </a:cubicBezTo>
                <a:cubicBezTo>
                  <a:pt x="64307"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7" y="139039"/>
                  <a:pt x="69519" y="139039"/>
                </a:cubicBezTo>
                <a:cubicBezTo>
                  <a:pt x="74730" y="139039"/>
                  <a:pt x="78955" y="134814"/>
                  <a:pt x="78955" y="129602"/>
                </a:cubicBezTo>
                <a:lnTo>
                  <a:pt x="78955" y="78957"/>
                </a:lnTo>
                <a:lnTo>
                  <a:pt x="129600" y="78957"/>
                </a:lnTo>
                <a:cubicBezTo>
                  <a:pt x="134812" y="78957"/>
                  <a:pt x="139037" y="74731"/>
                  <a:pt x="139037" y="69520"/>
                </a:cubicBezTo>
                <a:cubicBezTo>
                  <a:pt x="139037" y="64308"/>
                  <a:pt x="134812" y="60082"/>
                  <a:pt x="129600" y="60082"/>
                </a:cubicBezTo>
                <a:close/>
              </a:path>
            </a:pathLst>
          </a:custGeom>
          <a:solidFill>
            <a:schemeClr val="bg1"/>
          </a:solidFill>
          <a:ln w="603" cap="flat">
            <a:noFill/>
            <a:prstDash val="solid"/>
            <a:miter/>
          </a:ln>
        </p:spPr>
        <p:txBody>
          <a:bodyPr rtlCol="0" anchor="ctr"/>
          <a:lstStyle/>
          <a:p>
            <a:endParaRPr lang="en-US"/>
          </a:p>
        </p:txBody>
      </p:sp>
      <p:cxnSp>
        <p:nvCxnSpPr>
          <p:cNvPr id="16" name="Straight Connector 15">
            <a:extLst>
              <a:ext uri="{FF2B5EF4-FFF2-40B4-BE49-F238E27FC236}">
                <a16:creationId xmlns:a16="http://schemas.microsoft.com/office/drawing/2014/main" id="{C2A35399-8B7B-D706-0652-4B6DF6A826A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4085491" y="1192026"/>
            <a:ext cx="0" cy="3944815"/>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18" name="Graphic 21">
            <a:extLst>
              <a:ext uri="{FF2B5EF4-FFF2-40B4-BE49-F238E27FC236}">
                <a16:creationId xmlns:a16="http://schemas.microsoft.com/office/drawing/2014/main" id="{8CBAEC8A-323B-1A8D-555D-E5BA2CF57B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814600" y="1244487"/>
            <a:ext cx="95785" cy="95785"/>
          </a:xfrm>
          <a:custGeom>
            <a:avLst/>
            <a:gdLst>
              <a:gd name="connsiteX0" fmla="*/ 63857 w 127713"/>
              <a:gd name="connsiteY0" fmla="*/ 18874 h 127714"/>
              <a:gd name="connsiteX1" fmla="*/ 108839 w 127713"/>
              <a:gd name="connsiteY1" fmla="*/ 63857 h 127714"/>
              <a:gd name="connsiteX2" fmla="*/ 63857 w 127713"/>
              <a:gd name="connsiteY2" fmla="*/ 108840 h 127714"/>
              <a:gd name="connsiteX3" fmla="*/ 18874 w 127713"/>
              <a:gd name="connsiteY3" fmla="*/ 63857 h 127714"/>
              <a:gd name="connsiteX4" fmla="*/ 63857 w 127713"/>
              <a:gd name="connsiteY4" fmla="*/ 18874 h 127714"/>
              <a:gd name="connsiteX5" fmla="*/ 63857 w 127713"/>
              <a:gd name="connsiteY5" fmla="*/ 0 h 127714"/>
              <a:gd name="connsiteX6" fmla="*/ 0 w 127713"/>
              <a:gd name="connsiteY6" fmla="*/ 63857 h 127714"/>
              <a:gd name="connsiteX7" fmla="*/ 63857 w 127713"/>
              <a:gd name="connsiteY7" fmla="*/ 127714 h 127714"/>
              <a:gd name="connsiteX8" fmla="*/ 127713 w 127713"/>
              <a:gd name="connsiteY8" fmla="*/ 63857 h 127714"/>
              <a:gd name="connsiteX9" fmla="*/ 63857 w 127713"/>
              <a:gd name="connsiteY9" fmla="*/ 0 h 1277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4">
                <a:moveTo>
                  <a:pt x="63857" y="18874"/>
                </a:moveTo>
                <a:cubicBezTo>
                  <a:pt x="88700" y="18874"/>
                  <a:pt x="108839" y="39014"/>
                  <a:pt x="108839" y="63857"/>
                </a:cubicBezTo>
                <a:cubicBezTo>
                  <a:pt x="108839" y="88700"/>
                  <a:pt x="88700" y="108840"/>
                  <a:pt x="63857" y="108840"/>
                </a:cubicBezTo>
                <a:cubicBezTo>
                  <a:pt x="39013" y="108840"/>
                  <a:pt x="18874" y="88700"/>
                  <a:pt x="18874" y="63857"/>
                </a:cubicBezTo>
                <a:cubicBezTo>
                  <a:pt x="18898" y="39024"/>
                  <a:pt x="39023" y="18898"/>
                  <a:pt x="63857" y="18874"/>
                </a:cubicBezTo>
                <a:moveTo>
                  <a:pt x="63857" y="0"/>
                </a:moveTo>
                <a:cubicBezTo>
                  <a:pt x="28590" y="0"/>
                  <a:pt x="0" y="28590"/>
                  <a:pt x="0" y="63857"/>
                </a:cubicBezTo>
                <a:cubicBezTo>
                  <a:pt x="0" y="99124"/>
                  <a:pt x="28590" y="127714"/>
                  <a:pt x="63857" y="127714"/>
                </a:cubicBezTo>
                <a:cubicBezTo>
                  <a:pt x="99124" y="127714"/>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a:p>
        </p:txBody>
      </p:sp>
      <p:sp>
        <p:nvSpPr>
          <p:cNvPr id="4" name="CuadroTexto 3">
            <a:extLst>
              <a:ext uri="{FF2B5EF4-FFF2-40B4-BE49-F238E27FC236}">
                <a16:creationId xmlns:a16="http://schemas.microsoft.com/office/drawing/2014/main" id="{DA2CB67A-EB74-7888-BFD8-07E67C0009E0}"/>
              </a:ext>
            </a:extLst>
          </p:cNvPr>
          <p:cNvSpPr txBox="1"/>
          <p:nvPr/>
        </p:nvSpPr>
        <p:spPr>
          <a:xfrm>
            <a:off x="425938" y="54337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Planificación</a:t>
            </a:r>
          </a:p>
        </p:txBody>
      </p:sp>
      <p:pic>
        <p:nvPicPr>
          <p:cNvPr id="7" name="Picture 2">
            <a:extLst>
              <a:ext uri="{FF2B5EF4-FFF2-40B4-BE49-F238E27FC236}">
                <a16:creationId xmlns:a16="http://schemas.microsoft.com/office/drawing/2014/main" id="{6B3B6278-7AFF-BE5E-0F4F-274867D9EED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2509" y="67733"/>
            <a:ext cx="1676612" cy="4126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6" name="Tabla 5">
            <a:extLst>
              <a:ext uri="{FF2B5EF4-FFF2-40B4-BE49-F238E27FC236}">
                <a16:creationId xmlns:a16="http://schemas.microsoft.com/office/drawing/2014/main" id="{9757320F-6708-9C19-EEB9-163EB2EB6393}"/>
              </a:ext>
            </a:extLst>
          </p:cNvPr>
          <p:cNvGraphicFramePr>
            <a:graphicFrameLocks noGrp="1"/>
          </p:cNvGraphicFramePr>
          <p:nvPr>
            <p:extLst>
              <p:ext uri="{D42A27DB-BD31-4B8C-83A1-F6EECF244321}">
                <p14:modId xmlns:p14="http://schemas.microsoft.com/office/powerpoint/2010/main" val="3006305823"/>
              </p:ext>
            </p:extLst>
          </p:nvPr>
        </p:nvGraphicFramePr>
        <p:xfrm>
          <a:off x="1473200" y="1365250"/>
          <a:ext cx="5556250" cy="3079752"/>
        </p:xfrm>
        <a:graphic>
          <a:graphicData uri="http://schemas.openxmlformats.org/drawingml/2006/table">
            <a:tbl>
              <a:tblPr bandRow="1">
                <a:tableStyleId>{5C22544A-7EE6-4342-B048-85BDC9FD1C3A}</a:tableStyleId>
              </a:tblPr>
              <a:tblGrid>
                <a:gridCol w="4173765">
                  <a:extLst>
                    <a:ext uri="{9D8B030D-6E8A-4147-A177-3AD203B41FA5}">
                      <a16:colId xmlns:a16="http://schemas.microsoft.com/office/drawing/2014/main" val="2284166732"/>
                    </a:ext>
                  </a:extLst>
                </a:gridCol>
                <a:gridCol w="1382485">
                  <a:extLst>
                    <a:ext uri="{9D8B030D-6E8A-4147-A177-3AD203B41FA5}">
                      <a16:colId xmlns:a16="http://schemas.microsoft.com/office/drawing/2014/main" val="3753837734"/>
                    </a:ext>
                  </a:extLst>
                </a:gridCol>
              </a:tblGrid>
              <a:tr h="371474">
                <a:tc>
                  <a:txBody>
                    <a:bodyPr/>
                    <a:lstStyle/>
                    <a:p>
                      <a:pPr algn="ctr">
                        <a:lnSpc>
                          <a:spcPct val="115000"/>
                        </a:lnSpc>
                        <a:spcAft>
                          <a:spcPts val="1000"/>
                        </a:spcAft>
                        <a:buNone/>
                      </a:pPr>
                      <a:r>
                        <a:rPr lang="es-VE" sz="1050" dirty="0">
                          <a:effectLst/>
                        </a:rPr>
                        <a:t>Hito</a:t>
                      </a:r>
                      <a:endParaRPr lang="es-CL" sz="1050" dirty="0">
                        <a:effectLst/>
                        <a:latin typeface="Arial" panose="020B0604020202020204" pitchFamily="34" charset="0"/>
                        <a:ea typeface="Arial" panose="020B0604020202020204" pitchFamily="34" charset="0"/>
                      </a:endParaRPr>
                    </a:p>
                  </a:txBody>
                  <a:tcPr marL="68580" marR="68580" marT="0" marB="0"/>
                </a:tc>
                <a:tc>
                  <a:txBody>
                    <a:bodyPr/>
                    <a:lstStyle/>
                    <a:p>
                      <a:pPr algn="ctr">
                        <a:lnSpc>
                          <a:spcPct val="115000"/>
                        </a:lnSpc>
                        <a:spcAft>
                          <a:spcPts val="1000"/>
                        </a:spcAft>
                        <a:buNone/>
                      </a:pPr>
                      <a:r>
                        <a:rPr lang="es-VE" sz="1050">
                          <a:effectLst/>
                        </a:rPr>
                        <a:t>Fecha tope</a:t>
                      </a:r>
                      <a:endParaRPr lang="es-CL" sz="105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140324966"/>
                  </a:ext>
                </a:extLst>
              </a:tr>
              <a:tr h="627232">
                <a:tc>
                  <a:txBody>
                    <a:bodyPr/>
                    <a:lstStyle/>
                    <a:p>
                      <a:pPr>
                        <a:lnSpc>
                          <a:spcPct val="115000"/>
                        </a:lnSpc>
                        <a:buNone/>
                      </a:pPr>
                      <a:r>
                        <a:rPr lang="es-VE" sz="1050" b="1" dirty="0">
                          <a:effectLst/>
                        </a:rPr>
                        <a:t>Fase de planificación </a:t>
                      </a:r>
                      <a:r>
                        <a:rPr lang="es-VE" sz="1050" dirty="0">
                          <a:effectLst/>
                        </a:rPr>
                        <a:t>(definición del proyecto, levantamiento de requisitos, diseño de la arquitectura del software y aprobación del proyecto)</a:t>
                      </a:r>
                      <a:endParaRPr lang="es-CL" sz="1050" b="1" dirty="0">
                        <a:solidFill>
                          <a:srgbClr val="365F91"/>
                        </a:solidFill>
                        <a:effectLst/>
                        <a:latin typeface="Arial" panose="020B0604020202020204" pitchFamily="34" charset="0"/>
                        <a:ea typeface="Times New Roman" panose="02020603050405020304" pitchFamily="18" charset="0"/>
                      </a:endParaRPr>
                    </a:p>
                  </a:txBody>
                  <a:tcPr marL="68580" marR="68580" marT="0" marB="0"/>
                </a:tc>
                <a:tc>
                  <a:txBody>
                    <a:bodyPr/>
                    <a:lstStyle/>
                    <a:p>
                      <a:pPr algn="ctr">
                        <a:lnSpc>
                          <a:spcPct val="115000"/>
                        </a:lnSpc>
                        <a:spcAft>
                          <a:spcPts val="1000"/>
                        </a:spcAft>
                        <a:buNone/>
                      </a:pPr>
                      <a:r>
                        <a:rPr lang="es-VE" sz="1050" dirty="0">
                          <a:effectLst/>
                        </a:rPr>
                        <a:t>14/03/2025</a:t>
                      </a:r>
                      <a:endParaRPr lang="es-CL" sz="105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4073829514"/>
                  </a:ext>
                </a:extLst>
              </a:tr>
              <a:tr h="499839">
                <a:tc>
                  <a:txBody>
                    <a:bodyPr/>
                    <a:lstStyle/>
                    <a:p>
                      <a:pPr>
                        <a:lnSpc>
                          <a:spcPct val="115000"/>
                        </a:lnSpc>
                        <a:buNone/>
                      </a:pPr>
                      <a:r>
                        <a:rPr lang="es-VE" sz="1050" b="1" dirty="0">
                          <a:effectLst/>
                        </a:rPr>
                        <a:t>Fase de desarrollo funcional básico </a:t>
                      </a:r>
                      <a:r>
                        <a:rPr lang="es-VE" sz="1050" dirty="0">
                          <a:effectLst/>
                        </a:rPr>
                        <a:t>(funcionalidades esenciales que permite que el sistema comience a operar)</a:t>
                      </a:r>
                      <a:endParaRPr lang="es-CL" sz="1050" b="1" dirty="0">
                        <a:solidFill>
                          <a:srgbClr val="365F91"/>
                        </a:solidFill>
                        <a:effectLst/>
                        <a:latin typeface="Arial" panose="020B0604020202020204" pitchFamily="34" charset="0"/>
                        <a:ea typeface="Times New Roman" panose="02020603050405020304" pitchFamily="18" charset="0"/>
                      </a:endParaRPr>
                    </a:p>
                  </a:txBody>
                  <a:tcPr marL="68580" marR="68580" marT="0" marB="0"/>
                </a:tc>
                <a:tc>
                  <a:txBody>
                    <a:bodyPr/>
                    <a:lstStyle/>
                    <a:p>
                      <a:pPr algn="ctr">
                        <a:lnSpc>
                          <a:spcPct val="115000"/>
                        </a:lnSpc>
                        <a:spcAft>
                          <a:spcPts val="1000"/>
                        </a:spcAft>
                        <a:buNone/>
                      </a:pPr>
                      <a:r>
                        <a:rPr lang="es-VE" sz="1050" dirty="0">
                          <a:effectLst/>
                        </a:rPr>
                        <a:t>04/04/2025</a:t>
                      </a:r>
                      <a:endParaRPr lang="es-CL" sz="105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616948710"/>
                  </a:ext>
                </a:extLst>
              </a:tr>
              <a:tr h="581529">
                <a:tc>
                  <a:txBody>
                    <a:bodyPr/>
                    <a:lstStyle/>
                    <a:p>
                      <a:pPr>
                        <a:lnSpc>
                          <a:spcPct val="115000"/>
                        </a:lnSpc>
                        <a:buNone/>
                      </a:pPr>
                      <a:r>
                        <a:rPr lang="es-VE" sz="1050" b="1" dirty="0">
                          <a:effectLst/>
                        </a:rPr>
                        <a:t>Fase de desarrollo avanzado </a:t>
                      </a:r>
                      <a:r>
                        <a:rPr lang="es-VE" sz="1050" dirty="0">
                          <a:effectLst/>
                        </a:rPr>
                        <a:t>(funcionalidades complementarias, que sin ser criticas optimizan la experiencia de usuario)</a:t>
                      </a:r>
                      <a:endParaRPr lang="es-CL" sz="1050" b="1" dirty="0">
                        <a:solidFill>
                          <a:srgbClr val="365F91"/>
                        </a:solidFill>
                        <a:effectLst/>
                        <a:latin typeface="Arial" panose="020B0604020202020204" pitchFamily="34" charset="0"/>
                        <a:ea typeface="Times New Roman" panose="02020603050405020304" pitchFamily="18" charset="0"/>
                      </a:endParaRPr>
                    </a:p>
                  </a:txBody>
                  <a:tcPr marL="68580" marR="68580" marT="0" marB="0"/>
                </a:tc>
                <a:tc>
                  <a:txBody>
                    <a:bodyPr/>
                    <a:lstStyle/>
                    <a:p>
                      <a:pPr algn="ctr">
                        <a:lnSpc>
                          <a:spcPct val="115000"/>
                        </a:lnSpc>
                        <a:spcAft>
                          <a:spcPts val="1000"/>
                        </a:spcAft>
                        <a:buNone/>
                      </a:pPr>
                      <a:r>
                        <a:rPr lang="es-VE" sz="1050" dirty="0">
                          <a:effectLst/>
                        </a:rPr>
                        <a:t>25/04/2025</a:t>
                      </a:r>
                      <a:endParaRPr lang="es-CL" sz="105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3898000670"/>
                  </a:ext>
                </a:extLst>
              </a:tr>
              <a:tr h="499839">
                <a:tc>
                  <a:txBody>
                    <a:bodyPr/>
                    <a:lstStyle/>
                    <a:p>
                      <a:pPr>
                        <a:lnSpc>
                          <a:spcPct val="115000"/>
                        </a:lnSpc>
                        <a:buNone/>
                      </a:pPr>
                      <a:r>
                        <a:rPr lang="es-VE" sz="1050" b="1" dirty="0">
                          <a:effectLst/>
                        </a:rPr>
                        <a:t>Fase de pruebas </a:t>
                      </a:r>
                      <a:r>
                        <a:rPr lang="es-VE" sz="1050" dirty="0">
                          <a:effectLst/>
                        </a:rPr>
                        <a:t>(verificación de todo el sistema, incluyendo pruebas funcionales y no funcionales)</a:t>
                      </a:r>
                      <a:endParaRPr lang="es-CL" sz="1050" b="1" dirty="0">
                        <a:solidFill>
                          <a:srgbClr val="365F91"/>
                        </a:solidFill>
                        <a:effectLst/>
                        <a:latin typeface="Arial" panose="020B0604020202020204" pitchFamily="34" charset="0"/>
                        <a:ea typeface="Times New Roman" panose="02020603050405020304" pitchFamily="18" charset="0"/>
                      </a:endParaRPr>
                    </a:p>
                  </a:txBody>
                  <a:tcPr marL="68580" marR="68580" marT="0" marB="0"/>
                </a:tc>
                <a:tc>
                  <a:txBody>
                    <a:bodyPr/>
                    <a:lstStyle/>
                    <a:p>
                      <a:pPr algn="ctr">
                        <a:lnSpc>
                          <a:spcPct val="115000"/>
                        </a:lnSpc>
                        <a:spcAft>
                          <a:spcPts val="1000"/>
                        </a:spcAft>
                        <a:buNone/>
                      </a:pPr>
                      <a:r>
                        <a:rPr lang="es-VE" sz="1050" dirty="0">
                          <a:effectLst/>
                        </a:rPr>
                        <a:t>06/06/2025</a:t>
                      </a:r>
                      <a:endParaRPr lang="es-CL" sz="105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80809982"/>
                  </a:ext>
                </a:extLst>
              </a:tr>
              <a:tr h="499839">
                <a:tc>
                  <a:txBody>
                    <a:bodyPr/>
                    <a:lstStyle/>
                    <a:p>
                      <a:pPr>
                        <a:lnSpc>
                          <a:spcPct val="115000"/>
                        </a:lnSpc>
                        <a:buNone/>
                      </a:pPr>
                      <a:r>
                        <a:rPr lang="es-VE" sz="1050" b="1" dirty="0">
                          <a:effectLst/>
                        </a:rPr>
                        <a:t>Fase de implementación </a:t>
                      </a:r>
                      <a:r>
                        <a:rPr lang="es-VE" sz="1050" dirty="0">
                          <a:effectLst/>
                        </a:rPr>
                        <a:t>(despliegue del software en el entorno de producción y entrega final al cliente)</a:t>
                      </a:r>
                      <a:endParaRPr lang="es-CL" sz="1050" b="1" dirty="0">
                        <a:solidFill>
                          <a:srgbClr val="365F91"/>
                        </a:solidFill>
                        <a:effectLst/>
                        <a:latin typeface="Arial" panose="020B0604020202020204" pitchFamily="34" charset="0"/>
                        <a:ea typeface="Times New Roman" panose="02020603050405020304" pitchFamily="18" charset="0"/>
                      </a:endParaRPr>
                    </a:p>
                  </a:txBody>
                  <a:tcPr marL="68580" marR="68580" marT="0" marB="0"/>
                </a:tc>
                <a:tc>
                  <a:txBody>
                    <a:bodyPr/>
                    <a:lstStyle/>
                    <a:p>
                      <a:pPr algn="ctr">
                        <a:lnSpc>
                          <a:spcPct val="115000"/>
                        </a:lnSpc>
                        <a:spcAft>
                          <a:spcPts val="1000"/>
                        </a:spcAft>
                        <a:buNone/>
                      </a:pPr>
                      <a:r>
                        <a:rPr lang="es-VE" sz="1050" dirty="0">
                          <a:effectLst/>
                        </a:rPr>
                        <a:t>20/06/2025</a:t>
                      </a:r>
                      <a:endParaRPr lang="es-CL" sz="1050" dirty="0">
                        <a:effectLst/>
                        <a:latin typeface="Arial" panose="020B0604020202020204" pitchFamily="34" charset="0"/>
                        <a:ea typeface="Arial" panose="020B0604020202020204" pitchFamily="34" charset="0"/>
                      </a:endParaRPr>
                    </a:p>
                  </a:txBody>
                  <a:tcPr marL="68580" marR="68580" marT="0" marB="0"/>
                </a:tc>
                <a:extLst>
                  <a:ext uri="{0D108BD9-81ED-4DB2-BD59-A6C34878D82A}">
                    <a16:rowId xmlns:a16="http://schemas.microsoft.com/office/drawing/2014/main" val="2055794529"/>
                  </a:ext>
                </a:extLst>
              </a:tr>
            </a:tbl>
          </a:graphicData>
        </a:graphic>
      </p:graphicFrame>
    </p:spTree>
    <p:extLst>
      <p:ext uri="{BB962C8B-B14F-4D97-AF65-F5344CB8AC3E}">
        <p14:creationId xmlns:p14="http://schemas.microsoft.com/office/powerpoint/2010/main" val="685700604"/>
      </p:ext>
    </p:extLst>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Shape 194">
          <a:extLst>
            <a:ext uri="{FF2B5EF4-FFF2-40B4-BE49-F238E27FC236}">
              <a16:creationId xmlns:a16="http://schemas.microsoft.com/office/drawing/2014/main" id="{684F36B4-3BF5-FBDB-1413-5D4FC44F37F4}"/>
            </a:ext>
          </a:extLst>
        </p:cNvPr>
        <p:cNvGrpSpPr/>
        <p:nvPr/>
      </p:nvGrpSpPr>
      <p:grpSpPr>
        <a:xfrm>
          <a:off x="0" y="0"/>
          <a:ext cx="0" cy="0"/>
          <a:chOff x="0" y="0"/>
          <a:chExt cx="0" cy="0"/>
        </a:xfrm>
      </p:grpSpPr>
      <p:cxnSp>
        <p:nvCxnSpPr>
          <p:cNvPr id="52" name="Straight Connector 51">
            <a:extLst>
              <a:ext uri="{FF2B5EF4-FFF2-40B4-BE49-F238E27FC236}">
                <a16:creationId xmlns:a16="http://schemas.microsoft.com/office/drawing/2014/main" id="{BE361BC2-2548-7212-C05D-BEC566DA472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536917" y="835537"/>
            <a:ext cx="0" cy="4301728"/>
          </a:xfrm>
          <a:prstGeom prst="line">
            <a:avLst/>
          </a:prstGeom>
          <a:ln w="25400" cap="sq">
            <a:gradFill flip="none" rotWithShape="1">
              <a:gsLst>
                <a:gs pos="0">
                  <a:schemeClr val="accent2"/>
                </a:gs>
                <a:gs pos="100000">
                  <a:schemeClr val="accent4"/>
                </a:gs>
              </a:gsLst>
              <a:lin ang="16200000" scaled="1"/>
              <a:tileRect/>
            </a:gradFill>
            <a:bevel/>
          </a:ln>
        </p:spPr>
        <p:style>
          <a:lnRef idx="1">
            <a:schemeClr val="accent1"/>
          </a:lnRef>
          <a:fillRef idx="0">
            <a:schemeClr val="accent1"/>
          </a:fillRef>
          <a:effectRef idx="0">
            <a:schemeClr val="accent1"/>
          </a:effectRef>
          <a:fontRef idx="minor">
            <a:schemeClr val="tx1"/>
          </a:fontRef>
        </p:style>
      </p:cxnSp>
      <p:sp>
        <p:nvSpPr>
          <p:cNvPr id="67" name="Rectangle 53">
            <a:extLst>
              <a:ext uri="{FF2B5EF4-FFF2-40B4-BE49-F238E27FC236}">
                <a16:creationId xmlns:a16="http://schemas.microsoft.com/office/drawing/2014/main" id="{0BF9F557-2E9D-65B9-EF5A-5DC0AE90D1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gradFill flip="none" rotWithShape="1">
            <a:gsLst>
              <a:gs pos="100000">
                <a:schemeClr val="accent4"/>
              </a:gs>
              <a:gs pos="0">
                <a:schemeClr val="accent2"/>
              </a:gs>
            </a:gsLst>
            <a:lin ang="27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6" name="Graphic 13">
            <a:extLst>
              <a:ext uri="{FF2B5EF4-FFF2-40B4-BE49-F238E27FC236}">
                <a16:creationId xmlns:a16="http://schemas.microsoft.com/office/drawing/2014/main" id="{9D1EBE35-CB1A-94D9-A3BF-6E57153460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13201" y="2058409"/>
            <a:ext cx="104279" cy="104279"/>
          </a:xfrm>
          <a:custGeom>
            <a:avLst/>
            <a:gdLst>
              <a:gd name="connsiteX0" fmla="*/ 129601 w 139038"/>
              <a:gd name="connsiteY0" fmla="*/ 60082 h 139038"/>
              <a:gd name="connsiteX1" fmla="*/ 78956 w 139038"/>
              <a:gd name="connsiteY1" fmla="*/ 60082 h 139038"/>
              <a:gd name="connsiteX2" fmla="*/ 78956 w 139038"/>
              <a:gd name="connsiteY2" fmla="*/ 9437 h 139038"/>
              <a:gd name="connsiteX3" fmla="*/ 69519 w 139038"/>
              <a:gd name="connsiteY3" fmla="*/ 0 h 139038"/>
              <a:gd name="connsiteX4" fmla="*/ 60082 w 139038"/>
              <a:gd name="connsiteY4" fmla="*/ 9437 h 139038"/>
              <a:gd name="connsiteX5" fmla="*/ 60082 w 139038"/>
              <a:gd name="connsiteY5" fmla="*/ 60082 h 139038"/>
              <a:gd name="connsiteX6" fmla="*/ 9437 w 139038"/>
              <a:gd name="connsiteY6" fmla="*/ 60082 h 139038"/>
              <a:gd name="connsiteX7" fmla="*/ 0 w 139038"/>
              <a:gd name="connsiteY7" fmla="*/ 69519 h 139038"/>
              <a:gd name="connsiteX8" fmla="*/ 9437 w 139038"/>
              <a:gd name="connsiteY8" fmla="*/ 78956 h 139038"/>
              <a:gd name="connsiteX9" fmla="*/ 60082 w 139038"/>
              <a:gd name="connsiteY9" fmla="*/ 78956 h 139038"/>
              <a:gd name="connsiteX10" fmla="*/ 60082 w 139038"/>
              <a:gd name="connsiteY10" fmla="*/ 129601 h 139038"/>
              <a:gd name="connsiteX11" fmla="*/ 69519 w 139038"/>
              <a:gd name="connsiteY11" fmla="*/ 139038 h 139038"/>
              <a:gd name="connsiteX12" fmla="*/ 78956 w 139038"/>
              <a:gd name="connsiteY12" fmla="*/ 129601 h 139038"/>
              <a:gd name="connsiteX13" fmla="*/ 78956 w 139038"/>
              <a:gd name="connsiteY13" fmla="*/ 78956 h 139038"/>
              <a:gd name="connsiteX14" fmla="*/ 129601 w 139038"/>
              <a:gd name="connsiteY14" fmla="*/ 78956 h 139038"/>
              <a:gd name="connsiteX15" fmla="*/ 139038 w 139038"/>
              <a:gd name="connsiteY15" fmla="*/ 69519 h 139038"/>
              <a:gd name="connsiteX16" fmla="*/ 129601 w 139038"/>
              <a:gd name="connsiteY16" fmla="*/ 60082 h 1390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39038" h="139038">
                <a:moveTo>
                  <a:pt x="129601" y="60082"/>
                </a:moveTo>
                <a:lnTo>
                  <a:pt x="78956" y="60082"/>
                </a:lnTo>
                <a:lnTo>
                  <a:pt x="78956" y="9437"/>
                </a:lnTo>
                <a:cubicBezTo>
                  <a:pt x="78956" y="4225"/>
                  <a:pt x="74731" y="0"/>
                  <a:pt x="69519" y="0"/>
                </a:cubicBezTo>
                <a:cubicBezTo>
                  <a:pt x="64307" y="0"/>
                  <a:pt x="60082" y="4225"/>
                  <a:pt x="60082" y="9437"/>
                </a:cubicBezTo>
                <a:lnTo>
                  <a:pt x="60082" y="60082"/>
                </a:lnTo>
                <a:lnTo>
                  <a:pt x="9437" y="60082"/>
                </a:lnTo>
                <a:cubicBezTo>
                  <a:pt x="4225" y="60082"/>
                  <a:pt x="0" y="64307"/>
                  <a:pt x="0" y="69519"/>
                </a:cubicBezTo>
                <a:cubicBezTo>
                  <a:pt x="0" y="74731"/>
                  <a:pt x="4225" y="78956"/>
                  <a:pt x="9437" y="78956"/>
                </a:cubicBezTo>
                <a:lnTo>
                  <a:pt x="60082" y="78956"/>
                </a:lnTo>
                <a:lnTo>
                  <a:pt x="60082" y="129601"/>
                </a:lnTo>
                <a:cubicBezTo>
                  <a:pt x="60082" y="134813"/>
                  <a:pt x="64307" y="139038"/>
                  <a:pt x="69519" y="139038"/>
                </a:cubicBezTo>
                <a:cubicBezTo>
                  <a:pt x="74731" y="139038"/>
                  <a:pt x="78956" y="134813"/>
                  <a:pt x="78956" y="129601"/>
                </a:cubicBezTo>
                <a:lnTo>
                  <a:pt x="78956" y="78956"/>
                </a:lnTo>
                <a:lnTo>
                  <a:pt x="129601" y="78956"/>
                </a:lnTo>
                <a:cubicBezTo>
                  <a:pt x="134813" y="78956"/>
                  <a:pt x="139038" y="74731"/>
                  <a:pt x="139038" y="69519"/>
                </a:cubicBezTo>
                <a:cubicBezTo>
                  <a:pt x="139038" y="64307"/>
                  <a:pt x="134813" y="60082"/>
                  <a:pt x="129601" y="60082"/>
                </a:cubicBezTo>
                <a:close/>
              </a:path>
            </a:pathLst>
          </a:custGeom>
          <a:solidFill>
            <a:schemeClr val="bg1"/>
          </a:solidFill>
          <a:ln w="603" cap="flat">
            <a:noFill/>
            <a:prstDash val="solid"/>
            <a:miter/>
          </a:ln>
        </p:spPr>
        <p:txBody>
          <a:bodyPr rtlCol="0" anchor="ctr"/>
          <a:lstStyle/>
          <a:p>
            <a:endParaRPr lang="en-US" dirty="0"/>
          </a:p>
        </p:txBody>
      </p:sp>
      <p:sp>
        <p:nvSpPr>
          <p:cNvPr id="58" name="Graphic 12">
            <a:extLst>
              <a:ext uri="{FF2B5EF4-FFF2-40B4-BE49-F238E27FC236}">
                <a16:creationId xmlns:a16="http://schemas.microsoft.com/office/drawing/2014/main" id="{45C5BCB6-D9DE-EFC1-DD0B-9652D0DBFB9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382285" y="2230380"/>
            <a:ext cx="68353" cy="68353"/>
          </a:xfrm>
          <a:custGeom>
            <a:avLst/>
            <a:gdLst>
              <a:gd name="connsiteX0" fmla="*/ 91138 w 91138"/>
              <a:gd name="connsiteY0" fmla="*/ 45569 h 91138"/>
              <a:gd name="connsiteX1" fmla="*/ 45569 w 91138"/>
              <a:gd name="connsiteY1" fmla="*/ 91138 h 91138"/>
              <a:gd name="connsiteX2" fmla="*/ 0 w 91138"/>
              <a:gd name="connsiteY2" fmla="*/ 45569 h 91138"/>
              <a:gd name="connsiteX3" fmla="*/ 45569 w 91138"/>
              <a:gd name="connsiteY3" fmla="*/ 0 h 91138"/>
              <a:gd name="connsiteX4" fmla="*/ 91138 w 91138"/>
              <a:gd name="connsiteY4" fmla="*/ 45569 h 911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138" h="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bg1"/>
          </a:solidFill>
          <a:ln w="422" cap="flat">
            <a:noFill/>
            <a:prstDash val="solid"/>
            <a:miter/>
          </a:ln>
        </p:spPr>
        <p:txBody>
          <a:bodyPr rtlCol="0" anchor="ctr"/>
          <a:lstStyle/>
          <a:p>
            <a:endParaRPr lang="en-US" dirty="0"/>
          </a:p>
        </p:txBody>
      </p:sp>
      <p:sp>
        <p:nvSpPr>
          <p:cNvPr id="60" name="Graphic 15">
            <a:extLst>
              <a:ext uri="{FF2B5EF4-FFF2-40B4-BE49-F238E27FC236}">
                <a16:creationId xmlns:a16="http://schemas.microsoft.com/office/drawing/2014/main" id="{A46B1FFC-DC3D-9414-380F-D51D18A85F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01546" y="2398698"/>
            <a:ext cx="95785" cy="95785"/>
          </a:xfrm>
          <a:custGeom>
            <a:avLst/>
            <a:gdLst>
              <a:gd name="connsiteX0" fmla="*/ 63857 w 127713"/>
              <a:gd name="connsiteY0" fmla="*/ 18874 h 127713"/>
              <a:gd name="connsiteX1" fmla="*/ 108839 w 127713"/>
              <a:gd name="connsiteY1" fmla="*/ 63857 h 127713"/>
              <a:gd name="connsiteX2" fmla="*/ 63857 w 127713"/>
              <a:gd name="connsiteY2" fmla="*/ 108839 h 127713"/>
              <a:gd name="connsiteX3" fmla="*/ 18874 w 127713"/>
              <a:gd name="connsiteY3" fmla="*/ 63857 h 127713"/>
              <a:gd name="connsiteX4" fmla="*/ 63857 w 127713"/>
              <a:gd name="connsiteY4" fmla="*/ 18874 h 127713"/>
              <a:gd name="connsiteX5" fmla="*/ 63857 w 127713"/>
              <a:gd name="connsiteY5" fmla="*/ 0 h 127713"/>
              <a:gd name="connsiteX6" fmla="*/ 0 w 127713"/>
              <a:gd name="connsiteY6" fmla="*/ 63857 h 127713"/>
              <a:gd name="connsiteX7" fmla="*/ 63857 w 127713"/>
              <a:gd name="connsiteY7" fmla="*/ 127713 h 127713"/>
              <a:gd name="connsiteX8" fmla="*/ 127713 w 127713"/>
              <a:gd name="connsiteY8" fmla="*/ 63857 h 127713"/>
              <a:gd name="connsiteX9" fmla="*/ 63857 w 127713"/>
              <a:gd name="connsiteY9" fmla="*/ 0 h 1277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7713" h="127713">
                <a:moveTo>
                  <a:pt x="63857" y="18874"/>
                </a:moveTo>
                <a:cubicBezTo>
                  <a:pt x="88700" y="18874"/>
                  <a:pt x="108839" y="39013"/>
                  <a:pt x="108839" y="63857"/>
                </a:cubicBezTo>
                <a:cubicBezTo>
                  <a:pt x="108839" y="88700"/>
                  <a:pt x="88700" y="108839"/>
                  <a:pt x="63857" y="108839"/>
                </a:cubicBezTo>
                <a:cubicBezTo>
                  <a:pt x="39013" y="108839"/>
                  <a:pt x="18874" y="88700"/>
                  <a:pt x="18874" y="63857"/>
                </a:cubicBezTo>
                <a:cubicBezTo>
                  <a:pt x="18898" y="39023"/>
                  <a:pt x="39023" y="18898"/>
                  <a:pt x="63857" y="18874"/>
                </a:cubicBezTo>
                <a:moveTo>
                  <a:pt x="63857" y="0"/>
                </a:moveTo>
                <a:cubicBezTo>
                  <a:pt x="28590" y="0"/>
                  <a:pt x="0" y="28590"/>
                  <a:pt x="0" y="63857"/>
                </a:cubicBezTo>
                <a:cubicBezTo>
                  <a:pt x="0" y="99124"/>
                  <a:pt x="28590" y="127713"/>
                  <a:pt x="63857" y="127713"/>
                </a:cubicBezTo>
                <a:cubicBezTo>
                  <a:pt x="99124" y="127713"/>
                  <a:pt x="127713" y="99124"/>
                  <a:pt x="127713" y="63857"/>
                </a:cubicBezTo>
                <a:cubicBezTo>
                  <a:pt x="127713" y="28590"/>
                  <a:pt x="99124" y="0"/>
                  <a:pt x="63857" y="0"/>
                </a:cubicBezTo>
                <a:close/>
              </a:path>
            </a:pathLst>
          </a:custGeom>
          <a:solidFill>
            <a:schemeClr val="bg1"/>
          </a:solidFill>
          <a:ln w="610" cap="flat">
            <a:noFill/>
            <a:prstDash val="solid"/>
            <a:miter/>
          </a:ln>
        </p:spPr>
        <p:txBody>
          <a:bodyPr rtlCol="0" anchor="ctr"/>
          <a:lstStyle/>
          <a:p>
            <a:endParaRPr lang="en-US" dirty="0"/>
          </a:p>
        </p:txBody>
      </p:sp>
      <p:cxnSp>
        <p:nvCxnSpPr>
          <p:cNvPr id="62" name="Straight Connector 61">
            <a:extLst>
              <a:ext uri="{FF2B5EF4-FFF2-40B4-BE49-F238E27FC236}">
                <a16:creationId xmlns:a16="http://schemas.microsoft.com/office/drawing/2014/main" id="{CA96C0B0-E6C5-F300-79AD-BEE092E23F6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975946" y="2622241"/>
            <a:ext cx="0" cy="2514600"/>
          </a:xfrm>
          <a:prstGeom prst="line">
            <a:avLst/>
          </a:prstGeom>
          <a:ln w="25400" cap="sq">
            <a:solidFill>
              <a:schemeClr val="bg1"/>
            </a:solidFill>
            <a:bevel/>
          </a:ln>
        </p:spPr>
        <p:style>
          <a:lnRef idx="1">
            <a:schemeClr val="accent1"/>
          </a:lnRef>
          <a:fillRef idx="0">
            <a:schemeClr val="accent1"/>
          </a:fillRef>
          <a:effectRef idx="0">
            <a:schemeClr val="accent1"/>
          </a:effectRef>
          <a:fontRef idx="minor">
            <a:schemeClr val="tx1"/>
          </a:fontRef>
        </p:style>
      </p:cxnSp>
      <p:sp>
        <p:nvSpPr>
          <p:cNvPr id="47" name="CuadroTexto 46">
            <a:extLst>
              <a:ext uri="{FF2B5EF4-FFF2-40B4-BE49-F238E27FC236}">
                <a16:creationId xmlns:a16="http://schemas.microsoft.com/office/drawing/2014/main" id="{1284469A-C937-1756-E91A-DF32B79F8D89}"/>
              </a:ext>
            </a:extLst>
          </p:cNvPr>
          <p:cNvSpPr txBox="1"/>
          <p:nvPr/>
        </p:nvSpPr>
        <p:spPr>
          <a:xfrm>
            <a:off x="1386673" y="673240"/>
            <a:ext cx="184731" cy="369332"/>
          </a:xfrm>
          <a:prstGeom prst="rect">
            <a:avLst/>
          </a:prstGeom>
          <a:noFill/>
        </p:spPr>
        <p:txBody>
          <a:bodyPr wrap="square" rtlCol="0">
            <a:spAutoFit/>
          </a:bodyPr>
          <a:lstStyle/>
          <a:p>
            <a:endParaRPr lang="es-CL" dirty="0"/>
          </a:p>
        </p:txBody>
      </p:sp>
      <p:sp>
        <p:nvSpPr>
          <p:cNvPr id="71" name="CuadroTexto 70">
            <a:extLst>
              <a:ext uri="{FF2B5EF4-FFF2-40B4-BE49-F238E27FC236}">
                <a16:creationId xmlns:a16="http://schemas.microsoft.com/office/drawing/2014/main" id="{49149002-AE4E-9C99-4DE0-D348F7B64626}"/>
              </a:ext>
            </a:extLst>
          </p:cNvPr>
          <p:cNvSpPr txBox="1"/>
          <p:nvPr/>
        </p:nvSpPr>
        <p:spPr>
          <a:xfrm>
            <a:off x="469374" y="63441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BackLog</a:t>
            </a:r>
            <a:endPar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endParaRPr>
          </a:p>
        </p:txBody>
      </p:sp>
      <p:pic>
        <p:nvPicPr>
          <p:cNvPr id="3" name="Imagen 2">
            <a:extLst>
              <a:ext uri="{FF2B5EF4-FFF2-40B4-BE49-F238E27FC236}">
                <a16:creationId xmlns:a16="http://schemas.microsoft.com/office/drawing/2014/main" id="{4B3ADB7B-780D-C105-6CFD-870E8F5C9454}"/>
              </a:ext>
            </a:extLst>
          </p:cNvPr>
          <p:cNvPicPr>
            <a:picLocks noChangeAspect="1"/>
          </p:cNvPicPr>
          <p:nvPr/>
        </p:nvPicPr>
        <p:blipFill>
          <a:blip r:embed="rId3"/>
          <a:stretch>
            <a:fillRect/>
          </a:stretch>
        </p:blipFill>
        <p:spPr>
          <a:xfrm>
            <a:off x="1136650" y="1133446"/>
            <a:ext cx="5873750" cy="3724304"/>
          </a:xfrm>
          <a:prstGeom prst="rect">
            <a:avLst/>
          </a:prstGeom>
        </p:spPr>
      </p:pic>
      <p:pic>
        <p:nvPicPr>
          <p:cNvPr id="4" name="Picture 2" descr="Logotipo&#10;&#10;El contenido generado por IA puede ser incorrecto.">
            <a:extLst>
              <a:ext uri="{FF2B5EF4-FFF2-40B4-BE49-F238E27FC236}">
                <a16:creationId xmlns:a16="http://schemas.microsoft.com/office/drawing/2014/main" id="{CFC918FC-E811-A796-DAE0-7815997FB11E}"/>
              </a:ext>
            </a:extLst>
          </p:cNvPr>
          <p:cNvPicPr>
            <a:picLocks noChangeAspect="1" noChangeArrowheads="1"/>
          </p:cNvPicPr>
          <p:nvPr/>
        </p:nvPicPr>
        <p:blipFill>
          <a:blip r:embed="rId4">
            <a:extLst>
              <a:ext uri="{28A0092B-C50C-407E-A947-70E740481C1C}">
                <a14:useLocalDpi xmlns:a14="http://schemas.microsoft.com/office/drawing/2010/main" val="0"/>
              </a:ext>
            </a:extLst>
          </a:blip>
          <a:stretch>
            <a:fillRect/>
          </a:stretch>
        </p:blipFill>
        <p:spPr bwMode="auto">
          <a:xfrm>
            <a:off x="7474853" y="0"/>
            <a:ext cx="1669147" cy="4089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1435301"/>
      </p:ext>
    </p:extLst>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0031869F-CCB7-BE89-30E0-BF91AEDD949E}"/>
            </a:ext>
          </a:extLst>
        </p:cNvPr>
        <p:cNvGrpSpPr/>
        <p:nvPr/>
      </p:nvGrpSpPr>
      <p:grpSpPr>
        <a:xfrm>
          <a:off x="0" y="0"/>
          <a:ext cx="0" cy="0"/>
          <a:chOff x="0" y="0"/>
          <a:chExt cx="0" cy="0"/>
        </a:xfrm>
      </p:grpSpPr>
      <p:pic>
        <p:nvPicPr>
          <p:cNvPr id="6" name="Picture 2" descr="Logotipo&#10;&#10;El contenido generado por IA puede ser incorrecto.">
            <a:extLst>
              <a:ext uri="{FF2B5EF4-FFF2-40B4-BE49-F238E27FC236}">
                <a16:creationId xmlns:a16="http://schemas.microsoft.com/office/drawing/2014/main" id="{B44BC545-2C10-54CF-11A2-558B63BD3FD0}"/>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74853" y="0"/>
            <a:ext cx="1669147" cy="408940"/>
          </a:xfrm>
          <a:prstGeom prst="rect">
            <a:avLst/>
          </a:prstGeom>
          <a:noFill/>
          <a:extLst>
            <a:ext uri="{909E8E84-426E-40DD-AFC4-6F175D3DCCD1}">
              <a14:hiddenFill xmlns:a14="http://schemas.microsoft.com/office/drawing/2010/main">
                <a:solidFill>
                  <a:srgbClr val="FFFFFF"/>
                </a:solidFill>
              </a14:hiddenFill>
            </a:ext>
          </a:extLst>
        </p:spPr>
      </p:pic>
      <p:sp>
        <p:nvSpPr>
          <p:cNvPr id="7" name="CuadroTexto 6">
            <a:extLst>
              <a:ext uri="{FF2B5EF4-FFF2-40B4-BE49-F238E27FC236}">
                <a16:creationId xmlns:a16="http://schemas.microsoft.com/office/drawing/2014/main" id="{C7151128-293F-323F-4692-DF51BBB141D7}"/>
              </a:ext>
            </a:extLst>
          </p:cNvPr>
          <p:cNvSpPr txBox="1"/>
          <p:nvPr/>
        </p:nvSpPr>
        <p:spPr>
          <a:xfrm>
            <a:off x="432288" y="49257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Matriz de Requerimientos</a:t>
            </a:r>
          </a:p>
        </p:txBody>
      </p:sp>
      <p:pic>
        <p:nvPicPr>
          <p:cNvPr id="9" name="Imagen 8" descr="Tabla&#10;&#10;El contenido generado por IA puede ser incorrecto.">
            <a:extLst>
              <a:ext uri="{FF2B5EF4-FFF2-40B4-BE49-F238E27FC236}">
                <a16:creationId xmlns:a16="http://schemas.microsoft.com/office/drawing/2014/main" id="{0014A742-E625-04C5-5D18-403AE922AD45}"/>
              </a:ext>
            </a:extLst>
          </p:cNvPr>
          <p:cNvPicPr>
            <a:picLocks noChangeAspect="1"/>
          </p:cNvPicPr>
          <p:nvPr/>
        </p:nvPicPr>
        <p:blipFill>
          <a:blip r:embed="rId4"/>
          <a:stretch>
            <a:fillRect/>
          </a:stretch>
        </p:blipFill>
        <p:spPr>
          <a:xfrm>
            <a:off x="571500" y="964396"/>
            <a:ext cx="7772400" cy="4090204"/>
          </a:xfrm>
          <a:prstGeom prst="rect">
            <a:avLst/>
          </a:prstGeom>
        </p:spPr>
      </p:pic>
    </p:spTree>
    <p:extLst>
      <p:ext uri="{BB962C8B-B14F-4D97-AF65-F5344CB8AC3E}">
        <p14:creationId xmlns:p14="http://schemas.microsoft.com/office/powerpoint/2010/main" val="3234810562"/>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
          <a:extLst>
            <a:ext uri="{FF2B5EF4-FFF2-40B4-BE49-F238E27FC236}">
              <a16:creationId xmlns:a16="http://schemas.microsoft.com/office/drawing/2014/main" id="{FC3BF6D9-2667-6577-461A-D2E99DC5F17F}"/>
            </a:ext>
          </a:extLst>
        </p:cNvPr>
        <p:cNvGrpSpPr/>
        <p:nvPr/>
      </p:nvGrpSpPr>
      <p:grpSpPr>
        <a:xfrm>
          <a:off x="0" y="0"/>
          <a:ext cx="0" cy="0"/>
          <a:chOff x="0" y="0"/>
          <a:chExt cx="0" cy="0"/>
        </a:xfrm>
      </p:grpSpPr>
      <p:sp>
        <p:nvSpPr>
          <p:cNvPr id="4" name="CuadroTexto 3">
            <a:extLst>
              <a:ext uri="{FF2B5EF4-FFF2-40B4-BE49-F238E27FC236}">
                <a16:creationId xmlns:a16="http://schemas.microsoft.com/office/drawing/2014/main" id="{EF85DBF3-4C11-9AA4-4C95-653952CA35C6}"/>
              </a:ext>
            </a:extLst>
          </p:cNvPr>
          <p:cNvSpPr txBox="1"/>
          <p:nvPr/>
        </p:nvSpPr>
        <p:spPr>
          <a:xfrm>
            <a:off x="773268" y="1414256"/>
            <a:ext cx="3297082" cy="1169551"/>
          </a:xfrm>
          <a:prstGeom prst="rect">
            <a:avLst/>
          </a:prstGeom>
          <a:noFill/>
        </p:spPr>
        <p:txBody>
          <a:bodyPr wrap="square">
            <a:spAutoFit/>
          </a:bodyPr>
          <a:lstStyle/>
          <a:p>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En el </a:t>
            </a:r>
            <a:r>
              <a:rPr lang="es-ES" sz="14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Backend</a:t>
            </a:r>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se implementará el patrón MVT (Modelo – Vista - </a:t>
            </a:r>
            <a:r>
              <a:rPr lang="es-ES" sz="1400" b="1" dirty="0" err="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Template</a:t>
            </a:r>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 ya que separa la lógica del negocio, las rutas y la estructura de datos.</a:t>
            </a:r>
          </a:p>
        </p:txBody>
      </p:sp>
      <p:sp>
        <p:nvSpPr>
          <p:cNvPr id="6" name="CuadroTexto 5">
            <a:extLst>
              <a:ext uri="{FF2B5EF4-FFF2-40B4-BE49-F238E27FC236}">
                <a16:creationId xmlns:a16="http://schemas.microsoft.com/office/drawing/2014/main" id="{B17C6959-42F4-9D8D-91E8-F90A91AC87E9}"/>
              </a:ext>
            </a:extLst>
          </p:cNvPr>
          <p:cNvSpPr txBox="1"/>
          <p:nvPr/>
        </p:nvSpPr>
        <p:spPr>
          <a:xfrm>
            <a:off x="432288" y="492573"/>
            <a:ext cx="7551229" cy="400110"/>
          </a:xfrm>
          <a:prstGeom prst="rect">
            <a:avLst/>
          </a:prstGeom>
          <a:solidFill>
            <a:schemeClr val="tx1">
              <a:lumMod val="75000"/>
              <a:lumOff val="25000"/>
            </a:schemeClr>
          </a:solidFill>
          <a:effectLst>
            <a:outerShdw blurRad="50800" dist="38100" dir="5400000" algn="t" rotWithShape="0">
              <a:prstClr val="black">
                <a:alpha val="40000"/>
              </a:prstClr>
            </a:outerShdw>
          </a:effectLst>
        </p:spPr>
        <p:txBody>
          <a:bodyPr wrap="square" rtlCol="0">
            <a:spAutoFit/>
          </a:bodyPr>
          <a:lstStyle/>
          <a:p>
            <a:r>
              <a:rPr lang="es-CL" sz="20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Patrón de Diseño</a:t>
            </a:r>
          </a:p>
        </p:txBody>
      </p:sp>
      <p:pic>
        <p:nvPicPr>
          <p:cNvPr id="7" name="Picture 2" descr="Logotipo&#10;&#10;El contenido generado por IA puede ser incorrecto.">
            <a:extLst>
              <a:ext uri="{FF2B5EF4-FFF2-40B4-BE49-F238E27FC236}">
                <a16:creationId xmlns:a16="http://schemas.microsoft.com/office/drawing/2014/main" id="{7F26F8E2-E9A7-C6B7-8341-E6AE4C1EBD87}"/>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7474853" y="0"/>
            <a:ext cx="1669147" cy="408940"/>
          </a:xfrm>
          <a:prstGeom prst="rect">
            <a:avLst/>
          </a:prstGeom>
          <a:noFill/>
          <a:extLst>
            <a:ext uri="{909E8E84-426E-40DD-AFC4-6F175D3DCCD1}">
              <a14:hiddenFill xmlns:a14="http://schemas.microsoft.com/office/drawing/2010/main">
                <a:solidFill>
                  <a:srgbClr val="FFFFFF"/>
                </a:solidFill>
              </a14:hiddenFill>
            </a:ext>
          </a:extLst>
        </p:spPr>
      </p:pic>
      <p:sp>
        <p:nvSpPr>
          <p:cNvPr id="8" name="CuadroTexto 7">
            <a:extLst>
              <a:ext uri="{FF2B5EF4-FFF2-40B4-BE49-F238E27FC236}">
                <a16:creationId xmlns:a16="http://schemas.microsoft.com/office/drawing/2014/main" id="{8BDC679F-162D-2254-8709-75F37C8E579F}"/>
              </a:ext>
            </a:extLst>
          </p:cNvPr>
          <p:cNvSpPr txBox="1"/>
          <p:nvPr/>
        </p:nvSpPr>
        <p:spPr>
          <a:xfrm>
            <a:off x="690718" y="2747756"/>
            <a:ext cx="3297082" cy="954107"/>
          </a:xfrm>
          <a:prstGeom prst="rect">
            <a:avLst/>
          </a:prstGeom>
          <a:noFill/>
        </p:spPr>
        <p:txBody>
          <a:bodyPr wrap="square">
            <a:spAutoFit/>
          </a:bodyPr>
          <a:lstStyle/>
          <a:p>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Dejándonos las siguientes ventajas:</a:t>
            </a:r>
          </a:p>
          <a:p>
            <a:pPr marL="285750" indent="-285750">
              <a:buFont typeface="Arial" panose="020B0604020202020204" pitchFamily="34" charset="0"/>
              <a:buChar char="•"/>
            </a:pPr>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Escalabilidad</a:t>
            </a:r>
          </a:p>
          <a:p>
            <a:pPr marL="285750" indent="-285750">
              <a:buFont typeface="Arial" panose="020B0604020202020204" pitchFamily="34" charset="0"/>
              <a:buChar char="•"/>
            </a:pPr>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Modularidad</a:t>
            </a:r>
          </a:p>
          <a:p>
            <a:pPr marL="285750" indent="-285750">
              <a:buFont typeface="Arial" panose="020B0604020202020204" pitchFamily="34" charset="0"/>
              <a:buChar char="•"/>
            </a:pPr>
            <a:r>
              <a:rPr lang="es-ES" sz="14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Pruebas unitarias</a:t>
            </a:r>
          </a:p>
        </p:txBody>
      </p:sp>
      <p:pic>
        <p:nvPicPr>
          <p:cNvPr id="1026" name="Picture 2">
            <a:extLst>
              <a:ext uri="{FF2B5EF4-FFF2-40B4-BE49-F238E27FC236}">
                <a16:creationId xmlns:a16="http://schemas.microsoft.com/office/drawing/2014/main" id="{92AC16E7-9750-FA6F-EEFC-6BEFE88FD0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20591" y="1497330"/>
            <a:ext cx="4049832" cy="2127568"/>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77047598"/>
      </p:ext>
    </p:extLst>
  </p:cSld>
  <p:clrMapOvr>
    <a:masterClrMapping/>
  </p:clrMapOvr>
  <p:transition spd="slow">
    <p:push dir="u"/>
  </p:transition>
</p:sld>
</file>

<file path=ppt/theme/theme1.xml><?xml version="1.0" encoding="utf-8"?>
<a:theme xmlns:a="http://schemas.openxmlformats.org/drawingml/2006/main" name="1_GradientVTI">
  <a:themeElements>
    <a:clrScheme name="Azul cálido">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2.xml><?xml version="1.0" encoding="utf-8"?>
<a:theme xmlns:a="http://schemas.openxmlformats.org/drawingml/2006/main" name="GradientVTI">
  <a:themeElements>
    <a:clrScheme name="Violet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Univers">
      <a:majorFont>
        <a:latin typeface="Univers"/>
        <a:ea typeface=""/>
        <a:cs typeface=""/>
      </a:majorFont>
      <a:minorFont>
        <a:latin typeface="Univer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GradientVTI" id="{605F9078-86F9-4258-A3E1-F8EFF02AE8CC}" vid="{4848699B-BB01-41E3-9EC4-3D97DFE5292B}"/>
    </a:ext>
  </a:ext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322</TotalTime>
  <Words>457</Words>
  <Application>Microsoft Office PowerPoint</Application>
  <PresentationFormat>Presentación en pantalla (16:9)</PresentationFormat>
  <Paragraphs>36</Paragraphs>
  <Slides>11</Slides>
  <Notes>11</Notes>
  <HiddenSlides>0</HiddenSlides>
  <MMClips>0</MMClips>
  <ScaleCrop>false</ScaleCrop>
  <HeadingPairs>
    <vt:vector size="6" baseType="variant">
      <vt:variant>
        <vt:lpstr>Fuentes usadas</vt:lpstr>
      </vt:variant>
      <vt:variant>
        <vt:i4>3</vt:i4>
      </vt:variant>
      <vt:variant>
        <vt:lpstr>Tema</vt:lpstr>
      </vt:variant>
      <vt:variant>
        <vt:i4>2</vt:i4>
      </vt:variant>
      <vt:variant>
        <vt:lpstr>Títulos de diapositiva</vt:lpstr>
      </vt:variant>
      <vt:variant>
        <vt:i4>11</vt:i4>
      </vt:variant>
    </vt:vector>
  </HeadingPairs>
  <TitlesOfParts>
    <vt:vector size="16" baseType="lpstr">
      <vt:lpstr>Arial</vt:lpstr>
      <vt:lpstr>Calibri</vt:lpstr>
      <vt:lpstr>Univers</vt:lpstr>
      <vt:lpstr>1_GradientVTI</vt:lpstr>
      <vt:lpstr>GradientVTI</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Ti 1 Project </dc:title>
  <cp:lastModifiedBy>ruben mansilla</cp:lastModifiedBy>
  <cp:revision>24</cp:revision>
  <dcterms:modified xsi:type="dcterms:W3CDTF">2025-06-30T03:16:48Z</dcterms:modified>
</cp:coreProperties>
</file>