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EF90958-BABF-4C86-A3D7-6C2048D420E4}" type="datetimeFigureOut">
              <a:rPr lang="it-IT" smtClean="0"/>
              <a:t>28/09/2022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3162F88-73A1-4E05-B9B2-472480B49F8B}" type="slidenum">
              <a:rPr lang="it-IT" smtClean="0"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-214346" y="1571612"/>
            <a:ext cx="8643998" cy="2301240"/>
          </a:xfrm>
        </p:spPr>
        <p:txBody>
          <a:bodyPr/>
          <a:lstStyle/>
          <a:p>
            <a:pPr algn="ctr"/>
            <a:r>
              <a:rPr lang="it-IT" dirty="0"/>
              <a:t>ESERCITAZIONE 3 </a:t>
            </a:r>
            <a:br>
              <a:rPr lang="it-IT" dirty="0"/>
            </a:br>
            <a:r>
              <a:rPr lang="it-IT" dirty="0"/>
              <a:t>28.03.2022</a:t>
            </a:r>
          </a:p>
        </p:txBody>
      </p:sp>
      <p:sp>
        <p:nvSpPr>
          <p:cNvPr id="4" name="Rettangolo 3"/>
          <p:cNvSpPr/>
          <p:nvPr/>
        </p:nvSpPr>
        <p:spPr>
          <a:xfrm>
            <a:off x="2428860" y="3500438"/>
            <a:ext cx="3500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/>
              <a:t>CRM aziendale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785786" y="214290"/>
            <a:ext cx="66811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TABELLA ANAGRAFICA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28596" y="1142984"/>
            <a:ext cx="7467600" cy="1143000"/>
          </a:xfrm>
        </p:spPr>
        <p:txBody>
          <a:bodyPr>
            <a:normAutofit fontScale="90000"/>
          </a:bodyPr>
          <a:lstStyle/>
          <a:p>
            <a:pPr marL="914400" indent="-914400"/>
            <a:r>
              <a:rPr lang="it-IT" dirty="0"/>
              <a:t>       </a:t>
            </a:r>
            <a:r>
              <a:rPr lang="it-IT" sz="4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CLIENTI</a:t>
            </a:r>
            <a:br>
              <a:rPr lang="it-IT" sz="4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it-IT" sz="4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VENDITORI</a:t>
            </a:r>
            <a:br>
              <a:rPr lang="it-IT" sz="4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it-IT" sz="4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REGIONI/PROVINCE</a:t>
            </a:r>
            <a:endParaRPr lang="it-IT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57224" y="2714620"/>
            <a:ext cx="55342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TABELLA DEI FATTI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357290" y="3357562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002060"/>
                </a:solidFill>
                <a:latin typeface="+mj-lt"/>
              </a:rPr>
              <a:t>ORDINI</a:t>
            </a:r>
            <a:endParaRPr lang="it-IT"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28662" y="4000504"/>
            <a:ext cx="52211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t-IT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CHIAVE PRIMARIA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357290" y="471488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FF00"/>
                </a:solidFill>
              </a:rPr>
              <a:t>ID</a:t>
            </a:r>
            <a:endParaRPr lang="it-IT" b="1" dirty="0">
              <a:solidFill>
                <a:srgbClr val="FFFF00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071538" y="5286388"/>
            <a:ext cx="51281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it-IT" sz="4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CHIAVE ESTERNA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57290" y="6143644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u="sng" dirty="0">
                <a:solidFill>
                  <a:srgbClr val="92D050"/>
                </a:solidFill>
              </a:rPr>
              <a:t>PROVINCE</a:t>
            </a:r>
            <a:endParaRPr lang="it-IT" b="1" i="1" u="sng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7467600" cy="1143000"/>
          </a:xfrm>
        </p:spPr>
        <p:txBody>
          <a:bodyPr/>
          <a:lstStyle/>
          <a:p>
            <a:r>
              <a:rPr lang="it-IT" dirty="0"/>
              <a:t>DATABASE   RELAZIONALI</a:t>
            </a:r>
          </a:p>
        </p:txBody>
      </p:sp>
      <p:graphicFrame>
        <p:nvGraphicFramePr>
          <p:cNvPr id="9" name="Segnaposto contenut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203523"/>
              </p:ext>
            </p:extLst>
          </p:nvPr>
        </p:nvGraphicFramePr>
        <p:xfrm>
          <a:off x="179511" y="1206387"/>
          <a:ext cx="2592288" cy="2372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CLIENTE</a:t>
                      </a:r>
                      <a:endParaRPr lang="it-IT" sz="2400" b="1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r>
                        <a:rPr lang="it-IT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_CLIENTE</a:t>
                      </a:r>
                      <a:endParaRPr lang="it-IT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NOME COGNOME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u="sng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PROVINCIA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0" u="non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NUMERO TELEFONO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31904"/>
              </p:ext>
            </p:extLst>
          </p:nvPr>
        </p:nvGraphicFramePr>
        <p:xfrm>
          <a:off x="6372202" y="1357290"/>
          <a:ext cx="2524270" cy="2372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2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VENDITORE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r>
                        <a:rPr lang="it-IT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_VENDITORE</a:t>
                      </a:r>
                      <a:endParaRPr lang="it-IT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NOME COGNOME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SETTORE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0" u="non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NUMERO TELEFONO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75275"/>
              </p:ext>
            </p:extLst>
          </p:nvPr>
        </p:nvGraphicFramePr>
        <p:xfrm>
          <a:off x="3615852" y="2543470"/>
          <a:ext cx="1912296" cy="2001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1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rgbClr val="002060"/>
                          </a:solidFill>
                        </a:rPr>
                        <a:t>ORDINI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rgbClr val="002060"/>
                          </a:solidFill>
                        </a:rPr>
                        <a:t>ID</a:t>
                      </a:r>
                      <a:r>
                        <a:rPr lang="it-IT" dirty="0" err="1">
                          <a:solidFill>
                            <a:srgbClr val="002060"/>
                          </a:solidFill>
                        </a:rPr>
                        <a:t>_ORDINE</a:t>
                      </a:r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002060"/>
                          </a:solidFill>
                        </a:rPr>
                        <a:t>ID_CLIENTE</a:t>
                      </a:r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002060"/>
                          </a:solidFill>
                        </a:rPr>
                        <a:t>ID_VENDITORE</a:t>
                      </a:r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2060"/>
                          </a:solidFill>
                        </a:rPr>
                        <a:t>TOTALE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el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13020"/>
              </p:ext>
            </p:extLst>
          </p:nvPr>
        </p:nvGraphicFramePr>
        <p:xfrm>
          <a:off x="179512" y="4858301"/>
          <a:ext cx="3714776" cy="1630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1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REGIONI/PROVINCE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i="1" u="sng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PROVINCIA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REGIONI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r>
                        <a:rPr lang="it-IT" dirty="0" err="1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_PROVINCIA</a:t>
                      </a:r>
                      <a:endParaRPr lang="it-IT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640B7DE-EF6E-8DBE-0174-F48179C2E1C4}"/>
              </a:ext>
            </a:extLst>
          </p:cNvPr>
          <p:cNvCxnSpPr/>
          <p:nvPr/>
        </p:nvCxnSpPr>
        <p:spPr>
          <a:xfrm flipH="1">
            <a:off x="5580112" y="2201294"/>
            <a:ext cx="792090" cy="1875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57F99FC-A15F-8E1A-BD54-08DBDCDE9E0A}"/>
              </a:ext>
            </a:extLst>
          </p:cNvPr>
          <p:cNvCxnSpPr/>
          <p:nvPr/>
        </p:nvCxnSpPr>
        <p:spPr>
          <a:xfrm>
            <a:off x="2797781" y="1988840"/>
            <a:ext cx="818071" cy="168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89A7C45-33E1-721B-FFB8-9A8380C73A97}"/>
              </a:ext>
            </a:extLst>
          </p:cNvPr>
          <p:cNvCxnSpPr>
            <a:cxnSpLocks/>
          </p:cNvCxnSpPr>
          <p:nvPr/>
        </p:nvCxnSpPr>
        <p:spPr>
          <a:xfrm flipH="1" flipV="1">
            <a:off x="2293726" y="2636912"/>
            <a:ext cx="311044" cy="288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cnologia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</TotalTime>
  <Words>67</Words>
  <Application>Microsoft Office PowerPoint</Application>
  <PresentationFormat>Presentazione su schermo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Franklin Gothic Book</vt:lpstr>
      <vt:lpstr>Wingdings 2</vt:lpstr>
      <vt:lpstr>Tecnologia</vt:lpstr>
      <vt:lpstr>ESERCITAZIONE 3  28.03.2022</vt:lpstr>
      <vt:lpstr>       CLIENTI VENDITORI REGIONI/PROVINCE</vt:lpstr>
      <vt:lpstr>DATABASE   RELAZIONALI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3 28.03.2022</dc:title>
  <dc:creator>devid</dc:creator>
  <cp:lastModifiedBy>Ruben</cp:lastModifiedBy>
  <cp:revision>7</cp:revision>
  <dcterms:created xsi:type="dcterms:W3CDTF">2022-09-28T14:18:55Z</dcterms:created>
  <dcterms:modified xsi:type="dcterms:W3CDTF">2022-09-28T15:25:54Z</dcterms:modified>
</cp:coreProperties>
</file>