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63" r:id="rId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C95C4-D2CF-4E36-AF58-07C9A6D3F6DF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E8DF5-DABF-4950-A909-1E93B1306F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393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8DF5-DABF-4950-A909-1E93B1306FC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597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ângulo arredondado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ângulo arredondado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E05126B-1B33-4422-A336-ECED5E0DE93D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4F8F1C4-0C98-4939-ADFB-E93416319B5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126B-1B33-4422-A336-ECED5E0DE93D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F1C4-0C98-4939-ADFB-E93416319B5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126B-1B33-4422-A336-ECED5E0DE93D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F1C4-0C98-4939-ADFB-E93416319B5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126B-1B33-4422-A336-ECED5E0DE93D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F1C4-0C98-4939-ADFB-E93416319B5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126B-1B33-4422-A336-ECED5E0DE93D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F1C4-0C98-4939-ADFB-E93416319B5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126B-1B33-4422-A336-ECED5E0DE93D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F1C4-0C98-4939-ADFB-E93416319B5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E05126B-1B33-4422-A336-ECED5E0DE93D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4F8F1C4-0C98-4939-ADFB-E93416319B54}" type="slidenum">
              <a:rPr lang="pt-PT" smtClean="0"/>
              <a:t>‹nº›</a:t>
            </a:fld>
            <a:endParaRPr lang="pt-PT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E05126B-1B33-4422-A336-ECED5E0DE93D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4F8F1C4-0C98-4939-ADFB-E93416319B5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126B-1B33-4422-A336-ECED5E0DE93D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F1C4-0C98-4939-ADFB-E93416319B5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126B-1B33-4422-A336-ECED5E0DE93D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F1C4-0C98-4939-ADFB-E93416319B5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126B-1B33-4422-A336-ECED5E0DE93D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F1C4-0C98-4939-ADFB-E93416319B5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ângulo arredondado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ângulo arredondado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E05126B-1B33-4422-A336-ECED5E0DE93D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4F8F1C4-0C98-4939-ADFB-E93416319B54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458200" cy="1470025"/>
          </a:xfrm>
        </p:spPr>
        <p:txBody>
          <a:bodyPr>
            <a:normAutofit/>
          </a:bodyPr>
          <a:lstStyle/>
          <a:p>
            <a:r>
              <a:rPr lang="pt-PT" sz="2400" b="1" dirty="0" smtClean="0">
                <a:latin typeface="Adobe Garamond Pro Bold" pitchFamily="18" charset="0"/>
              </a:rPr>
              <a:t>PROJETO REDES DE COMUNICAÇÃO</a:t>
            </a:r>
            <a:endParaRPr lang="pt-PT" sz="2400" b="1" dirty="0">
              <a:latin typeface="Adobe Garamond Pro Bold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Aluno: Rúben Castro;</a:t>
            </a:r>
          </a:p>
          <a:p>
            <a:r>
              <a:rPr lang="pt-PT" dirty="0" smtClean="0"/>
              <a:t>Número: 21;</a:t>
            </a:r>
          </a:p>
          <a:p>
            <a:r>
              <a:rPr lang="pt-PT" dirty="0" smtClean="0"/>
              <a:t>Turma: 12I-1;</a:t>
            </a:r>
            <a:endParaRPr lang="pt-P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48679"/>
            <a:ext cx="3590701" cy="23454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434764"/>
            <a:ext cx="1171575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56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25112"/>
          </a:xfrm>
        </p:spPr>
        <p:txBody>
          <a:bodyPr/>
          <a:lstStyle/>
          <a:p>
            <a:r>
              <a:rPr lang="pt-PT" dirty="0" smtClean="0">
                <a:hlinkClick r:id="rId2" action="ppaction://hlinksldjump"/>
              </a:rPr>
              <a:t>Exercício 2;</a:t>
            </a:r>
            <a:endParaRPr lang="pt-PT" dirty="0" smtClean="0"/>
          </a:p>
          <a:p>
            <a:r>
              <a:rPr lang="pt-PT" dirty="0" smtClean="0">
                <a:hlinkClick r:id="rId3" action="ppaction://hlinksldjump"/>
              </a:rPr>
              <a:t>Exercício 3;</a:t>
            </a:r>
            <a:endParaRPr lang="pt-PT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92696"/>
            <a:ext cx="1603215" cy="160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24944"/>
            <a:ext cx="4487282" cy="2267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34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5736" y="908720"/>
            <a:ext cx="8229600" cy="1066800"/>
          </a:xfrm>
        </p:spPr>
        <p:txBody>
          <a:bodyPr/>
          <a:lstStyle/>
          <a:p>
            <a:pPr algn="ctr"/>
            <a:r>
              <a:rPr lang="pt-PT" dirty="0"/>
              <a:t>Exercício 2</a:t>
            </a:r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5122" name="Picture 2">
            <a:hlinkClick r:id="rId3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89240"/>
            <a:ext cx="1091279" cy="109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3155939" cy="44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779912" y="2253889"/>
            <a:ext cx="4536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No exercício 2 o pretendido era criar um programa em PHP sem utilizar arrays, que devolvesse o dia da semana</a:t>
            </a:r>
          </a:p>
          <a:p>
            <a:r>
              <a:rPr lang="pt-PT" dirty="0" smtClean="0"/>
              <a:t>consoante o número (1..7) que tivermos guardado numa variável.</a:t>
            </a:r>
            <a:endParaRPr lang="pt-PT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933056"/>
            <a:ext cx="29051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51520" y="764704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Criei uma variável numero que vai receber um numero, depois criei um switch onde vai guardar toda a informação a que cada numero corresponde.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0113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27784" y="764704"/>
            <a:ext cx="8229600" cy="1066800"/>
          </a:xfrm>
        </p:spPr>
        <p:txBody>
          <a:bodyPr/>
          <a:lstStyle/>
          <a:p>
            <a:pPr algn="ctr"/>
            <a:r>
              <a:rPr lang="pt-PT" dirty="0"/>
              <a:t>Exercício 3</a:t>
            </a:r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6146" name="Picture 2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89240"/>
            <a:ext cx="1091279" cy="109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40386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644008" y="2348880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No exercício 3 o pretendido criar um programa em PHP que permita armazenar 15 números inteiros aleatórios (1 a 1000) num vetor (array). 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73015"/>
            <a:ext cx="2334788" cy="262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79512" y="620688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Comecei por criar um “for” que vai de 1 a 15 e que recebe um numero de 1 a 1000 que é guardado no vetor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220932" y="1311889"/>
            <a:ext cx="23762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/>
              <a:t>Criei outro “for” que diz a posição do vetor e do numero que nela esta guardado, por ultimo dentro desse”for” criei outro que vai calcular se o numero guardado no vetor par ou impar.</a:t>
            </a:r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363308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32511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t-PT" sz="9600" dirty="0" smtClean="0"/>
              <a:t>FIM</a:t>
            </a:r>
            <a:endParaRPr lang="pt-PT" sz="9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92896"/>
            <a:ext cx="5544616" cy="38797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98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90</TotalTime>
  <Words>184</Words>
  <Application>Microsoft Office PowerPoint</Application>
  <PresentationFormat>Apresentação no Ecrã (4:3)</PresentationFormat>
  <Paragraphs>16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6" baseType="lpstr">
      <vt:lpstr>Urbano</vt:lpstr>
      <vt:lpstr>PROJETO REDES DE COMUNICAÇÃO</vt:lpstr>
      <vt:lpstr>Apresentação do PowerPoint</vt:lpstr>
      <vt:lpstr>Exercício 2 </vt:lpstr>
      <vt:lpstr>Exercício 3 </vt:lpstr>
      <vt:lpstr>Apresentação do PowerPoint</vt:lpstr>
    </vt:vector>
  </TitlesOfParts>
  <Company>M. E. - GEPE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REDES DE COMUNICAÇÃO</dc:title>
  <dc:creator>Utilizador</dc:creator>
  <cp:lastModifiedBy>Utilizador</cp:lastModifiedBy>
  <cp:revision>7</cp:revision>
  <dcterms:created xsi:type="dcterms:W3CDTF">2020-12-10T10:59:23Z</dcterms:created>
  <dcterms:modified xsi:type="dcterms:W3CDTF">2020-12-16T09:03:26Z</dcterms:modified>
</cp:coreProperties>
</file>