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58" r:id="rId8"/>
    <p:sldId id="261" r:id="rId9"/>
    <p:sldId id="285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F04F5A-6EDD-43C5-8DD0-96394E70C931}" type="datetime1">
              <a:rPr lang="nl-NL" smtClean="0"/>
              <a:t>11-6-2020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D4B4EF-895B-49BE-A378-0948DAB96D65}" type="datetime1">
              <a:rPr lang="nl-NL" noProof="0" smtClean="0"/>
              <a:t>11-6-2020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57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Vorm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noProof="0"/>
              </a:p>
            </p:txBody>
          </p:sp>
          <p:sp>
            <p:nvSpPr>
              <p:cNvPr id="16" name="Freeform: Vorm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noProof="0"/>
              </a:p>
            </p:txBody>
          </p:sp>
          <p:sp>
            <p:nvSpPr>
              <p:cNvPr id="17" name="Rechthoekige driehoek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noProof="0"/>
              </a:p>
            </p:txBody>
          </p:sp>
          <p:sp>
            <p:nvSpPr>
              <p:cNvPr id="18" name="Rechthoekige driehoek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noProof="0"/>
              </a:p>
            </p:txBody>
          </p:sp>
          <p:sp>
            <p:nvSpPr>
              <p:cNvPr id="19" name="Rechthoekige driehoek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noProof="0"/>
              </a:p>
            </p:txBody>
          </p:sp>
          <p:sp>
            <p:nvSpPr>
              <p:cNvPr id="20" name="Freeform: Vorm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noProof="0"/>
              </a:p>
            </p:txBody>
          </p:sp>
        </p:grpSp>
        <p:sp>
          <p:nvSpPr>
            <p:cNvPr id="9" name="Vrije vorm: Vorm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0" name="Freeform: Vorm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1" name="Freeform: Vorm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Vorm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noProof="0"/>
              </a:p>
            </p:txBody>
          </p:sp>
          <p:sp>
            <p:nvSpPr>
              <p:cNvPr id="14" name="Freeform: Vorm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noProof="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nl-NL" noProof="0"/>
              <a:t>Klik om de subtitelstijl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8" name="Freeform: V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hoek: Eén afgeknipte hoek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3" name="Rechthoek: Eén afgeknipte hoek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0" name="Tijdelijke aanduiding voor afbeelding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1" name="Tijdelijke aanduiding voor afbeelding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2" name="Tijdelijke aanduiding voor afbeelding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3" name="Tijdelijke aanduiding voor afbeelding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4" name="Tijdelijke aanduiding voor afbeelding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6" name="Tijdelijke aanduiding voor tekst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7" name="Tijdelijke aanduiding voor tekst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8" name="Tijdelijke aanduiding voor tekst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9" name="Tijdelijke aanduiding voor tekst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0" name="Tijdelijke aanduiding voor tekst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V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en 3 sect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8" name="Freeform: V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hoek: Eén afgeknipte hoek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3" name="Rechthoek: Eén afgeknipte hoek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6" name="Tijdelijke aanduiding voor tekst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5" name="Freeform: V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nl-NL" noProof="0"/>
              <a:t>Afbeelding invoegen</a:t>
            </a:r>
          </a:p>
        </p:txBody>
      </p:sp>
      <p:sp>
        <p:nvSpPr>
          <p:cNvPr id="36" name="Tijdelijke aanduiding voor tekst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7" name="Tijdelijke aanduiding voor tekst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en teks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8" name="Freeform: V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hoek: Eén afgeknipte hoek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3" name="Rechthoek: Eén afgeknipte hoek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6" name="Tijdelijke aanduiding voor tekst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5" name="Freeform: V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nl-NL" noProof="0"/>
              <a:t>Afbeelding invoegen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8" name="Freeform: V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hoek: Eén afgeknipte hoek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3" name="Rechthoek: Eén afgeknipte hoek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35" name="Freeform: V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20" name="Tijdelijke aanduiding voor afbeelding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8" name="Freeform: V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hoek: Eén afgeknipte hoek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3" name="Rechthoek: Eén afgeknipte hoek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35" name="Freeform: V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9" name="Freeform: Vorm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0" name="Freeform: Vorm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1" name="Vrije vorm: Vorm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2" name="Freeform: Vorm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Vrije vorm: Vorm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26" name="Freeform: Vorm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30" name="Freeform: Vorm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31" name="Tijdelijke aanduiding voor dianumm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6" name="Freeform: V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0" name="Freeform: V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echthoekige driehoek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8" name="Rechthoekige driehoek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9" name="Rechthoekige driehoek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nl-NL" noProof="0"/>
              <a:t>Bedankt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5" name="Freeform: V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6" name="Freeform: V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0" name="Freeform: V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nl-NL" noProof="0"/>
              <a:t>Bedankt</a:t>
            </a:r>
          </a:p>
        </p:txBody>
      </p:sp>
      <p:sp>
        <p:nvSpPr>
          <p:cNvPr id="35" name="Vrije vorm: Vorm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32" name="Freeform: Vorm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30" name="Freeform: Vorm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9" name="Freeform: Vorm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1" name="Freeform: Vorm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3" name="Freeform: Vorm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4" name="Freeform: Vorm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8" name="Freeform: Vorm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Vorm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21" name="Freeform: Vorm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nl-NL" noProof="0"/>
              <a:t>Tekststijlen van het model bewerken</a:t>
            </a:r>
          </a:p>
        </p:txBody>
      </p:sp>
      <p:sp>
        <p:nvSpPr>
          <p:cNvPr id="22" name="Tijdelijke aanduiding voor dianumm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Sectietitel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34" name="Freeform: V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5" name="Freeform: V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grpSp>
        <p:nvGrpSpPr>
          <p:cNvPr id="26" name="Groe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Vorm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29" name="Freeform: Vorm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31" name="Groe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33" name="Freeform: Vorm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Sectietitel 01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nl-NL" noProof="0"/>
              <a:t>Tekststijlen van het model bewerken</a:t>
            </a:r>
          </a:p>
        </p:txBody>
      </p:sp>
      <p:sp>
        <p:nvSpPr>
          <p:cNvPr id="35" name="Tijdelijke aanduiding voor dianumm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34" name="Freeform: V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5" name="Freeform: V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nl-NL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Citaat</a:t>
            </a:r>
          </a:p>
        </p:txBody>
      </p:sp>
      <p:sp>
        <p:nvSpPr>
          <p:cNvPr id="19" name="Tijdelijke aanduiding voor dianumm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8" name="Freeform: V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hoek: Eén afgeknipte hoek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nl-NL" noProof="0"/>
            </a:p>
          </p:txBody>
        </p:sp>
        <p:sp>
          <p:nvSpPr>
            <p:cNvPr id="3" name="Rechthoek: Eén afgeknipte hoek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4" name="Freeform: V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8" name="Freeform: V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hoek: Eén afgeknipte hoek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nl-NL" noProof="0"/>
            </a:p>
          </p:txBody>
        </p:sp>
        <p:sp>
          <p:nvSpPr>
            <p:cNvPr id="3" name="Rechthoek: Eén afgeknipte hoek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8" name="Freeform: V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hoek: Eén afgeknipte hoek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nl-NL" noProof="0"/>
            </a:p>
          </p:txBody>
        </p:sp>
        <p:sp>
          <p:nvSpPr>
            <p:cNvPr id="3" name="Rechthoek: Eén afgeknipte hoek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6" name="Tijdelijke aanduiding voor tekst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7" name="Tijdelijke aanduiding voor inhoud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28" name="Tijdelijke aanduiding voor inhoud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, inhou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8" name="Freeform: V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8" name="Freeform: V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hoek: Eén afgeknipte hoek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nl-NL" noProof="0"/>
            </a:p>
          </p:txBody>
        </p:sp>
        <p:sp>
          <p:nvSpPr>
            <p:cNvPr id="3" name="Rechthoek: Eén afgeknipte hoek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21" name="Tijdelijke aanduiding voor inhoud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7" name="Freeform: Vorm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8" name="Freeform: Vorm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9" name="Freeform: Vorm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Freeform: Vorm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nl-NL" noProof="0">
                <a:latin typeface="+mj-lt"/>
              </a:rPr>
              <a:t>Klik om de titelstijl van het model te bewerken</a:t>
            </a: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Vrije vorm: Vorm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  <p:sp>
          <p:nvSpPr>
            <p:cNvPr id="14" name="Freeform: Vorm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hthoek: Eén afgeknipte hoek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nl-NL" noProof="0"/>
            </a:p>
          </p:txBody>
        </p:sp>
        <p:sp>
          <p:nvSpPr>
            <p:cNvPr id="17" name="Rechthoek: Eén afgeknipte hoek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/>
            </a:p>
          </p:txBody>
        </p:sp>
      </p:grpSp>
      <p:sp>
        <p:nvSpPr>
          <p:cNvPr id="18" name="Vrije vorm: Vorm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9" name="Tijdelijke aanduiding voor dianumm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Eigen opdracht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nl-NL" dirty="0"/>
              <a:t>Ruben Corver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85" y="1673592"/>
            <a:ext cx="7781544" cy="859055"/>
          </a:xfrm>
        </p:spPr>
        <p:txBody>
          <a:bodyPr rtlCol="0"/>
          <a:lstStyle/>
          <a:p>
            <a:pPr rtl="0"/>
            <a:r>
              <a:rPr lang="nl-NL" dirty="0"/>
              <a:t>Inleiding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484" y="2750513"/>
            <a:ext cx="7017105" cy="1865377"/>
          </a:xfrm>
        </p:spPr>
        <p:txBody>
          <a:bodyPr rtlCol="0">
            <a:normAutofit/>
          </a:bodyPr>
          <a:lstStyle/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Opdracht</a:t>
            </a:r>
          </a:p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Uitleg</a:t>
            </a:r>
          </a:p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Hoe ik op het idee bent gekomen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35" y="952805"/>
            <a:ext cx="7781544" cy="859055"/>
          </a:xfrm>
        </p:spPr>
        <p:txBody>
          <a:bodyPr rtlCol="0"/>
          <a:lstStyle/>
          <a:p>
            <a:pPr rtl="0"/>
            <a:r>
              <a:rPr lang="nl-NL" dirty="0"/>
              <a:t>Opdracht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09" y="2165300"/>
            <a:ext cx="6803136" cy="126370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Een </a:t>
            </a:r>
            <a:r>
              <a:rPr lang="nl-NL" dirty="0" err="1"/>
              <a:t>servo</a:t>
            </a:r>
            <a:r>
              <a:rPr lang="nl-NL" dirty="0"/>
              <a:t> motor die je met 3 knoppen kan besturen.</a:t>
            </a:r>
          </a:p>
          <a:p>
            <a:pPr rtl="0"/>
            <a:r>
              <a:rPr lang="nl-NL" dirty="0"/>
              <a:t>Als de buttons </a:t>
            </a:r>
            <a:r>
              <a:rPr lang="nl-NL" dirty="0" err="1"/>
              <a:t>ingeklikt</a:t>
            </a:r>
            <a:r>
              <a:rPr lang="nl-NL" dirty="0"/>
              <a:t> worden gaan de </a:t>
            </a:r>
            <a:r>
              <a:rPr lang="nl-NL" dirty="0" err="1"/>
              <a:t>leds</a:t>
            </a:r>
            <a:r>
              <a:rPr lang="nl-NL" dirty="0"/>
              <a:t> aan.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Uitleg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Wat ik heb gebruikt</a:t>
            </a:r>
          </a:p>
          <a:p>
            <a:pPr rtl="0"/>
            <a:r>
              <a:rPr lang="nl-NL" dirty="0"/>
              <a:t>3 buttons</a:t>
            </a:r>
          </a:p>
          <a:p>
            <a:pPr rtl="0"/>
            <a:r>
              <a:rPr lang="nl-NL" dirty="0"/>
              <a:t>1Servo motor</a:t>
            </a:r>
          </a:p>
          <a:p>
            <a:pPr rtl="0"/>
            <a:r>
              <a:rPr lang="nl-NL" dirty="0"/>
              <a:t>4leds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F6C7D7-6191-41FF-AE83-85116D86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866" y="542925"/>
            <a:ext cx="5762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Uitleg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5512" y="1586065"/>
            <a:ext cx="2152396" cy="535531"/>
          </a:xfrm>
        </p:spPr>
        <p:txBody>
          <a:bodyPr rtlCol="0"/>
          <a:lstStyle/>
          <a:p>
            <a:pPr rtl="0"/>
            <a:r>
              <a:rPr lang="nl-NL" dirty="0"/>
              <a:t>Code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 rtlCol="0"/>
          <a:lstStyle/>
          <a:p>
            <a:pPr rtl="0"/>
            <a:endParaRPr lang="nl-NL" dirty="0"/>
          </a:p>
          <a:p>
            <a:pPr rtl="0"/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ABD5B9E2-3251-4A94-BABC-304A4F49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2" y="2279505"/>
            <a:ext cx="6200775" cy="362902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361FCDBF-21DE-4429-A99B-0815BAFC1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407" y="177800"/>
            <a:ext cx="63055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Hoe ik op het idee ben gekomen.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nl-NL" smtClean="0"/>
              <a:pPr rtl="0"/>
              <a:t>6</a:t>
            </a:fld>
            <a:endParaRPr lang="nl-NL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B4BC0E4B-1C08-4569-B48F-EF4D1F560A57}"/>
              </a:ext>
            </a:extLst>
          </p:cNvPr>
          <p:cNvSpPr txBox="1">
            <a:spLocks/>
          </p:cNvSpPr>
          <p:nvPr/>
        </p:nvSpPr>
        <p:spPr>
          <a:xfrm>
            <a:off x="444500" y="2099843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/>
              <a:t>Idee kwam in mijn hoofd op.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56_TF66687569" id="{9BE9275A-9333-4430-A218-015D7C151EB1}" vid="{41D068C0-E389-4275-961C-A95853881A33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fb0879af-3eba-417a-a55a-ffe6dcd6ca77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Moderne blauwe presentatie</Template>
  <TotalTime>0</TotalTime>
  <Words>74</Words>
  <Application>Microsoft Office PowerPoint</Application>
  <PresentationFormat>Breedbeeld</PresentationFormat>
  <Paragraphs>29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Office-thema</vt:lpstr>
      <vt:lpstr>Eigen opdracht</vt:lpstr>
      <vt:lpstr>Inleiding</vt:lpstr>
      <vt:lpstr>Opdracht</vt:lpstr>
      <vt:lpstr>Uitleg</vt:lpstr>
      <vt:lpstr>Uitleg</vt:lpstr>
      <vt:lpstr>Hoe ik op het idee ben gekomen.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2020-06-11T12:46:29Z</dcterms:created>
  <dcterms:modified xsi:type="dcterms:W3CDTF">2020-06-11T13:36:24Z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