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CC66"/>
    <a:srgbClr val="A50021"/>
    <a:srgbClr val="FCF004"/>
    <a:srgbClr val="E2B700"/>
    <a:srgbClr val="FFCC00"/>
    <a:srgbClr val="1E9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2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0C9A-A1B4-4D91-A66D-F4CE9C379BA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A447-F32F-4027-B8F5-6BBEA3B0E2E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0C9A-A1B4-4D91-A66D-F4CE9C379BA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A447-F32F-4027-B8F5-6BBEA3B0E2E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0C9A-A1B4-4D91-A66D-F4CE9C379BA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A447-F32F-4027-B8F5-6BBEA3B0E2E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0C9A-A1B4-4D91-A66D-F4CE9C379BA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A447-F32F-4027-B8F5-6BBEA3B0E2E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0C9A-A1B4-4D91-A66D-F4CE9C379BA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A447-F32F-4027-B8F5-6BBEA3B0E2E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0C9A-A1B4-4D91-A66D-F4CE9C379BA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A447-F32F-4027-B8F5-6BBEA3B0E2E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0C9A-A1B4-4D91-A66D-F4CE9C379BA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A447-F32F-4027-B8F5-6BBEA3B0E2E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0C9A-A1B4-4D91-A66D-F4CE9C379BA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A447-F32F-4027-B8F5-6BBEA3B0E2E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0C9A-A1B4-4D91-A66D-F4CE9C379BA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A447-F32F-4027-B8F5-6BBEA3B0E2E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0C9A-A1B4-4D91-A66D-F4CE9C379BA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A447-F32F-4027-B8F5-6BBEA3B0E2E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0C9A-A1B4-4D91-A66D-F4CE9C379BA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A447-F32F-4027-B8F5-6BBEA3B0E2E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F0C9A-A1B4-4D91-A66D-F4CE9C379BA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A447-F32F-4027-B8F5-6BBEA3B0E2E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85728" y="71406"/>
            <a:ext cx="4929222" cy="8929750"/>
          </a:xfrm>
          <a:prstGeom prst="rect">
            <a:avLst/>
          </a:prstGeom>
          <a:solidFill>
            <a:srgbClr val="1E90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44304" y="14284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Bahnschrift Light" pitchFamily="34" charset="0"/>
              </a:rPr>
              <a:t>APLICACIÓN</a:t>
            </a:r>
            <a:endParaRPr lang="es-ES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grpSp>
        <p:nvGrpSpPr>
          <p:cNvPr id="145" name="144 Grupo"/>
          <p:cNvGrpSpPr/>
          <p:nvPr/>
        </p:nvGrpSpPr>
        <p:grpSpPr>
          <a:xfrm>
            <a:off x="5630716" y="202140"/>
            <a:ext cx="857256" cy="2083844"/>
            <a:chOff x="5630716" y="202140"/>
            <a:chExt cx="857256" cy="2083844"/>
          </a:xfrm>
        </p:grpSpPr>
        <p:grpSp>
          <p:nvGrpSpPr>
            <p:cNvPr id="36" name="35 Grupo"/>
            <p:cNvGrpSpPr/>
            <p:nvPr/>
          </p:nvGrpSpPr>
          <p:grpSpPr>
            <a:xfrm>
              <a:off x="5773594" y="202140"/>
              <a:ext cx="571503" cy="1643074"/>
              <a:chOff x="285730" y="2143108"/>
              <a:chExt cx="571503" cy="1643074"/>
            </a:xfrm>
            <a:solidFill>
              <a:srgbClr val="A50021"/>
            </a:solidFill>
          </p:grpSpPr>
          <p:sp>
            <p:nvSpPr>
              <p:cNvPr id="6" name="5 Elipse"/>
              <p:cNvSpPr/>
              <p:nvPr/>
            </p:nvSpPr>
            <p:spPr>
              <a:xfrm>
                <a:off x="357166" y="2143108"/>
                <a:ext cx="428628" cy="428628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8" name="7 Conector recto"/>
              <p:cNvCxnSpPr/>
              <p:nvPr/>
            </p:nvCxnSpPr>
            <p:spPr>
              <a:xfrm rot="5400000">
                <a:off x="214290" y="2928925"/>
                <a:ext cx="714381" cy="1588"/>
              </a:xfrm>
              <a:prstGeom prst="lin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9 Conector recto"/>
              <p:cNvCxnSpPr/>
              <p:nvPr/>
            </p:nvCxnSpPr>
            <p:spPr>
              <a:xfrm rot="10800000">
                <a:off x="285730" y="2857488"/>
                <a:ext cx="571503" cy="0"/>
              </a:xfrm>
              <a:prstGeom prst="lin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21 Conector recto"/>
              <p:cNvCxnSpPr/>
              <p:nvPr/>
            </p:nvCxnSpPr>
            <p:spPr>
              <a:xfrm rot="5400000" flipH="1" flipV="1">
                <a:off x="214290" y="3428992"/>
                <a:ext cx="500066" cy="214314"/>
              </a:xfrm>
              <a:prstGeom prst="lin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 rot="16200000" flipV="1">
                <a:off x="428604" y="3428992"/>
                <a:ext cx="500066" cy="214314"/>
              </a:xfrm>
              <a:prstGeom prst="lin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" name="36 CuadroTexto"/>
            <p:cNvSpPr txBox="1"/>
            <p:nvPr/>
          </p:nvSpPr>
          <p:spPr>
            <a:xfrm>
              <a:off x="5630716" y="1916652"/>
              <a:ext cx="857256" cy="369332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lt1"/>
                  </a:solidFill>
                  <a:latin typeface="Bahnschrift Light" pitchFamily="34" charset="0"/>
                </a:rPr>
                <a:t>CLIENTE</a:t>
              </a:r>
              <a:endParaRPr lang="es-ES" sz="1100" dirty="0">
                <a:solidFill>
                  <a:schemeClr val="lt1"/>
                </a:solidFill>
                <a:latin typeface="Bahnschrift Light" pitchFamily="34" charset="0"/>
              </a:endParaRPr>
            </a:p>
          </p:txBody>
        </p:sp>
      </p:grpSp>
      <p:grpSp>
        <p:nvGrpSpPr>
          <p:cNvPr id="146" name="145 Grupo"/>
          <p:cNvGrpSpPr/>
          <p:nvPr/>
        </p:nvGrpSpPr>
        <p:grpSpPr>
          <a:xfrm>
            <a:off x="5630716" y="2416718"/>
            <a:ext cx="857256" cy="2083844"/>
            <a:chOff x="5630716" y="2416718"/>
            <a:chExt cx="857256" cy="2083844"/>
          </a:xfrm>
        </p:grpSpPr>
        <p:grpSp>
          <p:nvGrpSpPr>
            <p:cNvPr id="40" name="35 Grupo"/>
            <p:cNvGrpSpPr/>
            <p:nvPr/>
          </p:nvGrpSpPr>
          <p:grpSpPr>
            <a:xfrm>
              <a:off x="5773594" y="2416718"/>
              <a:ext cx="571503" cy="1643074"/>
              <a:chOff x="285730" y="2143108"/>
              <a:chExt cx="571503" cy="1643074"/>
            </a:xfrm>
            <a:solidFill>
              <a:srgbClr val="FFCC66"/>
            </a:solidFill>
          </p:grpSpPr>
          <p:sp>
            <p:nvSpPr>
              <p:cNvPr id="42" name="41 Elipse"/>
              <p:cNvSpPr/>
              <p:nvPr/>
            </p:nvSpPr>
            <p:spPr>
              <a:xfrm>
                <a:off x="357166" y="2143108"/>
                <a:ext cx="428628" cy="428628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42 Conector recto"/>
              <p:cNvCxnSpPr/>
              <p:nvPr/>
            </p:nvCxnSpPr>
            <p:spPr>
              <a:xfrm rot="5400000">
                <a:off x="214290" y="2928925"/>
                <a:ext cx="714381" cy="1588"/>
              </a:xfrm>
              <a:prstGeom prst="lin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 rot="10800000">
                <a:off x="285730" y="2857488"/>
                <a:ext cx="571503" cy="0"/>
              </a:xfrm>
              <a:prstGeom prst="lin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44 Conector recto"/>
              <p:cNvCxnSpPr/>
              <p:nvPr/>
            </p:nvCxnSpPr>
            <p:spPr>
              <a:xfrm rot="5400000" flipH="1" flipV="1">
                <a:off x="214290" y="3428992"/>
                <a:ext cx="500066" cy="214314"/>
              </a:xfrm>
              <a:prstGeom prst="lin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45 Conector recto"/>
              <p:cNvCxnSpPr/>
              <p:nvPr/>
            </p:nvCxnSpPr>
            <p:spPr>
              <a:xfrm rot="16200000" flipV="1">
                <a:off x="428604" y="3428992"/>
                <a:ext cx="500066" cy="214314"/>
              </a:xfrm>
              <a:prstGeom prst="lin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40 CuadroTexto"/>
            <p:cNvSpPr txBox="1"/>
            <p:nvPr/>
          </p:nvSpPr>
          <p:spPr>
            <a:xfrm>
              <a:off x="5630716" y="4131230"/>
              <a:ext cx="857256" cy="369332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lt1"/>
                  </a:solidFill>
                  <a:latin typeface="Bahnschrift Light" pitchFamily="34" charset="0"/>
                </a:rPr>
                <a:t>OPERARIO</a:t>
              </a:r>
              <a:endParaRPr lang="es-ES" sz="1100" dirty="0">
                <a:solidFill>
                  <a:schemeClr val="lt1"/>
                </a:solidFill>
                <a:latin typeface="Bahnschrift Light" pitchFamily="34" charset="0"/>
              </a:endParaRPr>
            </a:p>
          </p:txBody>
        </p:sp>
      </p:grpSp>
      <p:grpSp>
        <p:nvGrpSpPr>
          <p:cNvPr id="147" name="146 Grupo"/>
          <p:cNvGrpSpPr/>
          <p:nvPr/>
        </p:nvGrpSpPr>
        <p:grpSpPr>
          <a:xfrm>
            <a:off x="5630716" y="4631296"/>
            <a:ext cx="857256" cy="2083844"/>
            <a:chOff x="5630716" y="4631296"/>
            <a:chExt cx="857256" cy="2083844"/>
          </a:xfrm>
        </p:grpSpPr>
        <p:grpSp>
          <p:nvGrpSpPr>
            <p:cNvPr id="48" name="35 Grupo"/>
            <p:cNvGrpSpPr/>
            <p:nvPr/>
          </p:nvGrpSpPr>
          <p:grpSpPr>
            <a:xfrm>
              <a:off x="5773594" y="4631296"/>
              <a:ext cx="571503" cy="1643074"/>
              <a:chOff x="285730" y="2143108"/>
              <a:chExt cx="571503" cy="1643074"/>
            </a:xfrm>
          </p:grpSpPr>
          <p:sp>
            <p:nvSpPr>
              <p:cNvPr id="50" name="49 Elipse"/>
              <p:cNvSpPr/>
              <p:nvPr/>
            </p:nvSpPr>
            <p:spPr>
              <a:xfrm>
                <a:off x="357166" y="2143108"/>
                <a:ext cx="428628" cy="428628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1" name="50 Conector recto"/>
              <p:cNvCxnSpPr/>
              <p:nvPr/>
            </p:nvCxnSpPr>
            <p:spPr>
              <a:xfrm rot="5400000">
                <a:off x="214290" y="2928925"/>
                <a:ext cx="714381" cy="1588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51 Conector recto"/>
              <p:cNvCxnSpPr/>
              <p:nvPr/>
            </p:nvCxnSpPr>
            <p:spPr>
              <a:xfrm rot="10800000">
                <a:off x="285730" y="2857488"/>
                <a:ext cx="571503" cy="0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52 Conector recto"/>
              <p:cNvCxnSpPr/>
              <p:nvPr/>
            </p:nvCxnSpPr>
            <p:spPr>
              <a:xfrm rot="5400000" flipH="1" flipV="1">
                <a:off x="214290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53 Conector recto"/>
              <p:cNvCxnSpPr/>
              <p:nvPr/>
            </p:nvCxnSpPr>
            <p:spPr>
              <a:xfrm rot="16200000" flipV="1">
                <a:off x="428604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9" name="48 CuadroTexto"/>
            <p:cNvSpPr txBox="1"/>
            <p:nvPr/>
          </p:nvSpPr>
          <p:spPr>
            <a:xfrm>
              <a:off x="5630716" y="6345808"/>
              <a:ext cx="857256" cy="369332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dirty="0" smtClean="0">
                  <a:solidFill>
                    <a:schemeClr val="lt1"/>
                  </a:solidFill>
                  <a:latin typeface="Bahnschrift Light" pitchFamily="34" charset="0"/>
                </a:rPr>
                <a:t>RESPONSABLE</a:t>
              </a:r>
              <a:endParaRPr lang="es-ES" sz="1100" dirty="0">
                <a:solidFill>
                  <a:schemeClr val="lt1"/>
                </a:solidFill>
                <a:latin typeface="Bahnschrift Light" pitchFamily="34" charset="0"/>
              </a:endParaRPr>
            </a:p>
          </p:txBody>
        </p:sp>
      </p:grpSp>
      <p:sp>
        <p:nvSpPr>
          <p:cNvPr id="55" name="54 Elipse"/>
          <p:cNvSpPr/>
          <p:nvPr/>
        </p:nvSpPr>
        <p:spPr>
          <a:xfrm>
            <a:off x="500042" y="571472"/>
            <a:ext cx="1000132" cy="5715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Crear Usuarios</a:t>
            </a:r>
            <a:endParaRPr lang="es-ES" sz="1100" dirty="0"/>
          </a:p>
        </p:txBody>
      </p:sp>
      <p:sp>
        <p:nvSpPr>
          <p:cNvPr id="56" name="55 Elipse"/>
          <p:cNvSpPr/>
          <p:nvPr/>
        </p:nvSpPr>
        <p:spPr>
          <a:xfrm>
            <a:off x="1571612" y="1141388"/>
            <a:ext cx="1000132" cy="5715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Editar y Borrar Usuarios</a:t>
            </a:r>
          </a:p>
        </p:txBody>
      </p:sp>
      <p:sp>
        <p:nvSpPr>
          <p:cNvPr id="62" name="61 Elipse"/>
          <p:cNvSpPr/>
          <p:nvPr/>
        </p:nvSpPr>
        <p:spPr>
          <a:xfrm>
            <a:off x="500042" y="1714480"/>
            <a:ext cx="1000132" cy="5715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Ver</a:t>
            </a:r>
          </a:p>
          <a:p>
            <a:pPr algn="ctr"/>
            <a:r>
              <a:rPr lang="es-ES" sz="1100" dirty="0"/>
              <a:t>Usuarios</a:t>
            </a:r>
          </a:p>
        </p:txBody>
      </p:sp>
      <p:sp>
        <p:nvSpPr>
          <p:cNvPr id="69" name="68 Elipse"/>
          <p:cNvSpPr/>
          <p:nvPr/>
        </p:nvSpPr>
        <p:spPr>
          <a:xfrm>
            <a:off x="428604" y="2498710"/>
            <a:ext cx="1143008" cy="5715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Crear</a:t>
            </a:r>
          </a:p>
          <a:p>
            <a:pPr algn="ctr"/>
            <a:r>
              <a:rPr lang="es-ES" sz="1100" dirty="0" smtClean="0"/>
              <a:t>Empleados</a:t>
            </a:r>
            <a:endParaRPr lang="es-ES" sz="1100" dirty="0"/>
          </a:p>
        </p:txBody>
      </p:sp>
      <p:sp>
        <p:nvSpPr>
          <p:cNvPr id="75" name="74 Elipse"/>
          <p:cNvSpPr/>
          <p:nvPr/>
        </p:nvSpPr>
        <p:spPr>
          <a:xfrm>
            <a:off x="428604" y="3641718"/>
            <a:ext cx="1143008" cy="5715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Ver</a:t>
            </a:r>
          </a:p>
          <a:p>
            <a:pPr algn="ctr"/>
            <a:r>
              <a:rPr lang="es-ES" sz="1100" dirty="0"/>
              <a:t>Empleados</a:t>
            </a:r>
          </a:p>
        </p:txBody>
      </p:sp>
      <p:sp>
        <p:nvSpPr>
          <p:cNvPr id="81" name="80 Elipse"/>
          <p:cNvSpPr/>
          <p:nvPr/>
        </p:nvSpPr>
        <p:spPr>
          <a:xfrm>
            <a:off x="500042" y="4498974"/>
            <a:ext cx="1071570" cy="5715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Crear</a:t>
            </a:r>
          </a:p>
          <a:p>
            <a:pPr algn="ctr"/>
            <a:r>
              <a:rPr lang="es-ES" sz="1100" dirty="0" smtClean="0"/>
              <a:t>Catálogos</a:t>
            </a:r>
            <a:endParaRPr lang="es-ES" sz="1100" dirty="0"/>
          </a:p>
        </p:txBody>
      </p:sp>
      <p:sp>
        <p:nvSpPr>
          <p:cNvPr id="84" name="83 Elipse"/>
          <p:cNvSpPr/>
          <p:nvPr/>
        </p:nvSpPr>
        <p:spPr>
          <a:xfrm>
            <a:off x="1571612" y="5070478"/>
            <a:ext cx="1071570" cy="5715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Editar y Borrar Catálogos</a:t>
            </a:r>
          </a:p>
        </p:txBody>
      </p:sp>
      <p:sp>
        <p:nvSpPr>
          <p:cNvPr id="87" name="86 Elipse"/>
          <p:cNvSpPr/>
          <p:nvPr/>
        </p:nvSpPr>
        <p:spPr>
          <a:xfrm>
            <a:off x="500042" y="5641982"/>
            <a:ext cx="1071570" cy="5715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Ver</a:t>
            </a:r>
          </a:p>
          <a:p>
            <a:pPr algn="ctr"/>
            <a:r>
              <a:rPr lang="es-ES" sz="1100" dirty="0"/>
              <a:t>Catálogos</a:t>
            </a:r>
          </a:p>
        </p:txBody>
      </p:sp>
      <p:sp>
        <p:nvSpPr>
          <p:cNvPr id="90" name="89 Elipse"/>
          <p:cNvSpPr/>
          <p:nvPr/>
        </p:nvSpPr>
        <p:spPr>
          <a:xfrm>
            <a:off x="487180" y="6427800"/>
            <a:ext cx="1000132" cy="571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Crear Tareas</a:t>
            </a:r>
            <a:endParaRPr lang="es-ES" sz="1100" dirty="0"/>
          </a:p>
        </p:txBody>
      </p:sp>
      <p:sp>
        <p:nvSpPr>
          <p:cNvPr id="93" name="92 Elipse"/>
          <p:cNvSpPr/>
          <p:nvPr/>
        </p:nvSpPr>
        <p:spPr>
          <a:xfrm>
            <a:off x="1571612" y="6786578"/>
            <a:ext cx="1000132" cy="571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Editar y Borrar Tareas</a:t>
            </a:r>
          </a:p>
        </p:txBody>
      </p:sp>
      <p:sp>
        <p:nvSpPr>
          <p:cNvPr id="96" name="95 Elipse"/>
          <p:cNvSpPr/>
          <p:nvPr/>
        </p:nvSpPr>
        <p:spPr>
          <a:xfrm>
            <a:off x="500042" y="7286644"/>
            <a:ext cx="1000132" cy="571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Ver</a:t>
            </a:r>
          </a:p>
          <a:p>
            <a:pPr algn="ctr"/>
            <a:r>
              <a:rPr lang="es-ES" sz="1100" dirty="0"/>
              <a:t>Tareas</a:t>
            </a:r>
          </a:p>
        </p:txBody>
      </p:sp>
      <p:grpSp>
        <p:nvGrpSpPr>
          <p:cNvPr id="148" name="147 Grupo"/>
          <p:cNvGrpSpPr/>
          <p:nvPr/>
        </p:nvGrpSpPr>
        <p:grpSpPr>
          <a:xfrm>
            <a:off x="5630716" y="6917312"/>
            <a:ext cx="928694" cy="2083844"/>
            <a:chOff x="5630716" y="6917312"/>
            <a:chExt cx="928694" cy="2083844"/>
          </a:xfrm>
        </p:grpSpPr>
        <p:grpSp>
          <p:nvGrpSpPr>
            <p:cNvPr id="99" name="35 Grupo"/>
            <p:cNvGrpSpPr/>
            <p:nvPr/>
          </p:nvGrpSpPr>
          <p:grpSpPr>
            <a:xfrm>
              <a:off x="5773594" y="6917312"/>
              <a:ext cx="571503" cy="1643074"/>
              <a:chOff x="285730" y="2143108"/>
              <a:chExt cx="571503" cy="1643074"/>
            </a:xfrm>
            <a:solidFill>
              <a:srgbClr val="92D050"/>
            </a:solidFill>
          </p:grpSpPr>
          <p:sp>
            <p:nvSpPr>
              <p:cNvPr id="101" name="100 Elipse"/>
              <p:cNvSpPr/>
              <p:nvPr/>
            </p:nvSpPr>
            <p:spPr>
              <a:xfrm>
                <a:off x="357166" y="2143108"/>
                <a:ext cx="428628" cy="428628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2" name="101 Conector recto"/>
              <p:cNvCxnSpPr/>
              <p:nvPr/>
            </p:nvCxnSpPr>
            <p:spPr>
              <a:xfrm rot="5400000">
                <a:off x="214290" y="2928925"/>
                <a:ext cx="714381" cy="1588"/>
              </a:xfrm>
              <a:prstGeom prst="lin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102 Conector recto"/>
              <p:cNvCxnSpPr/>
              <p:nvPr/>
            </p:nvCxnSpPr>
            <p:spPr>
              <a:xfrm rot="10800000">
                <a:off x="285730" y="2857488"/>
                <a:ext cx="571503" cy="0"/>
              </a:xfrm>
              <a:prstGeom prst="lin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103 Conector recto"/>
              <p:cNvCxnSpPr/>
              <p:nvPr/>
            </p:nvCxnSpPr>
            <p:spPr>
              <a:xfrm rot="5400000" flipH="1" flipV="1">
                <a:off x="214290" y="3428992"/>
                <a:ext cx="500066" cy="214314"/>
              </a:xfrm>
              <a:prstGeom prst="lin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104 Conector recto"/>
              <p:cNvCxnSpPr/>
              <p:nvPr/>
            </p:nvCxnSpPr>
            <p:spPr>
              <a:xfrm rot="16200000" flipV="1">
                <a:off x="428604" y="3428992"/>
                <a:ext cx="500066" cy="214314"/>
              </a:xfrm>
              <a:prstGeom prst="line">
                <a:avLst/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0" name="99 CuadroTexto"/>
            <p:cNvSpPr txBox="1"/>
            <p:nvPr/>
          </p:nvSpPr>
          <p:spPr>
            <a:xfrm>
              <a:off x="5630716" y="8631824"/>
              <a:ext cx="928694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dirty="0" smtClean="0">
                  <a:solidFill>
                    <a:schemeClr val="lt1"/>
                  </a:solidFill>
                  <a:latin typeface="Bahnschrift Light" pitchFamily="34" charset="0"/>
                </a:rPr>
                <a:t>ADMINISTRADOR</a:t>
              </a:r>
              <a:endParaRPr lang="es-ES" sz="1100" dirty="0">
                <a:solidFill>
                  <a:schemeClr val="lt1"/>
                </a:solidFill>
                <a:latin typeface="Bahnschrift Light" pitchFamily="34" charset="0"/>
              </a:endParaRPr>
            </a:p>
          </p:txBody>
        </p:sp>
      </p:grpSp>
      <p:sp>
        <p:nvSpPr>
          <p:cNvPr id="106" name="105 Elipse"/>
          <p:cNvSpPr/>
          <p:nvPr/>
        </p:nvSpPr>
        <p:spPr>
          <a:xfrm>
            <a:off x="2903210" y="571472"/>
            <a:ext cx="1000132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Crear Procesos</a:t>
            </a:r>
            <a:endParaRPr lang="es-ES" sz="1100" dirty="0"/>
          </a:p>
        </p:txBody>
      </p:sp>
      <p:sp>
        <p:nvSpPr>
          <p:cNvPr id="107" name="106 Elipse"/>
          <p:cNvSpPr/>
          <p:nvPr/>
        </p:nvSpPr>
        <p:spPr>
          <a:xfrm>
            <a:off x="3987642" y="1141388"/>
            <a:ext cx="1000132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Editar y Borrar Procesos</a:t>
            </a:r>
          </a:p>
        </p:txBody>
      </p:sp>
      <p:sp>
        <p:nvSpPr>
          <p:cNvPr id="108" name="107 Elipse"/>
          <p:cNvSpPr/>
          <p:nvPr/>
        </p:nvSpPr>
        <p:spPr>
          <a:xfrm>
            <a:off x="2903210" y="1714480"/>
            <a:ext cx="1000132" cy="5715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Ver Procesos</a:t>
            </a:r>
          </a:p>
        </p:txBody>
      </p:sp>
      <p:sp>
        <p:nvSpPr>
          <p:cNvPr id="113" name="112 Elipse"/>
          <p:cNvSpPr/>
          <p:nvPr/>
        </p:nvSpPr>
        <p:spPr>
          <a:xfrm>
            <a:off x="2903210" y="2498710"/>
            <a:ext cx="1000132" cy="57150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Crear</a:t>
            </a:r>
          </a:p>
          <a:p>
            <a:pPr algn="ctr"/>
            <a:r>
              <a:rPr lang="es-ES" sz="1100" dirty="0" smtClean="0"/>
              <a:t>Clientes</a:t>
            </a:r>
            <a:endParaRPr lang="es-ES" sz="1100" dirty="0"/>
          </a:p>
        </p:txBody>
      </p:sp>
      <p:sp>
        <p:nvSpPr>
          <p:cNvPr id="116" name="115 Elipse"/>
          <p:cNvSpPr/>
          <p:nvPr/>
        </p:nvSpPr>
        <p:spPr>
          <a:xfrm>
            <a:off x="3987642" y="3070214"/>
            <a:ext cx="1000132" cy="57150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Editar y Borrar Clientes</a:t>
            </a:r>
          </a:p>
        </p:txBody>
      </p:sp>
      <p:sp>
        <p:nvSpPr>
          <p:cNvPr id="119" name="118 Elipse"/>
          <p:cNvSpPr/>
          <p:nvPr/>
        </p:nvSpPr>
        <p:spPr>
          <a:xfrm>
            <a:off x="2903210" y="3641718"/>
            <a:ext cx="1000132" cy="57150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Ver</a:t>
            </a:r>
          </a:p>
          <a:p>
            <a:pPr algn="ctr"/>
            <a:r>
              <a:rPr lang="es-ES" sz="1100" dirty="0"/>
              <a:t>Clientes</a:t>
            </a:r>
          </a:p>
        </p:txBody>
      </p:sp>
      <p:sp>
        <p:nvSpPr>
          <p:cNvPr id="125" name="124 Elipse"/>
          <p:cNvSpPr/>
          <p:nvPr/>
        </p:nvSpPr>
        <p:spPr>
          <a:xfrm>
            <a:off x="2903210" y="4498974"/>
            <a:ext cx="1000132" cy="57150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Crear</a:t>
            </a:r>
          </a:p>
          <a:p>
            <a:pPr algn="ctr"/>
            <a:r>
              <a:rPr lang="es-ES" sz="1100" dirty="0" smtClean="0"/>
              <a:t>Pedidos</a:t>
            </a:r>
            <a:endParaRPr lang="es-ES" sz="1100" dirty="0"/>
          </a:p>
        </p:txBody>
      </p:sp>
      <p:sp>
        <p:nvSpPr>
          <p:cNvPr id="128" name="127 Elipse"/>
          <p:cNvSpPr/>
          <p:nvPr/>
        </p:nvSpPr>
        <p:spPr>
          <a:xfrm>
            <a:off x="3987642" y="5070478"/>
            <a:ext cx="1000132" cy="57150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Editar y Borrar Pedidos</a:t>
            </a:r>
          </a:p>
        </p:txBody>
      </p:sp>
      <p:sp>
        <p:nvSpPr>
          <p:cNvPr id="131" name="130 Elipse"/>
          <p:cNvSpPr/>
          <p:nvPr/>
        </p:nvSpPr>
        <p:spPr>
          <a:xfrm>
            <a:off x="2903210" y="5641982"/>
            <a:ext cx="1000132" cy="57150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Ver</a:t>
            </a:r>
          </a:p>
          <a:p>
            <a:pPr algn="ctr"/>
            <a:r>
              <a:rPr lang="es-ES" sz="1100" dirty="0"/>
              <a:t>Pedidos</a:t>
            </a:r>
          </a:p>
        </p:txBody>
      </p:sp>
      <p:sp>
        <p:nvSpPr>
          <p:cNvPr id="134" name="133 Elipse"/>
          <p:cNvSpPr/>
          <p:nvPr/>
        </p:nvSpPr>
        <p:spPr>
          <a:xfrm>
            <a:off x="2928934" y="6427800"/>
            <a:ext cx="1000132" cy="571504"/>
          </a:xfrm>
          <a:prstGeom prst="ellipse">
            <a:avLst/>
          </a:prstGeom>
          <a:solidFill>
            <a:srgbClr val="E2B7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Crear Equipos</a:t>
            </a:r>
          </a:p>
        </p:txBody>
      </p:sp>
      <p:sp>
        <p:nvSpPr>
          <p:cNvPr id="137" name="136 Elipse"/>
          <p:cNvSpPr/>
          <p:nvPr/>
        </p:nvSpPr>
        <p:spPr>
          <a:xfrm>
            <a:off x="4000504" y="6786578"/>
            <a:ext cx="1000132" cy="571504"/>
          </a:xfrm>
          <a:prstGeom prst="ellipse">
            <a:avLst/>
          </a:prstGeom>
          <a:solidFill>
            <a:srgbClr val="E2B7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Editar y Borrar Equipos</a:t>
            </a:r>
          </a:p>
        </p:txBody>
      </p:sp>
      <p:sp>
        <p:nvSpPr>
          <p:cNvPr id="140" name="139 Elipse"/>
          <p:cNvSpPr/>
          <p:nvPr/>
        </p:nvSpPr>
        <p:spPr>
          <a:xfrm>
            <a:off x="2928934" y="7286644"/>
            <a:ext cx="1000132" cy="571504"/>
          </a:xfrm>
          <a:prstGeom prst="ellipse">
            <a:avLst/>
          </a:prstGeom>
          <a:solidFill>
            <a:srgbClr val="E2B7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Ver</a:t>
            </a:r>
          </a:p>
          <a:p>
            <a:pPr algn="ctr"/>
            <a:r>
              <a:rPr lang="es-ES" sz="1100" dirty="0"/>
              <a:t>Equipos</a:t>
            </a:r>
          </a:p>
        </p:txBody>
      </p:sp>
      <p:sp>
        <p:nvSpPr>
          <p:cNvPr id="144" name="143 Elipse"/>
          <p:cNvSpPr/>
          <p:nvPr/>
        </p:nvSpPr>
        <p:spPr>
          <a:xfrm>
            <a:off x="1571612" y="3070214"/>
            <a:ext cx="1143008" cy="5715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Editar y Borrar </a:t>
            </a:r>
          </a:p>
          <a:p>
            <a:pPr algn="ctr"/>
            <a:r>
              <a:rPr lang="es-ES" sz="1100" dirty="0"/>
              <a:t>Empleados</a:t>
            </a:r>
          </a:p>
        </p:txBody>
      </p:sp>
      <p:cxnSp>
        <p:nvCxnSpPr>
          <p:cNvPr id="150" name="149 Conector recto de flecha"/>
          <p:cNvCxnSpPr>
            <a:endCxn id="125" idx="7"/>
          </p:cNvCxnSpPr>
          <p:nvPr/>
        </p:nvCxnSpPr>
        <p:spPr>
          <a:xfrm rot="5400000">
            <a:off x="2980381" y="1919471"/>
            <a:ext cx="3439693" cy="1886702"/>
          </a:xfrm>
          <a:prstGeom prst="straightConnector1">
            <a:avLst/>
          </a:prstGeom>
          <a:ln>
            <a:solidFill>
              <a:srgbClr val="A5002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 de flecha"/>
          <p:cNvCxnSpPr>
            <a:endCxn id="87" idx="6"/>
          </p:cNvCxnSpPr>
          <p:nvPr/>
        </p:nvCxnSpPr>
        <p:spPr>
          <a:xfrm rot="5400000">
            <a:off x="1215219" y="1499373"/>
            <a:ext cx="4784755" cy="4071967"/>
          </a:xfrm>
          <a:prstGeom prst="straightConnector1">
            <a:avLst/>
          </a:prstGeom>
          <a:ln>
            <a:solidFill>
              <a:srgbClr val="A5002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 de flecha"/>
          <p:cNvCxnSpPr>
            <a:endCxn id="113" idx="6"/>
          </p:cNvCxnSpPr>
          <p:nvPr/>
        </p:nvCxnSpPr>
        <p:spPr>
          <a:xfrm rot="10800000" flipV="1">
            <a:off x="3903343" y="1142978"/>
            <a:ext cx="1740237" cy="1641483"/>
          </a:xfrm>
          <a:prstGeom prst="straightConnector1">
            <a:avLst/>
          </a:prstGeom>
          <a:ln>
            <a:solidFill>
              <a:srgbClr val="A5002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Conector recto de flecha"/>
          <p:cNvCxnSpPr>
            <a:endCxn id="55" idx="6"/>
          </p:cNvCxnSpPr>
          <p:nvPr/>
        </p:nvCxnSpPr>
        <p:spPr>
          <a:xfrm rot="10800000">
            <a:off x="1500175" y="857225"/>
            <a:ext cx="4143405" cy="285755"/>
          </a:xfrm>
          <a:prstGeom prst="straightConnector1">
            <a:avLst/>
          </a:prstGeom>
          <a:ln>
            <a:solidFill>
              <a:srgbClr val="A5002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 de flecha"/>
          <p:cNvCxnSpPr>
            <a:endCxn id="131" idx="7"/>
          </p:cNvCxnSpPr>
          <p:nvPr/>
        </p:nvCxnSpPr>
        <p:spPr>
          <a:xfrm rot="5400000">
            <a:off x="2408879" y="2490977"/>
            <a:ext cx="4582698" cy="1886703"/>
          </a:xfrm>
          <a:prstGeom prst="straightConnector1">
            <a:avLst/>
          </a:prstGeom>
          <a:ln>
            <a:solidFill>
              <a:srgbClr val="A5002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recto de flecha"/>
          <p:cNvCxnSpPr>
            <a:endCxn id="96" idx="6"/>
          </p:cNvCxnSpPr>
          <p:nvPr/>
        </p:nvCxnSpPr>
        <p:spPr>
          <a:xfrm rot="5400000">
            <a:off x="1464455" y="3321835"/>
            <a:ext cx="4286280" cy="4214842"/>
          </a:xfrm>
          <a:prstGeom prst="straightConnector1">
            <a:avLst/>
          </a:prstGeom>
          <a:ln>
            <a:solidFill>
              <a:srgbClr val="FFCC6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66 Conector recto de flecha"/>
          <p:cNvCxnSpPr>
            <a:endCxn id="170" idx="7"/>
          </p:cNvCxnSpPr>
          <p:nvPr/>
        </p:nvCxnSpPr>
        <p:spPr>
          <a:xfrm rot="5400000">
            <a:off x="1849442" y="3861954"/>
            <a:ext cx="4441411" cy="3289738"/>
          </a:xfrm>
          <a:prstGeom prst="straightConnector1">
            <a:avLst/>
          </a:prstGeom>
          <a:ln>
            <a:solidFill>
              <a:srgbClr val="FFCC6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169 Elipse"/>
          <p:cNvSpPr/>
          <p:nvPr/>
        </p:nvSpPr>
        <p:spPr>
          <a:xfrm>
            <a:off x="1571612" y="7643834"/>
            <a:ext cx="1000132" cy="5715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Editar parte de Tareas</a:t>
            </a:r>
            <a:endParaRPr lang="es-ES" sz="1100" dirty="0"/>
          </a:p>
        </p:txBody>
      </p:sp>
      <p:cxnSp>
        <p:nvCxnSpPr>
          <p:cNvPr id="175" name="174 Conector recto de flecha"/>
          <p:cNvCxnSpPr>
            <a:endCxn id="140" idx="7"/>
          </p:cNvCxnSpPr>
          <p:nvPr/>
        </p:nvCxnSpPr>
        <p:spPr>
          <a:xfrm rot="5400000">
            <a:off x="2706698" y="4362020"/>
            <a:ext cx="4084221" cy="1932416"/>
          </a:xfrm>
          <a:prstGeom prst="straightConnector1">
            <a:avLst/>
          </a:prstGeom>
          <a:ln>
            <a:solidFill>
              <a:srgbClr val="FFCC6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recto de flecha"/>
          <p:cNvCxnSpPr>
            <a:endCxn id="87" idx="6"/>
          </p:cNvCxnSpPr>
          <p:nvPr/>
        </p:nvCxnSpPr>
        <p:spPr>
          <a:xfrm rot="10800000" flipV="1">
            <a:off x="1571613" y="3286118"/>
            <a:ext cx="4143407" cy="2641616"/>
          </a:xfrm>
          <a:prstGeom prst="straightConnector1">
            <a:avLst/>
          </a:prstGeom>
          <a:ln>
            <a:solidFill>
              <a:srgbClr val="FFCC6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recto de flecha"/>
          <p:cNvCxnSpPr>
            <a:endCxn id="128" idx="0"/>
          </p:cNvCxnSpPr>
          <p:nvPr/>
        </p:nvCxnSpPr>
        <p:spPr>
          <a:xfrm rot="5400000">
            <a:off x="3137614" y="2564512"/>
            <a:ext cx="3856061" cy="1155871"/>
          </a:xfrm>
          <a:prstGeom prst="straightConnector1">
            <a:avLst/>
          </a:prstGeom>
          <a:ln>
            <a:solidFill>
              <a:srgbClr val="A5002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 de flecha"/>
          <p:cNvCxnSpPr>
            <a:endCxn id="75" idx="6"/>
          </p:cNvCxnSpPr>
          <p:nvPr/>
        </p:nvCxnSpPr>
        <p:spPr>
          <a:xfrm rot="10800000" flipV="1">
            <a:off x="1571612" y="3286116"/>
            <a:ext cx="4143404" cy="641354"/>
          </a:xfrm>
          <a:prstGeom prst="straightConnector1">
            <a:avLst/>
          </a:prstGeom>
          <a:ln>
            <a:solidFill>
              <a:srgbClr val="FFCC6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recto de flecha"/>
          <p:cNvCxnSpPr>
            <a:endCxn id="108" idx="6"/>
          </p:cNvCxnSpPr>
          <p:nvPr/>
        </p:nvCxnSpPr>
        <p:spPr>
          <a:xfrm rot="10800000">
            <a:off x="3903342" y="2000232"/>
            <a:ext cx="1811674" cy="1285884"/>
          </a:xfrm>
          <a:prstGeom prst="straightConnector1">
            <a:avLst/>
          </a:prstGeom>
          <a:ln>
            <a:solidFill>
              <a:srgbClr val="FFCC6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195 Elipse"/>
          <p:cNvSpPr/>
          <p:nvPr/>
        </p:nvSpPr>
        <p:spPr>
          <a:xfrm>
            <a:off x="4000504" y="8358214"/>
            <a:ext cx="1143008" cy="571504"/>
          </a:xfrm>
          <a:prstGeom prst="ellipse">
            <a:avLst/>
          </a:prstGeom>
          <a:solidFill>
            <a:srgbClr val="00CC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Todas las Creaciones</a:t>
            </a:r>
            <a:endParaRPr lang="es-ES" sz="1100" dirty="0"/>
          </a:p>
        </p:txBody>
      </p:sp>
      <p:cxnSp>
        <p:nvCxnSpPr>
          <p:cNvPr id="197" name="196 Conector recto de flecha"/>
          <p:cNvCxnSpPr>
            <a:endCxn id="196" idx="7"/>
          </p:cNvCxnSpPr>
          <p:nvPr/>
        </p:nvCxnSpPr>
        <p:spPr>
          <a:xfrm rot="10800000" flipV="1">
            <a:off x="4976122" y="7715273"/>
            <a:ext cx="738896" cy="726636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205 Elipse"/>
          <p:cNvSpPr/>
          <p:nvPr/>
        </p:nvSpPr>
        <p:spPr>
          <a:xfrm>
            <a:off x="2321711" y="8358214"/>
            <a:ext cx="1143008" cy="571504"/>
          </a:xfrm>
          <a:prstGeom prst="ellipse">
            <a:avLst/>
          </a:prstGeom>
          <a:solidFill>
            <a:srgbClr val="00CC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Todas las Ediciones y Borrados</a:t>
            </a:r>
            <a:endParaRPr lang="es-ES" sz="1100" dirty="0"/>
          </a:p>
        </p:txBody>
      </p:sp>
      <p:sp>
        <p:nvSpPr>
          <p:cNvPr id="207" name="206 Elipse"/>
          <p:cNvSpPr/>
          <p:nvPr/>
        </p:nvSpPr>
        <p:spPr>
          <a:xfrm>
            <a:off x="642918" y="8358214"/>
            <a:ext cx="1143008" cy="571504"/>
          </a:xfrm>
          <a:prstGeom prst="ellipse">
            <a:avLst/>
          </a:prstGeom>
          <a:solidFill>
            <a:srgbClr val="00CC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Todas las Vistas</a:t>
            </a:r>
            <a:endParaRPr lang="es-ES" sz="1100" dirty="0"/>
          </a:p>
        </p:txBody>
      </p:sp>
      <p:cxnSp>
        <p:nvCxnSpPr>
          <p:cNvPr id="208" name="207 Conector recto de flecha"/>
          <p:cNvCxnSpPr>
            <a:endCxn id="206" idx="7"/>
          </p:cNvCxnSpPr>
          <p:nvPr/>
        </p:nvCxnSpPr>
        <p:spPr>
          <a:xfrm rot="10800000" flipV="1">
            <a:off x="3297329" y="7715271"/>
            <a:ext cx="2417688" cy="726638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 de flecha"/>
          <p:cNvCxnSpPr>
            <a:endCxn id="207" idx="7"/>
          </p:cNvCxnSpPr>
          <p:nvPr/>
        </p:nvCxnSpPr>
        <p:spPr>
          <a:xfrm rot="10800000" flipV="1">
            <a:off x="1618537" y="7715271"/>
            <a:ext cx="4096481" cy="726638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213 Conector recto de flecha"/>
          <p:cNvCxnSpPr>
            <a:endCxn id="207" idx="7"/>
          </p:cNvCxnSpPr>
          <p:nvPr/>
        </p:nvCxnSpPr>
        <p:spPr>
          <a:xfrm rot="10800000" flipV="1">
            <a:off x="1618536" y="5715007"/>
            <a:ext cx="4025042" cy="2726902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216 Conector recto de flecha"/>
          <p:cNvCxnSpPr>
            <a:endCxn id="206" idx="7"/>
          </p:cNvCxnSpPr>
          <p:nvPr/>
        </p:nvCxnSpPr>
        <p:spPr>
          <a:xfrm rot="5400000">
            <a:off x="3107003" y="5905334"/>
            <a:ext cx="2726902" cy="2346249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 de flecha"/>
          <p:cNvCxnSpPr>
            <a:endCxn id="90" idx="6"/>
          </p:cNvCxnSpPr>
          <p:nvPr/>
        </p:nvCxnSpPr>
        <p:spPr>
          <a:xfrm rot="10800000" flipV="1">
            <a:off x="1487312" y="5715006"/>
            <a:ext cx="4156266" cy="998545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 de flecha"/>
          <p:cNvCxnSpPr>
            <a:endCxn id="134" idx="7"/>
          </p:cNvCxnSpPr>
          <p:nvPr/>
        </p:nvCxnSpPr>
        <p:spPr>
          <a:xfrm rot="10800000" flipV="1">
            <a:off x="3782600" y="5715007"/>
            <a:ext cx="1860978" cy="79648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229 Conector recto de flecha"/>
          <p:cNvCxnSpPr>
            <a:endCxn id="81" idx="6"/>
          </p:cNvCxnSpPr>
          <p:nvPr/>
        </p:nvCxnSpPr>
        <p:spPr>
          <a:xfrm rot="10800000">
            <a:off x="1571612" y="4784727"/>
            <a:ext cx="4071966" cy="930281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232 Conector recto de flecha"/>
          <p:cNvCxnSpPr>
            <a:endCxn id="125" idx="6"/>
          </p:cNvCxnSpPr>
          <p:nvPr/>
        </p:nvCxnSpPr>
        <p:spPr>
          <a:xfrm rot="10800000">
            <a:off x="3903342" y="4784727"/>
            <a:ext cx="1740236" cy="930281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 de flecha"/>
          <p:cNvCxnSpPr>
            <a:endCxn id="106" idx="5"/>
          </p:cNvCxnSpPr>
          <p:nvPr/>
        </p:nvCxnSpPr>
        <p:spPr>
          <a:xfrm rot="16200000" flipV="1">
            <a:off x="2372363" y="2443794"/>
            <a:ext cx="4655728" cy="1886702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72866" y="71406"/>
            <a:ext cx="4799208" cy="8929750"/>
          </a:xfrm>
          <a:prstGeom prst="rect">
            <a:avLst/>
          </a:prstGeom>
          <a:solidFill>
            <a:srgbClr val="1E90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44304" y="14284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Bahnschrift Light Condensed" pitchFamily="34" charset="0"/>
              </a:rPr>
              <a:t>APLICACIÓN</a:t>
            </a:r>
            <a:endParaRPr lang="es-ES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  <p:grpSp>
        <p:nvGrpSpPr>
          <p:cNvPr id="2" name="37 Grupo"/>
          <p:cNvGrpSpPr/>
          <p:nvPr/>
        </p:nvGrpSpPr>
        <p:grpSpPr>
          <a:xfrm>
            <a:off x="5630716" y="202140"/>
            <a:ext cx="857256" cy="2083844"/>
            <a:chOff x="142852" y="2143108"/>
            <a:chExt cx="857256" cy="2083844"/>
          </a:xfrm>
        </p:grpSpPr>
        <p:grpSp>
          <p:nvGrpSpPr>
            <p:cNvPr id="3" name="35 Grupo"/>
            <p:cNvGrpSpPr/>
            <p:nvPr/>
          </p:nvGrpSpPr>
          <p:grpSpPr>
            <a:xfrm>
              <a:off x="285730" y="2143108"/>
              <a:ext cx="571503" cy="1643074"/>
              <a:chOff x="285730" y="2143108"/>
              <a:chExt cx="571503" cy="1643074"/>
            </a:xfrm>
          </p:grpSpPr>
          <p:sp>
            <p:nvSpPr>
              <p:cNvPr id="6" name="5 Elipse"/>
              <p:cNvSpPr/>
              <p:nvPr/>
            </p:nvSpPr>
            <p:spPr>
              <a:xfrm>
                <a:off x="357166" y="2143108"/>
                <a:ext cx="428628" cy="428628"/>
              </a:xfrm>
              <a:prstGeom prst="ellips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8" name="7 Conector recto"/>
              <p:cNvCxnSpPr/>
              <p:nvPr/>
            </p:nvCxnSpPr>
            <p:spPr>
              <a:xfrm rot="5400000">
                <a:off x="214290" y="2928925"/>
                <a:ext cx="714381" cy="1588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9 Conector recto"/>
              <p:cNvCxnSpPr/>
              <p:nvPr/>
            </p:nvCxnSpPr>
            <p:spPr>
              <a:xfrm rot="10800000">
                <a:off x="285730" y="2857488"/>
                <a:ext cx="571503" cy="0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21 Conector recto"/>
              <p:cNvCxnSpPr/>
              <p:nvPr/>
            </p:nvCxnSpPr>
            <p:spPr>
              <a:xfrm rot="5400000" flipH="1" flipV="1">
                <a:off x="214290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 rot="16200000" flipV="1">
                <a:off x="428604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" name="36 CuadroTexto"/>
            <p:cNvSpPr txBox="1"/>
            <p:nvPr/>
          </p:nvSpPr>
          <p:spPr>
            <a:xfrm>
              <a:off x="142852" y="3857620"/>
              <a:ext cx="857256" cy="369332"/>
            </a:xfrm>
            <a:prstGeom prst="rect">
              <a:avLst/>
            </a:prstGeom>
            <a:solidFill>
              <a:srgbClr val="1E90FF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lt1"/>
                  </a:solidFill>
                  <a:latin typeface="Bahnschrift Light Condensed" pitchFamily="34" charset="0"/>
                </a:rPr>
                <a:t>CLIENTE</a:t>
              </a:r>
              <a:endParaRPr lang="es-ES" sz="1100" dirty="0">
                <a:solidFill>
                  <a:schemeClr val="lt1"/>
                </a:solidFill>
                <a:latin typeface="Bahnschrift Light Condensed" pitchFamily="34" charset="0"/>
              </a:endParaRPr>
            </a:p>
          </p:txBody>
        </p:sp>
      </p:grpSp>
      <p:grpSp>
        <p:nvGrpSpPr>
          <p:cNvPr id="7" name="38 Grupo"/>
          <p:cNvGrpSpPr/>
          <p:nvPr/>
        </p:nvGrpSpPr>
        <p:grpSpPr>
          <a:xfrm>
            <a:off x="5630716" y="2416718"/>
            <a:ext cx="857256" cy="2083844"/>
            <a:chOff x="142852" y="2143108"/>
            <a:chExt cx="857256" cy="2083844"/>
          </a:xfrm>
        </p:grpSpPr>
        <p:grpSp>
          <p:nvGrpSpPr>
            <p:cNvPr id="9" name="35 Grupo"/>
            <p:cNvGrpSpPr/>
            <p:nvPr/>
          </p:nvGrpSpPr>
          <p:grpSpPr>
            <a:xfrm>
              <a:off x="285730" y="2143108"/>
              <a:ext cx="571503" cy="1643074"/>
              <a:chOff x="285730" y="2143108"/>
              <a:chExt cx="571503" cy="1643074"/>
            </a:xfrm>
          </p:grpSpPr>
          <p:sp>
            <p:nvSpPr>
              <p:cNvPr id="42" name="41 Elipse"/>
              <p:cNvSpPr/>
              <p:nvPr/>
            </p:nvSpPr>
            <p:spPr>
              <a:xfrm>
                <a:off x="357166" y="2143108"/>
                <a:ext cx="428628" cy="428628"/>
              </a:xfrm>
              <a:prstGeom prst="ellips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42 Conector recto"/>
              <p:cNvCxnSpPr/>
              <p:nvPr/>
            </p:nvCxnSpPr>
            <p:spPr>
              <a:xfrm rot="5400000">
                <a:off x="214290" y="2928925"/>
                <a:ext cx="714381" cy="1588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 rot="10800000">
                <a:off x="285730" y="2857488"/>
                <a:ext cx="571503" cy="0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44 Conector recto"/>
              <p:cNvCxnSpPr/>
              <p:nvPr/>
            </p:nvCxnSpPr>
            <p:spPr>
              <a:xfrm rot="5400000" flipH="1" flipV="1">
                <a:off x="214290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45 Conector recto"/>
              <p:cNvCxnSpPr/>
              <p:nvPr/>
            </p:nvCxnSpPr>
            <p:spPr>
              <a:xfrm rot="16200000" flipV="1">
                <a:off x="428604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40 CuadroTexto"/>
            <p:cNvSpPr txBox="1"/>
            <p:nvPr/>
          </p:nvSpPr>
          <p:spPr>
            <a:xfrm>
              <a:off x="142852" y="3857620"/>
              <a:ext cx="857256" cy="369332"/>
            </a:xfrm>
            <a:prstGeom prst="rect">
              <a:avLst/>
            </a:prstGeom>
            <a:solidFill>
              <a:srgbClr val="1E90FF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lt1"/>
                  </a:solidFill>
                  <a:latin typeface="Bahnschrift Light Condensed" pitchFamily="34" charset="0"/>
                </a:rPr>
                <a:t>OPERARIO</a:t>
              </a:r>
              <a:endParaRPr lang="es-ES" sz="1100" dirty="0">
                <a:solidFill>
                  <a:schemeClr val="lt1"/>
                </a:solidFill>
                <a:latin typeface="Bahnschrift Light Condensed" pitchFamily="34" charset="0"/>
              </a:endParaRPr>
            </a:p>
          </p:txBody>
        </p:sp>
      </p:grpSp>
      <p:grpSp>
        <p:nvGrpSpPr>
          <p:cNvPr id="11" name="46 Grupo"/>
          <p:cNvGrpSpPr/>
          <p:nvPr/>
        </p:nvGrpSpPr>
        <p:grpSpPr>
          <a:xfrm>
            <a:off x="5630716" y="4631296"/>
            <a:ext cx="857256" cy="2083844"/>
            <a:chOff x="142852" y="2143108"/>
            <a:chExt cx="857256" cy="2083844"/>
          </a:xfrm>
        </p:grpSpPr>
        <p:grpSp>
          <p:nvGrpSpPr>
            <p:cNvPr id="12" name="35 Grupo"/>
            <p:cNvGrpSpPr/>
            <p:nvPr/>
          </p:nvGrpSpPr>
          <p:grpSpPr>
            <a:xfrm>
              <a:off x="285730" y="2143108"/>
              <a:ext cx="571503" cy="1643074"/>
              <a:chOff x="285730" y="2143108"/>
              <a:chExt cx="571503" cy="1643074"/>
            </a:xfrm>
          </p:grpSpPr>
          <p:sp>
            <p:nvSpPr>
              <p:cNvPr id="50" name="49 Elipse"/>
              <p:cNvSpPr/>
              <p:nvPr/>
            </p:nvSpPr>
            <p:spPr>
              <a:xfrm>
                <a:off x="357166" y="2143108"/>
                <a:ext cx="428628" cy="428628"/>
              </a:xfrm>
              <a:prstGeom prst="ellips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1" name="50 Conector recto"/>
              <p:cNvCxnSpPr/>
              <p:nvPr/>
            </p:nvCxnSpPr>
            <p:spPr>
              <a:xfrm rot="5400000">
                <a:off x="214290" y="2928925"/>
                <a:ext cx="714381" cy="1588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51 Conector recto"/>
              <p:cNvCxnSpPr/>
              <p:nvPr/>
            </p:nvCxnSpPr>
            <p:spPr>
              <a:xfrm rot="10800000">
                <a:off x="285730" y="2857488"/>
                <a:ext cx="571503" cy="0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52 Conector recto"/>
              <p:cNvCxnSpPr/>
              <p:nvPr/>
            </p:nvCxnSpPr>
            <p:spPr>
              <a:xfrm rot="5400000" flipH="1" flipV="1">
                <a:off x="214290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53 Conector recto"/>
              <p:cNvCxnSpPr/>
              <p:nvPr/>
            </p:nvCxnSpPr>
            <p:spPr>
              <a:xfrm rot="16200000" flipV="1">
                <a:off x="428604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9" name="48 CuadroTexto"/>
            <p:cNvSpPr txBox="1"/>
            <p:nvPr/>
          </p:nvSpPr>
          <p:spPr>
            <a:xfrm>
              <a:off x="142852" y="3857620"/>
              <a:ext cx="857256" cy="369332"/>
            </a:xfrm>
            <a:prstGeom prst="rect">
              <a:avLst/>
            </a:prstGeom>
            <a:solidFill>
              <a:srgbClr val="1E90FF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lt1"/>
                  </a:solidFill>
                  <a:latin typeface="Bahnschrift Light Condensed" pitchFamily="34" charset="0"/>
                </a:rPr>
                <a:t>RESPONSABLE</a:t>
              </a:r>
              <a:endParaRPr lang="es-ES" sz="1100" dirty="0">
                <a:solidFill>
                  <a:schemeClr val="lt1"/>
                </a:solidFill>
                <a:latin typeface="Bahnschrift Light Condensed" pitchFamily="34" charset="0"/>
              </a:endParaRPr>
            </a:p>
          </p:txBody>
        </p:sp>
      </p:grpSp>
      <p:sp>
        <p:nvSpPr>
          <p:cNvPr id="55" name="54 Elipse"/>
          <p:cNvSpPr/>
          <p:nvPr/>
        </p:nvSpPr>
        <p:spPr>
          <a:xfrm>
            <a:off x="500042" y="571472"/>
            <a:ext cx="1000132" cy="571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Crear Usuarios</a:t>
            </a:r>
            <a:endParaRPr lang="es-ES" sz="1100" dirty="0"/>
          </a:p>
        </p:txBody>
      </p:sp>
      <p:sp>
        <p:nvSpPr>
          <p:cNvPr id="56" name="55 Elipse"/>
          <p:cNvSpPr/>
          <p:nvPr/>
        </p:nvSpPr>
        <p:spPr>
          <a:xfrm>
            <a:off x="1571612" y="1141388"/>
            <a:ext cx="1000132" cy="571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Editar Usuarios</a:t>
            </a:r>
            <a:endParaRPr lang="es-ES" sz="1100" dirty="0"/>
          </a:p>
        </p:txBody>
      </p:sp>
      <p:sp>
        <p:nvSpPr>
          <p:cNvPr id="57" name="56 Elipse"/>
          <p:cNvSpPr/>
          <p:nvPr/>
        </p:nvSpPr>
        <p:spPr>
          <a:xfrm>
            <a:off x="500042" y="1714480"/>
            <a:ext cx="1000132" cy="571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Borrar Usuarios</a:t>
            </a:r>
            <a:endParaRPr lang="es-ES" sz="1100" dirty="0"/>
          </a:p>
        </p:txBody>
      </p:sp>
      <p:cxnSp>
        <p:nvCxnSpPr>
          <p:cNvPr id="59" name="58 Conector recto"/>
          <p:cNvCxnSpPr/>
          <p:nvPr/>
        </p:nvCxnSpPr>
        <p:spPr>
          <a:xfrm rot="5400000">
            <a:off x="-4899164" y="5971472"/>
            <a:ext cx="108000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5400000">
            <a:off x="-3826800" y="5899240"/>
            <a:ext cx="108000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-3786238" y="1712892"/>
            <a:ext cx="108000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-3857676" y="1142976"/>
            <a:ext cx="108000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-3857676" y="2285984"/>
            <a:ext cx="108000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66 Grupo"/>
          <p:cNvGrpSpPr/>
          <p:nvPr/>
        </p:nvGrpSpPr>
        <p:grpSpPr>
          <a:xfrm>
            <a:off x="-3929114" y="2285984"/>
            <a:ext cx="10800000" cy="573092"/>
            <a:chOff x="-2071726" y="2285984"/>
            <a:chExt cx="10800000" cy="573092"/>
          </a:xfrm>
        </p:grpSpPr>
        <p:sp>
          <p:nvSpPr>
            <p:cNvPr id="62" name="61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66" name="65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67 Grupo"/>
          <p:cNvGrpSpPr/>
          <p:nvPr/>
        </p:nvGrpSpPr>
        <p:grpSpPr>
          <a:xfrm>
            <a:off x="-5000684" y="2857488"/>
            <a:ext cx="10800000" cy="573092"/>
            <a:chOff x="-2071726" y="2285984"/>
            <a:chExt cx="10800000" cy="573092"/>
          </a:xfrm>
        </p:grpSpPr>
        <p:sp>
          <p:nvSpPr>
            <p:cNvPr id="69" name="68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70" name="69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70 Grupo"/>
          <p:cNvGrpSpPr/>
          <p:nvPr/>
        </p:nvGrpSpPr>
        <p:grpSpPr>
          <a:xfrm>
            <a:off x="-3929114" y="3428992"/>
            <a:ext cx="10800000" cy="573092"/>
            <a:chOff x="-2071726" y="2285984"/>
            <a:chExt cx="10800000" cy="573092"/>
          </a:xfrm>
        </p:grpSpPr>
        <p:sp>
          <p:nvSpPr>
            <p:cNvPr id="72" name="71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73" name="72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73 Grupo"/>
          <p:cNvGrpSpPr/>
          <p:nvPr/>
        </p:nvGrpSpPr>
        <p:grpSpPr>
          <a:xfrm>
            <a:off x="-5000684" y="4000496"/>
            <a:ext cx="10800000" cy="573092"/>
            <a:chOff x="-2071726" y="2285984"/>
            <a:chExt cx="10800000" cy="573092"/>
          </a:xfrm>
        </p:grpSpPr>
        <p:sp>
          <p:nvSpPr>
            <p:cNvPr id="75" name="74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76" name="75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76 Grupo"/>
          <p:cNvGrpSpPr/>
          <p:nvPr/>
        </p:nvGrpSpPr>
        <p:grpSpPr>
          <a:xfrm>
            <a:off x="-3929114" y="4572000"/>
            <a:ext cx="10800000" cy="573092"/>
            <a:chOff x="-2071726" y="2285984"/>
            <a:chExt cx="10800000" cy="573092"/>
          </a:xfrm>
        </p:grpSpPr>
        <p:sp>
          <p:nvSpPr>
            <p:cNvPr id="78" name="77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79" name="78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79 Grupo"/>
          <p:cNvGrpSpPr/>
          <p:nvPr/>
        </p:nvGrpSpPr>
        <p:grpSpPr>
          <a:xfrm>
            <a:off x="-5000684" y="5143504"/>
            <a:ext cx="10800000" cy="573092"/>
            <a:chOff x="-2071726" y="2285984"/>
            <a:chExt cx="10800000" cy="573092"/>
          </a:xfrm>
        </p:grpSpPr>
        <p:sp>
          <p:nvSpPr>
            <p:cNvPr id="81" name="80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82" name="81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82 Grupo"/>
          <p:cNvGrpSpPr/>
          <p:nvPr/>
        </p:nvGrpSpPr>
        <p:grpSpPr>
          <a:xfrm>
            <a:off x="-3929114" y="5715008"/>
            <a:ext cx="10800000" cy="573092"/>
            <a:chOff x="-2071726" y="2285984"/>
            <a:chExt cx="10800000" cy="573092"/>
          </a:xfrm>
        </p:grpSpPr>
        <p:sp>
          <p:nvSpPr>
            <p:cNvPr id="84" name="83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85" name="84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85 Grupo"/>
          <p:cNvGrpSpPr/>
          <p:nvPr/>
        </p:nvGrpSpPr>
        <p:grpSpPr>
          <a:xfrm>
            <a:off x="-5000684" y="6286512"/>
            <a:ext cx="10800000" cy="573092"/>
            <a:chOff x="-2071726" y="2285984"/>
            <a:chExt cx="10800000" cy="573092"/>
          </a:xfrm>
        </p:grpSpPr>
        <p:sp>
          <p:nvSpPr>
            <p:cNvPr id="87" name="86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88" name="87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88 Grupo"/>
          <p:cNvGrpSpPr/>
          <p:nvPr/>
        </p:nvGrpSpPr>
        <p:grpSpPr>
          <a:xfrm>
            <a:off x="-3929114" y="6858016"/>
            <a:ext cx="10800000" cy="573092"/>
            <a:chOff x="-2071726" y="2285984"/>
            <a:chExt cx="10800000" cy="573092"/>
          </a:xfrm>
        </p:grpSpPr>
        <p:sp>
          <p:nvSpPr>
            <p:cNvPr id="90" name="89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91" name="90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91 Grupo"/>
          <p:cNvGrpSpPr/>
          <p:nvPr/>
        </p:nvGrpSpPr>
        <p:grpSpPr>
          <a:xfrm>
            <a:off x="-5000684" y="7429520"/>
            <a:ext cx="10800000" cy="573092"/>
            <a:chOff x="-2071726" y="2285984"/>
            <a:chExt cx="10800000" cy="573092"/>
          </a:xfrm>
        </p:grpSpPr>
        <p:sp>
          <p:nvSpPr>
            <p:cNvPr id="93" name="92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94" name="93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94 Grupo"/>
          <p:cNvGrpSpPr/>
          <p:nvPr/>
        </p:nvGrpSpPr>
        <p:grpSpPr>
          <a:xfrm>
            <a:off x="-3929114" y="8001024"/>
            <a:ext cx="10800000" cy="573092"/>
            <a:chOff x="-2071726" y="2285984"/>
            <a:chExt cx="10800000" cy="573092"/>
          </a:xfrm>
        </p:grpSpPr>
        <p:sp>
          <p:nvSpPr>
            <p:cNvPr id="96" name="95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97" name="96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97 Grupo"/>
          <p:cNvGrpSpPr/>
          <p:nvPr/>
        </p:nvGrpSpPr>
        <p:grpSpPr>
          <a:xfrm>
            <a:off x="5630716" y="6917312"/>
            <a:ext cx="928694" cy="2083844"/>
            <a:chOff x="142852" y="2143108"/>
            <a:chExt cx="928694" cy="2083844"/>
          </a:xfrm>
        </p:grpSpPr>
        <p:grpSp>
          <p:nvGrpSpPr>
            <p:cNvPr id="27" name="35 Grupo"/>
            <p:cNvGrpSpPr/>
            <p:nvPr/>
          </p:nvGrpSpPr>
          <p:grpSpPr>
            <a:xfrm>
              <a:off x="285730" y="2143108"/>
              <a:ext cx="571503" cy="1643074"/>
              <a:chOff x="285730" y="2143108"/>
              <a:chExt cx="571503" cy="1643074"/>
            </a:xfrm>
          </p:grpSpPr>
          <p:sp>
            <p:nvSpPr>
              <p:cNvPr id="101" name="100 Elipse"/>
              <p:cNvSpPr/>
              <p:nvPr/>
            </p:nvSpPr>
            <p:spPr>
              <a:xfrm>
                <a:off x="357166" y="2143108"/>
                <a:ext cx="428628" cy="428628"/>
              </a:xfrm>
              <a:prstGeom prst="ellips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2" name="101 Conector recto"/>
              <p:cNvCxnSpPr/>
              <p:nvPr/>
            </p:nvCxnSpPr>
            <p:spPr>
              <a:xfrm rot="5400000">
                <a:off x="214290" y="2928925"/>
                <a:ext cx="714381" cy="1588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102 Conector recto"/>
              <p:cNvCxnSpPr/>
              <p:nvPr/>
            </p:nvCxnSpPr>
            <p:spPr>
              <a:xfrm rot="10800000">
                <a:off x="285730" y="2857488"/>
                <a:ext cx="571503" cy="0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103 Conector recto"/>
              <p:cNvCxnSpPr/>
              <p:nvPr/>
            </p:nvCxnSpPr>
            <p:spPr>
              <a:xfrm rot="5400000" flipH="1" flipV="1">
                <a:off x="214290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104 Conector recto"/>
              <p:cNvCxnSpPr/>
              <p:nvPr/>
            </p:nvCxnSpPr>
            <p:spPr>
              <a:xfrm rot="16200000" flipV="1">
                <a:off x="428604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0" name="99 CuadroTexto"/>
            <p:cNvSpPr txBox="1"/>
            <p:nvPr/>
          </p:nvSpPr>
          <p:spPr>
            <a:xfrm>
              <a:off x="142852" y="3857620"/>
              <a:ext cx="928694" cy="369332"/>
            </a:xfrm>
            <a:prstGeom prst="rect">
              <a:avLst/>
            </a:prstGeom>
            <a:solidFill>
              <a:srgbClr val="1E90FF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lt1"/>
                  </a:solidFill>
                  <a:latin typeface="Bahnschrift Light Condensed" pitchFamily="34" charset="0"/>
                </a:rPr>
                <a:t>ADMINISTRADOR</a:t>
              </a:r>
              <a:endParaRPr lang="es-ES" sz="1100" dirty="0">
                <a:solidFill>
                  <a:schemeClr val="lt1"/>
                </a:solidFill>
                <a:latin typeface="Bahnschrift Light Condensed" pitchFamily="34" charset="0"/>
              </a:endParaRPr>
            </a:p>
          </p:txBody>
        </p:sp>
      </p:grpSp>
      <p:sp>
        <p:nvSpPr>
          <p:cNvPr id="106" name="105 Elipse"/>
          <p:cNvSpPr/>
          <p:nvPr/>
        </p:nvSpPr>
        <p:spPr>
          <a:xfrm>
            <a:off x="2903210" y="571472"/>
            <a:ext cx="1000132" cy="571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Crear Usuarios</a:t>
            </a:r>
            <a:endParaRPr lang="es-ES" sz="1100" dirty="0"/>
          </a:p>
        </p:txBody>
      </p:sp>
      <p:sp>
        <p:nvSpPr>
          <p:cNvPr id="107" name="106 Elipse"/>
          <p:cNvSpPr/>
          <p:nvPr/>
        </p:nvSpPr>
        <p:spPr>
          <a:xfrm>
            <a:off x="3916204" y="1141388"/>
            <a:ext cx="1000132" cy="571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Editar Usuarios</a:t>
            </a:r>
            <a:endParaRPr lang="es-ES" sz="1100" dirty="0"/>
          </a:p>
        </p:txBody>
      </p:sp>
      <p:sp>
        <p:nvSpPr>
          <p:cNvPr id="108" name="107 Elipse"/>
          <p:cNvSpPr/>
          <p:nvPr/>
        </p:nvSpPr>
        <p:spPr>
          <a:xfrm>
            <a:off x="2903210" y="1714480"/>
            <a:ext cx="1000132" cy="571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Borrar Usuarios</a:t>
            </a:r>
            <a:endParaRPr lang="es-ES" sz="1100" dirty="0"/>
          </a:p>
        </p:txBody>
      </p:sp>
      <p:grpSp>
        <p:nvGrpSpPr>
          <p:cNvPr id="28" name="108 Grupo"/>
          <p:cNvGrpSpPr/>
          <p:nvPr/>
        </p:nvGrpSpPr>
        <p:grpSpPr>
          <a:xfrm>
            <a:off x="-1584522" y="2285984"/>
            <a:ext cx="10800000" cy="573092"/>
            <a:chOff x="-2071726" y="2285984"/>
            <a:chExt cx="10800000" cy="573092"/>
          </a:xfrm>
        </p:grpSpPr>
        <p:sp>
          <p:nvSpPr>
            <p:cNvPr id="110" name="109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111" name="110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111 Grupo"/>
          <p:cNvGrpSpPr/>
          <p:nvPr/>
        </p:nvGrpSpPr>
        <p:grpSpPr>
          <a:xfrm>
            <a:off x="-2597516" y="2857488"/>
            <a:ext cx="10800000" cy="573092"/>
            <a:chOff x="-2071726" y="2285984"/>
            <a:chExt cx="10800000" cy="573092"/>
          </a:xfrm>
        </p:grpSpPr>
        <p:sp>
          <p:nvSpPr>
            <p:cNvPr id="113" name="112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114" name="113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114 Grupo"/>
          <p:cNvGrpSpPr/>
          <p:nvPr/>
        </p:nvGrpSpPr>
        <p:grpSpPr>
          <a:xfrm>
            <a:off x="-1584522" y="3428992"/>
            <a:ext cx="10800000" cy="573092"/>
            <a:chOff x="-2071726" y="2285984"/>
            <a:chExt cx="10800000" cy="573092"/>
          </a:xfrm>
        </p:grpSpPr>
        <p:sp>
          <p:nvSpPr>
            <p:cNvPr id="116" name="115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117" name="116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117 Grupo"/>
          <p:cNvGrpSpPr/>
          <p:nvPr/>
        </p:nvGrpSpPr>
        <p:grpSpPr>
          <a:xfrm>
            <a:off x="-2597516" y="4000496"/>
            <a:ext cx="10800000" cy="573092"/>
            <a:chOff x="-2071726" y="2285984"/>
            <a:chExt cx="10800000" cy="573092"/>
          </a:xfrm>
        </p:grpSpPr>
        <p:sp>
          <p:nvSpPr>
            <p:cNvPr id="119" name="118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120" name="119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120 Grupo"/>
          <p:cNvGrpSpPr/>
          <p:nvPr/>
        </p:nvGrpSpPr>
        <p:grpSpPr>
          <a:xfrm>
            <a:off x="-1584522" y="4572000"/>
            <a:ext cx="10800000" cy="573092"/>
            <a:chOff x="-2071726" y="2285984"/>
            <a:chExt cx="10800000" cy="573092"/>
          </a:xfrm>
        </p:grpSpPr>
        <p:sp>
          <p:nvSpPr>
            <p:cNvPr id="122" name="121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123" name="122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123 Grupo"/>
          <p:cNvGrpSpPr/>
          <p:nvPr/>
        </p:nvGrpSpPr>
        <p:grpSpPr>
          <a:xfrm>
            <a:off x="-2597516" y="5143504"/>
            <a:ext cx="10800000" cy="573092"/>
            <a:chOff x="-2071726" y="2285984"/>
            <a:chExt cx="10800000" cy="573092"/>
          </a:xfrm>
        </p:grpSpPr>
        <p:sp>
          <p:nvSpPr>
            <p:cNvPr id="125" name="124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126" name="125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126 Grupo"/>
          <p:cNvGrpSpPr/>
          <p:nvPr/>
        </p:nvGrpSpPr>
        <p:grpSpPr>
          <a:xfrm>
            <a:off x="-1584522" y="5715008"/>
            <a:ext cx="10800000" cy="573092"/>
            <a:chOff x="-2071726" y="2285984"/>
            <a:chExt cx="10800000" cy="573092"/>
          </a:xfrm>
        </p:grpSpPr>
        <p:sp>
          <p:nvSpPr>
            <p:cNvPr id="128" name="127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129" name="128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129 Grupo"/>
          <p:cNvGrpSpPr/>
          <p:nvPr/>
        </p:nvGrpSpPr>
        <p:grpSpPr>
          <a:xfrm>
            <a:off x="-2597516" y="6286512"/>
            <a:ext cx="10800000" cy="573092"/>
            <a:chOff x="-2071726" y="2285984"/>
            <a:chExt cx="10800000" cy="573092"/>
          </a:xfrm>
        </p:grpSpPr>
        <p:sp>
          <p:nvSpPr>
            <p:cNvPr id="131" name="130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132" name="131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132 Grupo"/>
          <p:cNvGrpSpPr/>
          <p:nvPr/>
        </p:nvGrpSpPr>
        <p:grpSpPr>
          <a:xfrm>
            <a:off x="-1584522" y="6858016"/>
            <a:ext cx="10800000" cy="573092"/>
            <a:chOff x="-2071726" y="2285984"/>
            <a:chExt cx="10800000" cy="573092"/>
          </a:xfrm>
        </p:grpSpPr>
        <p:sp>
          <p:nvSpPr>
            <p:cNvPr id="134" name="133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135" name="134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135 Grupo"/>
          <p:cNvGrpSpPr/>
          <p:nvPr/>
        </p:nvGrpSpPr>
        <p:grpSpPr>
          <a:xfrm>
            <a:off x="-2597516" y="7429520"/>
            <a:ext cx="10800000" cy="573092"/>
            <a:chOff x="-2071726" y="2285984"/>
            <a:chExt cx="10800000" cy="573092"/>
          </a:xfrm>
        </p:grpSpPr>
        <p:sp>
          <p:nvSpPr>
            <p:cNvPr id="137" name="136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138" name="137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138 Grupo"/>
          <p:cNvGrpSpPr/>
          <p:nvPr/>
        </p:nvGrpSpPr>
        <p:grpSpPr>
          <a:xfrm>
            <a:off x="-1584522" y="8001024"/>
            <a:ext cx="10800000" cy="573092"/>
            <a:chOff x="-2071726" y="2285984"/>
            <a:chExt cx="10800000" cy="573092"/>
          </a:xfrm>
        </p:grpSpPr>
        <p:sp>
          <p:nvSpPr>
            <p:cNvPr id="140" name="139 Elipse"/>
            <p:cNvSpPr/>
            <p:nvPr/>
          </p:nvSpPr>
          <p:spPr>
            <a:xfrm>
              <a:off x="3429000" y="2285984"/>
              <a:ext cx="1000132" cy="5715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Ver</a:t>
              </a:r>
            </a:p>
            <a:p>
              <a:pPr algn="ctr"/>
              <a:r>
                <a:rPr lang="es-ES" sz="1100" dirty="0" smtClean="0"/>
                <a:t>Usuarios</a:t>
              </a:r>
              <a:endParaRPr lang="es-ES" sz="1100" dirty="0"/>
            </a:p>
          </p:txBody>
        </p:sp>
        <p:cxnSp>
          <p:nvCxnSpPr>
            <p:cNvPr id="141" name="140 Conector recto"/>
            <p:cNvCxnSpPr/>
            <p:nvPr/>
          </p:nvCxnSpPr>
          <p:spPr>
            <a:xfrm>
              <a:off x="-2071726" y="2857488"/>
              <a:ext cx="108000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141 Conector recto"/>
          <p:cNvCxnSpPr/>
          <p:nvPr/>
        </p:nvCxnSpPr>
        <p:spPr>
          <a:xfrm rot="5400000">
            <a:off x="-2483134" y="5827802"/>
            <a:ext cx="108000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 rot="5400000">
            <a:off x="-1483002" y="5755570"/>
            <a:ext cx="108000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928802" y="1071538"/>
            <a:ext cx="2714644" cy="4643470"/>
          </a:xfrm>
          <a:prstGeom prst="rect">
            <a:avLst/>
          </a:prstGeom>
          <a:solidFill>
            <a:srgbClr val="1E90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000240" y="114297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Bahnschrift Light Condensed" pitchFamily="34" charset="0"/>
              </a:rPr>
              <a:t>ADMINISTRACIÓN</a:t>
            </a:r>
            <a:endParaRPr lang="es-ES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  <p:grpSp>
        <p:nvGrpSpPr>
          <p:cNvPr id="2" name="37 Grupo"/>
          <p:cNvGrpSpPr/>
          <p:nvPr/>
        </p:nvGrpSpPr>
        <p:grpSpPr>
          <a:xfrm>
            <a:off x="142852" y="2143108"/>
            <a:ext cx="857256" cy="2083844"/>
            <a:chOff x="142852" y="2143108"/>
            <a:chExt cx="857256" cy="2083844"/>
          </a:xfrm>
        </p:grpSpPr>
        <p:grpSp>
          <p:nvGrpSpPr>
            <p:cNvPr id="3" name="35 Grupo"/>
            <p:cNvGrpSpPr/>
            <p:nvPr/>
          </p:nvGrpSpPr>
          <p:grpSpPr>
            <a:xfrm>
              <a:off x="285730" y="2143108"/>
              <a:ext cx="571503" cy="1643074"/>
              <a:chOff x="285730" y="2143108"/>
              <a:chExt cx="571503" cy="1643074"/>
            </a:xfrm>
          </p:grpSpPr>
          <p:sp>
            <p:nvSpPr>
              <p:cNvPr id="6" name="5 Elipse"/>
              <p:cNvSpPr/>
              <p:nvPr/>
            </p:nvSpPr>
            <p:spPr>
              <a:xfrm>
                <a:off x="357166" y="2143108"/>
                <a:ext cx="428628" cy="428628"/>
              </a:xfrm>
              <a:prstGeom prst="ellips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8" name="7 Conector recto"/>
              <p:cNvCxnSpPr/>
              <p:nvPr/>
            </p:nvCxnSpPr>
            <p:spPr>
              <a:xfrm rot="5400000">
                <a:off x="214290" y="2928925"/>
                <a:ext cx="714381" cy="1588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9 Conector recto"/>
              <p:cNvCxnSpPr/>
              <p:nvPr/>
            </p:nvCxnSpPr>
            <p:spPr>
              <a:xfrm rot="10800000">
                <a:off x="285730" y="2857488"/>
                <a:ext cx="571503" cy="0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21 Conector recto"/>
              <p:cNvCxnSpPr/>
              <p:nvPr/>
            </p:nvCxnSpPr>
            <p:spPr>
              <a:xfrm rot="5400000" flipH="1" flipV="1">
                <a:off x="214290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 rot="16200000" flipV="1">
                <a:off x="428604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" name="36 CuadroTexto"/>
            <p:cNvSpPr txBox="1"/>
            <p:nvPr/>
          </p:nvSpPr>
          <p:spPr>
            <a:xfrm>
              <a:off x="142852" y="3857620"/>
              <a:ext cx="857256" cy="369332"/>
            </a:xfrm>
            <a:prstGeom prst="rect">
              <a:avLst/>
            </a:prstGeom>
            <a:solidFill>
              <a:srgbClr val="1E90FF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lt1"/>
                  </a:solidFill>
                  <a:latin typeface="Bahnschrift Light Condensed" pitchFamily="34" charset="0"/>
                </a:rPr>
                <a:t>CLIENTE</a:t>
              </a:r>
              <a:endParaRPr lang="es-ES" sz="1100" dirty="0">
                <a:solidFill>
                  <a:schemeClr val="lt1"/>
                </a:solidFill>
                <a:latin typeface="Bahnschrift Light Condensed" pitchFamily="34" charset="0"/>
              </a:endParaRPr>
            </a:p>
          </p:txBody>
        </p:sp>
      </p:grpSp>
      <p:grpSp>
        <p:nvGrpSpPr>
          <p:cNvPr id="7" name="38 Grupo"/>
          <p:cNvGrpSpPr/>
          <p:nvPr/>
        </p:nvGrpSpPr>
        <p:grpSpPr>
          <a:xfrm>
            <a:off x="5143512" y="1428728"/>
            <a:ext cx="857256" cy="2083844"/>
            <a:chOff x="142852" y="2143108"/>
            <a:chExt cx="857256" cy="2083844"/>
          </a:xfrm>
        </p:grpSpPr>
        <p:grpSp>
          <p:nvGrpSpPr>
            <p:cNvPr id="9" name="35 Grupo"/>
            <p:cNvGrpSpPr/>
            <p:nvPr/>
          </p:nvGrpSpPr>
          <p:grpSpPr>
            <a:xfrm>
              <a:off x="285730" y="2143108"/>
              <a:ext cx="571503" cy="1643074"/>
              <a:chOff x="285730" y="2143108"/>
              <a:chExt cx="571503" cy="1643074"/>
            </a:xfrm>
          </p:grpSpPr>
          <p:sp>
            <p:nvSpPr>
              <p:cNvPr id="42" name="41 Elipse"/>
              <p:cNvSpPr/>
              <p:nvPr/>
            </p:nvSpPr>
            <p:spPr>
              <a:xfrm>
                <a:off x="357166" y="2143108"/>
                <a:ext cx="428628" cy="428628"/>
              </a:xfrm>
              <a:prstGeom prst="ellips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3" name="42 Conector recto"/>
              <p:cNvCxnSpPr/>
              <p:nvPr/>
            </p:nvCxnSpPr>
            <p:spPr>
              <a:xfrm rot="5400000">
                <a:off x="214290" y="2928925"/>
                <a:ext cx="714381" cy="1588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 rot="10800000">
                <a:off x="285730" y="2857488"/>
                <a:ext cx="571503" cy="0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44 Conector recto"/>
              <p:cNvCxnSpPr/>
              <p:nvPr/>
            </p:nvCxnSpPr>
            <p:spPr>
              <a:xfrm rot="5400000" flipH="1" flipV="1">
                <a:off x="214290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45 Conector recto"/>
              <p:cNvCxnSpPr/>
              <p:nvPr/>
            </p:nvCxnSpPr>
            <p:spPr>
              <a:xfrm rot="16200000" flipV="1">
                <a:off x="428604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40 CuadroTexto"/>
            <p:cNvSpPr txBox="1"/>
            <p:nvPr/>
          </p:nvSpPr>
          <p:spPr>
            <a:xfrm>
              <a:off x="142852" y="3857620"/>
              <a:ext cx="857256" cy="369332"/>
            </a:xfrm>
            <a:prstGeom prst="rect">
              <a:avLst/>
            </a:prstGeom>
            <a:solidFill>
              <a:srgbClr val="1E90FF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lt1"/>
                  </a:solidFill>
                  <a:latin typeface="Bahnschrift Light Condensed" pitchFamily="34" charset="0"/>
                </a:rPr>
                <a:t>CLIENTE</a:t>
              </a:r>
              <a:endParaRPr lang="es-ES" sz="1100" dirty="0">
                <a:solidFill>
                  <a:schemeClr val="lt1"/>
                </a:solidFill>
                <a:latin typeface="Bahnschrift Light Condensed" pitchFamily="34" charset="0"/>
              </a:endParaRPr>
            </a:p>
          </p:txBody>
        </p:sp>
      </p:grpSp>
      <p:grpSp>
        <p:nvGrpSpPr>
          <p:cNvPr id="11" name="46 Grupo"/>
          <p:cNvGrpSpPr/>
          <p:nvPr/>
        </p:nvGrpSpPr>
        <p:grpSpPr>
          <a:xfrm>
            <a:off x="5214950" y="4000496"/>
            <a:ext cx="857256" cy="2083844"/>
            <a:chOff x="142852" y="2143108"/>
            <a:chExt cx="857256" cy="2083844"/>
          </a:xfrm>
        </p:grpSpPr>
        <p:grpSp>
          <p:nvGrpSpPr>
            <p:cNvPr id="12" name="35 Grupo"/>
            <p:cNvGrpSpPr/>
            <p:nvPr/>
          </p:nvGrpSpPr>
          <p:grpSpPr>
            <a:xfrm>
              <a:off x="285730" y="2143108"/>
              <a:ext cx="571503" cy="1643074"/>
              <a:chOff x="285730" y="2143108"/>
              <a:chExt cx="571503" cy="1643074"/>
            </a:xfrm>
          </p:grpSpPr>
          <p:sp>
            <p:nvSpPr>
              <p:cNvPr id="50" name="49 Elipse"/>
              <p:cNvSpPr/>
              <p:nvPr/>
            </p:nvSpPr>
            <p:spPr>
              <a:xfrm>
                <a:off x="357166" y="2143108"/>
                <a:ext cx="428628" cy="428628"/>
              </a:xfrm>
              <a:prstGeom prst="ellips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1" name="50 Conector recto"/>
              <p:cNvCxnSpPr/>
              <p:nvPr/>
            </p:nvCxnSpPr>
            <p:spPr>
              <a:xfrm rot="5400000">
                <a:off x="214290" y="2928925"/>
                <a:ext cx="714381" cy="1588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51 Conector recto"/>
              <p:cNvCxnSpPr/>
              <p:nvPr/>
            </p:nvCxnSpPr>
            <p:spPr>
              <a:xfrm rot="10800000">
                <a:off x="285730" y="2857488"/>
                <a:ext cx="571503" cy="0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52 Conector recto"/>
              <p:cNvCxnSpPr/>
              <p:nvPr/>
            </p:nvCxnSpPr>
            <p:spPr>
              <a:xfrm rot="5400000" flipH="1" flipV="1">
                <a:off x="214290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53 Conector recto"/>
              <p:cNvCxnSpPr/>
              <p:nvPr/>
            </p:nvCxnSpPr>
            <p:spPr>
              <a:xfrm rot="16200000" flipV="1">
                <a:off x="428604" y="3428992"/>
                <a:ext cx="500066" cy="214314"/>
              </a:xfrm>
              <a:prstGeom prst="line">
                <a:avLst/>
              </a:prstGeom>
              <a:solidFill>
                <a:srgbClr val="1E90FF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9" name="48 CuadroTexto"/>
            <p:cNvSpPr txBox="1"/>
            <p:nvPr/>
          </p:nvSpPr>
          <p:spPr>
            <a:xfrm>
              <a:off x="142852" y="3857620"/>
              <a:ext cx="857256" cy="369332"/>
            </a:xfrm>
            <a:prstGeom prst="rect">
              <a:avLst/>
            </a:prstGeom>
            <a:solidFill>
              <a:srgbClr val="1E90FF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lt1"/>
                  </a:solidFill>
                  <a:latin typeface="Bahnschrift Light Condensed" pitchFamily="34" charset="0"/>
                </a:rPr>
                <a:t>CLIENTE</a:t>
              </a:r>
              <a:endParaRPr lang="es-ES" sz="1100" dirty="0">
                <a:solidFill>
                  <a:schemeClr val="lt1"/>
                </a:solidFill>
                <a:latin typeface="Bahnschrift Light Condensed" pitchFamily="34" charset="0"/>
              </a:endParaRPr>
            </a:p>
          </p:txBody>
        </p:sp>
      </p:grpSp>
      <p:sp>
        <p:nvSpPr>
          <p:cNvPr id="55" name="54 Elipse"/>
          <p:cNvSpPr/>
          <p:nvPr/>
        </p:nvSpPr>
        <p:spPr>
          <a:xfrm>
            <a:off x="2500306" y="1785918"/>
            <a:ext cx="1428760" cy="857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149</Words>
  <Application>Microsoft Office PowerPoint</Application>
  <PresentationFormat>Presentación en pantalla (4:3)</PresentationFormat>
  <Paragraphs>104</Paragraphs>
  <Slides>3</Slides>
  <Notes>0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PC</cp:lastModifiedBy>
  <cp:revision>18</cp:revision>
  <dcterms:created xsi:type="dcterms:W3CDTF">2020-04-27T10:21:55Z</dcterms:created>
  <dcterms:modified xsi:type="dcterms:W3CDTF">2020-04-27T11:32:05Z</dcterms:modified>
</cp:coreProperties>
</file>