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8A544-86AA-4F99-AD07-3BBC4D7C8B49}" v="1" dt="2022-09-13T19:01:56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Skjelstad Dragland" userId="4a3751204a6f46fb" providerId="LiveId" clId="{0F48A544-86AA-4F99-AD07-3BBC4D7C8B49}"/>
    <pc:docChg chg="custSel addSld modSld">
      <pc:chgData name="Ruben Skjelstad Dragland" userId="4a3751204a6f46fb" providerId="LiveId" clId="{0F48A544-86AA-4F99-AD07-3BBC4D7C8B49}" dt="2022-09-14T08:11:53.050" v="1000" actId="20577"/>
      <pc:docMkLst>
        <pc:docMk/>
      </pc:docMkLst>
      <pc:sldChg chg="addSp modSp mod">
        <pc:chgData name="Ruben Skjelstad Dragland" userId="4a3751204a6f46fb" providerId="LiveId" clId="{0F48A544-86AA-4F99-AD07-3BBC4D7C8B49}" dt="2022-09-13T19:02:29.317" v="193" actId="1076"/>
        <pc:sldMkLst>
          <pc:docMk/>
          <pc:sldMk cId="712210613" sldId="262"/>
        </pc:sldMkLst>
        <pc:spChg chg="mod">
          <ac:chgData name="Ruben Skjelstad Dragland" userId="4a3751204a6f46fb" providerId="LiveId" clId="{0F48A544-86AA-4F99-AD07-3BBC4D7C8B49}" dt="2022-09-13T18:58:25.386" v="183" actId="20577"/>
          <ac:spMkLst>
            <pc:docMk/>
            <pc:sldMk cId="712210613" sldId="262"/>
            <ac:spMk id="3" creationId="{78458D4B-1AD5-254B-4E77-1296E4F1377E}"/>
          </ac:spMkLst>
        </pc:spChg>
        <pc:picChg chg="add mod">
          <ac:chgData name="Ruben Skjelstad Dragland" userId="4a3751204a6f46fb" providerId="LiveId" clId="{0F48A544-86AA-4F99-AD07-3BBC4D7C8B49}" dt="2022-09-13T19:02:23.793" v="192" actId="1076"/>
          <ac:picMkLst>
            <pc:docMk/>
            <pc:sldMk cId="712210613" sldId="262"/>
            <ac:picMk id="5" creationId="{55488EFD-73AA-FF0E-F67B-28A175A2004A}"/>
          </ac:picMkLst>
        </pc:picChg>
        <pc:picChg chg="add mod">
          <ac:chgData name="Ruben Skjelstad Dragland" userId="4a3751204a6f46fb" providerId="LiveId" clId="{0F48A544-86AA-4F99-AD07-3BBC4D7C8B49}" dt="2022-09-13T19:02:29.317" v="193" actId="1076"/>
          <ac:picMkLst>
            <pc:docMk/>
            <pc:sldMk cId="712210613" sldId="262"/>
            <ac:picMk id="7" creationId="{B620AF57-843D-EB6B-C726-8ECD56B23ABF}"/>
          </ac:picMkLst>
        </pc:picChg>
      </pc:sldChg>
      <pc:sldChg chg="modSp new mod">
        <pc:chgData name="Ruben Skjelstad Dragland" userId="4a3751204a6f46fb" providerId="LiveId" clId="{0F48A544-86AA-4F99-AD07-3BBC4D7C8B49}" dt="2022-09-13T19:04:17.405" v="388" actId="20577"/>
        <pc:sldMkLst>
          <pc:docMk/>
          <pc:sldMk cId="443581806" sldId="263"/>
        </pc:sldMkLst>
        <pc:spChg chg="mod">
          <ac:chgData name="Ruben Skjelstad Dragland" userId="4a3751204a6f46fb" providerId="LiveId" clId="{0F48A544-86AA-4F99-AD07-3BBC4D7C8B49}" dt="2022-09-13T19:04:15.662" v="387" actId="20577"/>
          <ac:spMkLst>
            <pc:docMk/>
            <pc:sldMk cId="443581806" sldId="263"/>
            <ac:spMk id="2" creationId="{4757052D-4F95-17F6-0AA6-A9F0E20937AF}"/>
          </ac:spMkLst>
        </pc:spChg>
        <pc:spChg chg="mod">
          <ac:chgData name="Ruben Skjelstad Dragland" userId="4a3751204a6f46fb" providerId="LiveId" clId="{0F48A544-86AA-4F99-AD07-3BBC4D7C8B49}" dt="2022-09-13T19:04:17.405" v="388" actId="20577"/>
          <ac:spMkLst>
            <pc:docMk/>
            <pc:sldMk cId="443581806" sldId="263"/>
            <ac:spMk id="3" creationId="{9BCD5804-3B18-3878-9D17-01A5C2A6A944}"/>
          </ac:spMkLst>
        </pc:spChg>
      </pc:sldChg>
      <pc:sldChg chg="modSp new mod">
        <pc:chgData name="Ruben Skjelstad Dragland" userId="4a3751204a6f46fb" providerId="LiveId" clId="{0F48A544-86AA-4F99-AD07-3BBC4D7C8B49}" dt="2022-09-13T19:08:08.909" v="614" actId="20577"/>
        <pc:sldMkLst>
          <pc:docMk/>
          <pc:sldMk cId="3202820495" sldId="264"/>
        </pc:sldMkLst>
        <pc:spChg chg="mod">
          <ac:chgData name="Ruben Skjelstad Dragland" userId="4a3751204a6f46fb" providerId="LiveId" clId="{0F48A544-86AA-4F99-AD07-3BBC4D7C8B49}" dt="2022-09-13T19:04:41.464" v="421" actId="20577"/>
          <ac:spMkLst>
            <pc:docMk/>
            <pc:sldMk cId="3202820495" sldId="264"/>
            <ac:spMk id="2" creationId="{05B51F93-E4FA-2C7F-FF94-C46F1DDCCF5B}"/>
          </ac:spMkLst>
        </pc:spChg>
        <pc:spChg chg="mod">
          <ac:chgData name="Ruben Skjelstad Dragland" userId="4a3751204a6f46fb" providerId="LiveId" clId="{0F48A544-86AA-4F99-AD07-3BBC4D7C8B49}" dt="2022-09-13T19:08:08.909" v="614" actId="20577"/>
          <ac:spMkLst>
            <pc:docMk/>
            <pc:sldMk cId="3202820495" sldId="264"/>
            <ac:spMk id="3" creationId="{9D2EB006-1471-33DC-724D-9493F4526C87}"/>
          </ac:spMkLst>
        </pc:spChg>
      </pc:sldChg>
      <pc:sldChg chg="modSp new mod">
        <pc:chgData name="Ruben Skjelstad Dragland" userId="4a3751204a6f46fb" providerId="LiveId" clId="{0F48A544-86AA-4F99-AD07-3BBC4D7C8B49}" dt="2022-09-14T08:11:53.050" v="1000" actId="20577"/>
        <pc:sldMkLst>
          <pc:docMk/>
          <pc:sldMk cId="3137438638" sldId="265"/>
        </pc:sldMkLst>
        <pc:spChg chg="mod">
          <ac:chgData name="Ruben Skjelstad Dragland" userId="4a3751204a6f46fb" providerId="LiveId" clId="{0F48A544-86AA-4F99-AD07-3BBC4D7C8B49}" dt="2022-09-13T19:08:46.880" v="627" actId="20577"/>
          <ac:spMkLst>
            <pc:docMk/>
            <pc:sldMk cId="3137438638" sldId="265"/>
            <ac:spMk id="2" creationId="{6BBD1AFC-70FF-8FD9-00E9-B688827083AA}"/>
          </ac:spMkLst>
        </pc:spChg>
        <pc:spChg chg="mod">
          <ac:chgData name="Ruben Skjelstad Dragland" userId="4a3751204a6f46fb" providerId="LiveId" clId="{0F48A544-86AA-4F99-AD07-3BBC4D7C8B49}" dt="2022-09-14T08:11:53.050" v="1000" actId="20577"/>
          <ac:spMkLst>
            <pc:docMk/>
            <pc:sldMk cId="3137438638" sldId="265"/>
            <ac:spMk id="3" creationId="{66A850B6-E656-9FE5-0971-E76C708001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4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7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5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1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8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4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6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8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3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731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4D697-338C-CA3D-CB63-9EC3AB033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A9B305C-246E-9B0E-B9F7-BB45D968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Debugging Progress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C784921-C56A-BA67-147B-19DC284F0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849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BD1AFC-70FF-8FD9-00E9-B6888270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Continuation</a:t>
            </a:r>
            <a:endParaRPr lang="de-DE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A850B6-E656-9FE5-0971-E76C7080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Meeting </a:t>
            </a:r>
            <a:r>
              <a:rPr lang="de-DE" dirty="0" err="1"/>
              <a:t>with</a:t>
            </a:r>
            <a:r>
              <a:rPr lang="de-DE" dirty="0"/>
              <a:t> Fredrik</a:t>
            </a:r>
          </a:p>
          <a:p>
            <a:r>
              <a:rPr lang="de-DE" dirty="0" err="1"/>
              <a:t>Accurately</a:t>
            </a:r>
            <a:r>
              <a:rPr lang="de-DE" dirty="0"/>
              <a:t> </a:t>
            </a:r>
            <a:r>
              <a:rPr lang="de-DE" dirty="0" err="1"/>
              <a:t>locate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 CGD </a:t>
            </a:r>
            <a:r>
              <a:rPr lang="de-DE" dirty="0" err="1"/>
              <a:t>to</a:t>
            </a:r>
            <a:r>
              <a:rPr lang="de-DE" dirty="0"/>
              <a:t> AD (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)</a:t>
            </a:r>
          </a:p>
          <a:p>
            <a:r>
              <a:rPr lang="de-DE" dirty="0"/>
              <a:t>Simple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AD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symbolic</a:t>
            </a:r>
            <a:r>
              <a:rPr lang="de-DE" dirty="0"/>
              <a:t> </a:t>
            </a:r>
            <a:r>
              <a:rPr lang="de-DE" dirty="0" err="1"/>
              <a:t>differentiation</a:t>
            </a:r>
            <a:r>
              <a:rPr lang="de-DE" dirty="0"/>
              <a:t> (As </a:t>
            </a:r>
            <a:r>
              <a:rPr lang="de-DE" dirty="0" err="1"/>
              <a:t>done</a:t>
            </a:r>
            <a:r>
              <a:rPr lang="de-DE" dirty="0"/>
              <a:t> in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survey</a:t>
            </a:r>
            <a:r>
              <a:rPr lang="de-DE" dirty="0"/>
              <a:t>)</a:t>
            </a:r>
          </a:p>
          <a:p>
            <a:r>
              <a:rPr lang="de-DE" dirty="0"/>
              <a:t>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. But </a:t>
            </a:r>
            <a:r>
              <a:rPr lang="de-DE" dirty="0" err="1"/>
              <a:t>first</a:t>
            </a:r>
            <a:r>
              <a:rPr lang="de-DE" dirty="0"/>
              <a:t> do a proper </a:t>
            </a:r>
            <a:r>
              <a:rPr lang="de-DE" dirty="0" err="1"/>
              <a:t>run-through</a:t>
            </a:r>
            <a:r>
              <a:rPr lang="de-DE"/>
              <a:t>.</a:t>
            </a:r>
            <a:endParaRPr lang="de-DE" dirty="0"/>
          </a:p>
          <a:p>
            <a:r>
              <a:rPr lang="de-DE" dirty="0"/>
              <a:t>Begin </a:t>
            </a:r>
            <a:r>
              <a:rPr lang="de-DE" dirty="0" err="1"/>
              <a:t>methods</a:t>
            </a:r>
            <a:r>
              <a:rPr lang="de-DE" dirty="0"/>
              <a:t> and </a:t>
            </a:r>
            <a:r>
              <a:rPr lang="de-DE" dirty="0" err="1"/>
              <a:t>theory</a:t>
            </a:r>
            <a:endParaRPr lang="de-DE" dirty="0"/>
          </a:p>
          <a:p>
            <a:r>
              <a:rPr lang="de-DE" dirty="0" err="1"/>
              <a:t>Prepare</a:t>
            </a:r>
            <a:r>
              <a:rPr lang="de-DE" dirty="0"/>
              <a:t> proper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bugs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43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CEE268-EB9E-B907-6E05-1E26A53B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STEP1: Alignment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C4C7E5-1EF7-B98A-1371-277C550C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Surpassed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was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aligned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37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DB981E-E654-43D7-4677-52E18FEF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Step2: </a:t>
            </a:r>
            <a:r>
              <a:rPr lang="de-DE" dirty="0" err="1"/>
              <a:t>Optimization</a:t>
            </a:r>
            <a:r>
              <a:rPr lang="de-DE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AEF139-CD5A-EE1F-0ABC-60E2F88A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3634486"/>
          </a:xfrm>
        </p:spPr>
        <p:txBody>
          <a:bodyPr/>
          <a:lstStyle/>
          <a:p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Iterative Reconstruction (IR),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initial </a:t>
            </a:r>
            <a:r>
              <a:rPr lang="de-DE" dirty="0" err="1"/>
              <a:t>guess</a:t>
            </a:r>
            <a:endParaRPr lang="de-DE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D7E712E-1003-3ACF-4051-9A93DA00D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4" y="2870022"/>
            <a:ext cx="7687449" cy="350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3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79EEE8-439F-5D3F-A146-97E8919A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Step2: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396D270-AA76-8B88-64B2-C131F61A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6131"/>
            <a:ext cx="11029615" cy="3634486"/>
          </a:xfrm>
        </p:spPr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spherical</a:t>
            </a:r>
            <a:r>
              <a:rPr lang="de-DE" dirty="0"/>
              <a:t> </a:t>
            </a:r>
            <a:r>
              <a:rPr lang="de-DE" dirty="0" err="1"/>
              <a:t>harmonics</a:t>
            </a:r>
            <a:r>
              <a:rPr lang="de-DE" dirty="0"/>
              <a:t> (SH) </a:t>
            </a:r>
            <a:r>
              <a:rPr lang="de-DE" dirty="0" err="1"/>
              <a:t>using</a:t>
            </a:r>
            <a:r>
              <a:rPr lang="de-DE" dirty="0"/>
              <a:t> IR </a:t>
            </a:r>
            <a:r>
              <a:rPr lang="de-DE" dirty="0" err="1"/>
              <a:t>as</a:t>
            </a:r>
            <a:r>
              <a:rPr lang="de-DE" dirty="0"/>
              <a:t> initial </a:t>
            </a:r>
            <a:r>
              <a:rPr lang="de-DE" dirty="0" err="1"/>
              <a:t>guess</a:t>
            </a:r>
            <a:endParaRPr lang="de-DE" dirty="0"/>
          </a:p>
          <a:p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lvl="1"/>
            <a:r>
              <a:rPr lang="de-DE" dirty="0" err="1"/>
              <a:t>Symmetric</a:t>
            </a:r>
            <a:r>
              <a:rPr lang="de-DE" dirty="0"/>
              <a:t> </a:t>
            </a:r>
            <a:r>
              <a:rPr lang="de-DE" dirty="0" err="1"/>
              <a:t>harmonics</a:t>
            </a:r>
            <a:endParaRPr lang="de-DE" dirty="0"/>
          </a:p>
          <a:p>
            <a:pPr lvl="1"/>
            <a:r>
              <a:rPr lang="de-DE" dirty="0"/>
              <a:t>Polar and </a:t>
            </a:r>
            <a:r>
              <a:rPr lang="de-DE" dirty="0" err="1"/>
              <a:t>azimuthal</a:t>
            </a:r>
            <a:r>
              <a:rPr lang="de-DE" dirty="0"/>
              <a:t> angle</a:t>
            </a:r>
          </a:p>
          <a:p>
            <a:pPr lvl="1"/>
            <a:r>
              <a:rPr lang="de-DE" dirty="0"/>
              <a:t>Other </a:t>
            </a:r>
            <a:r>
              <a:rPr lang="de-DE" dirty="0" err="1"/>
              <a:t>coefficients</a:t>
            </a:r>
            <a:endParaRPr lang="de-DE" dirty="0"/>
          </a:p>
          <a:p>
            <a:pPr lvl="1"/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(See </a:t>
            </a:r>
            <a:r>
              <a:rPr lang="de-DE" dirty="0" err="1"/>
              <a:t>figure</a:t>
            </a:r>
            <a:r>
              <a:rPr lang="de-DE" dirty="0"/>
              <a:t>)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35E30A8-BB0F-F9F1-D826-9CA1FA40A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44" y="2771009"/>
            <a:ext cx="5334011" cy="40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8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A59DE6-07DC-410D-94A5-4C3B8745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STep2: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5391B99-1DAD-A0E6-7871-BB0E63B2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Regularization</a:t>
            </a:r>
            <a:endParaRPr lang="de-DE" dirty="0"/>
          </a:p>
          <a:p>
            <a:endParaRPr lang="de-DE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E3A707B-2288-1A13-742B-E5FFBC6AE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30" y="2733736"/>
            <a:ext cx="3796875" cy="2848741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C559BEA-5132-1826-EC11-93CB66038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19" y="1890876"/>
            <a:ext cx="5334011" cy="40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8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E33BCF-8781-77C3-0F94-6F8584C9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STEP3: Validation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67AF5B-52A6-BCA3-795E-90BC04FD8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corrected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Kim Robert (Fredrik)</a:t>
            </a:r>
          </a:p>
          <a:p>
            <a:r>
              <a:rPr lang="de-DE" dirty="0" err="1"/>
              <a:t>Compares</a:t>
            </a:r>
            <a:r>
              <a:rPr lang="de-DE" dirty="0"/>
              <a:t> </a:t>
            </a:r>
            <a:r>
              <a:rPr lang="de-DE" dirty="0" err="1"/>
              <a:t>measured</a:t>
            </a:r>
            <a:r>
              <a:rPr lang="de-DE" dirty="0"/>
              <a:t> and </a:t>
            </a: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intensities</a:t>
            </a:r>
            <a:r>
              <a:rPr lang="de-DE" dirty="0"/>
              <a:t> and</a:t>
            </a:r>
            <a:br>
              <a:rPr lang="de-DE" dirty="0"/>
            </a:br>
            <a:r>
              <a:rPr lang="de-DE" dirty="0" err="1"/>
              <a:t>orientations</a:t>
            </a:r>
            <a:endParaRPr lang="de-DE" dirty="0"/>
          </a:p>
          <a:p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BF76281-6570-F3CE-7A1E-1ABF9FC31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401" y="2962505"/>
            <a:ext cx="6601599" cy="30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2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DBFE38-9E51-79FB-30AD-087FC318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STep4: </a:t>
            </a: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orientation</a:t>
            </a:r>
            <a:endParaRPr lang="de-DE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458D4B-1AD5-254B-4E77-1296E4F1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attempted</a:t>
            </a:r>
            <a:r>
              <a:rPr lang="de-DE" dirty="0"/>
              <a:t> </a:t>
            </a:r>
            <a:r>
              <a:rPr lang="de-DE" dirty="0" err="1"/>
              <a:t>elementwise</a:t>
            </a:r>
            <a:r>
              <a:rPr lang="de-DE" dirty="0"/>
              <a:t> </a:t>
            </a:r>
            <a:r>
              <a:rPr lang="de-DE" dirty="0" err="1"/>
              <a:t>multiplication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mask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different </a:t>
            </a:r>
            <a:r>
              <a:rPr lang="de-DE" dirty="0" err="1"/>
              <a:t>shapes</a:t>
            </a:r>
            <a:endParaRPr lang="de-DE" dirty="0"/>
          </a:p>
          <a:p>
            <a:r>
              <a:rPr lang="de-DE" dirty="0" err="1"/>
              <a:t>Reshaped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intuition</a:t>
            </a:r>
            <a:r>
              <a:rPr lang="de-DE" dirty="0"/>
              <a:t>. 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5488EFD-73AA-FF0E-F67B-28A175A20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538" y="1295393"/>
            <a:ext cx="3072569" cy="2304426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620AF57-843D-EB6B-C726-8ECD56B23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73" y="3869313"/>
            <a:ext cx="3408034" cy="25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1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B51F93-E4FA-2C7F-FF94-C46F1DDC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i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this</a:t>
            </a:r>
            <a:endParaRPr lang="de-DE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D2EB006-1471-33DC-724D-9493F452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Fixed </a:t>
            </a:r>
            <a:r>
              <a:rPr lang="de-DE" dirty="0" err="1"/>
              <a:t>paths</a:t>
            </a:r>
            <a:r>
              <a:rPr lang="de-DE" dirty="0"/>
              <a:t> and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r>
              <a:rPr lang="de-DE" dirty="0" err="1"/>
              <a:t>Compiled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in C#</a:t>
            </a:r>
          </a:p>
          <a:p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trail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 err="1"/>
              <a:t>Corrected</a:t>
            </a:r>
            <a:r>
              <a:rPr lang="de-DE" dirty="0"/>
              <a:t> </a:t>
            </a:r>
            <a:r>
              <a:rPr lang="de-DE" dirty="0" err="1"/>
              <a:t>bugs</a:t>
            </a:r>
            <a:r>
              <a:rPr lang="de-DE" dirty="0"/>
              <a:t>/</a:t>
            </a:r>
            <a:r>
              <a:rPr lang="de-DE" dirty="0" err="1"/>
              <a:t>errors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82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57052D-4F95-17F6-0AA6-A9F0E209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not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BCD5804-3B18-3878-9D17-01A5C2A6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Attempt</a:t>
            </a:r>
            <a:r>
              <a:rPr lang="de-DE" dirty="0"/>
              <a:t> at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proper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iterations</a:t>
            </a:r>
            <a:endParaRPr lang="de-DE" dirty="0"/>
          </a:p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parameters</a:t>
            </a:r>
            <a:r>
              <a:rPr lang="de-DE" dirty="0"/>
              <a:t>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all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5818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2"/>
      </a:lt2>
      <a:accent1>
        <a:srgbClr val="C34D75"/>
      </a:accent1>
      <a:accent2>
        <a:srgbClr val="B13B95"/>
      </a:accent2>
      <a:accent3>
        <a:srgbClr val="AE4DC3"/>
      </a:accent3>
      <a:accent4>
        <a:srgbClr val="6B3BB1"/>
      </a:accent4>
      <a:accent5>
        <a:srgbClr val="4D4EC3"/>
      </a:accent5>
      <a:accent6>
        <a:srgbClr val="3B6DB1"/>
      </a:accent6>
      <a:hlink>
        <a:srgbClr val="6654C6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227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4" baseType="lpstr">
      <vt:lpstr>Univers</vt:lpstr>
      <vt:lpstr>Univers Condensed</vt:lpstr>
      <vt:lpstr>Wingdings 2</vt:lpstr>
      <vt:lpstr>DividendVTI</vt:lpstr>
      <vt:lpstr>Debugging Progress</vt:lpstr>
      <vt:lpstr>STEP1: Alignment</vt:lpstr>
      <vt:lpstr>Step2: Optimization </vt:lpstr>
      <vt:lpstr>Step2: Optimization</vt:lpstr>
      <vt:lpstr>STep2: Optimization</vt:lpstr>
      <vt:lpstr>STEP3: Validation</vt:lpstr>
      <vt:lpstr>STep4: degree of orientation</vt:lpstr>
      <vt:lpstr>What have i done to achieve this</vt:lpstr>
      <vt:lpstr>What has not been done?</vt:lpstr>
      <vt:lpstr>Continuation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Progress</dc:title>
  <dc:creator>Ruben Skjelstad Dragland</dc:creator>
  <cp:lastModifiedBy>Ruben Skjelstad Dragland</cp:lastModifiedBy>
  <cp:revision>1</cp:revision>
  <dcterms:created xsi:type="dcterms:W3CDTF">2022-09-13T17:40:58Z</dcterms:created>
  <dcterms:modified xsi:type="dcterms:W3CDTF">2022-09-14T08:11:53Z</dcterms:modified>
</cp:coreProperties>
</file>