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48B73F-43BD-410C-90B4-B71C642F154F}" v="4" dt="2022-10-05T07:12:42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en Skjelstad Dragland" userId="4a3751204a6f46fb" providerId="LiveId" clId="{B048B73F-43BD-410C-90B4-B71C642F154F}"/>
    <pc:docChg chg="undo custSel addSld modSld">
      <pc:chgData name="Ruben Skjelstad Dragland" userId="4a3751204a6f46fb" providerId="LiveId" clId="{B048B73F-43BD-410C-90B4-B71C642F154F}" dt="2022-10-26T12:13:55.623" v="9694" actId="20577"/>
      <pc:docMkLst>
        <pc:docMk/>
      </pc:docMkLst>
      <pc:sldChg chg="modSp mod">
        <pc:chgData name="Ruben Skjelstad Dragland" userId="4a3751204a6f46fb" providerId="LiveId" clId="{B048B73F-43BD-410C-90B4-B71C642F154F}" dt="2022-09-27T15:05:56.628" v="4094" actId="20577"/>
        <pc:sldMkLst>
          <pc:docMk/>
          <pc:sldMk cId="177999540" sldId="257"/>
        </pc:sldMkLst>
        <pc:spChg chg="mod">
          <ac:chgData name="Ruben Skjelstad Dragland" userId="4a3751204a6f46fb" providerId="LiveId" clId="{B048B73F-43BD-410C-90B4-B71C642F154F}" dt="2022-09-27T15:05:56.628" v="4094" actId="20577"/>
          <ac:spMkLst>
            <pc:docMk/>
            <pc:sldMk cId="177999540" sldId="257"/>
            <ac:spMk id="3" creationId="{B34D3ECE-3C32-E042-88FD-129786377400}"/>
          </ac:spMkLst>
        </pc:spChg>
      </pc:sldChg>
      <pc:sldChg chg="modSp mod">
        <pc:chgData name="Ruben Skjelstad Dragland" userId="4a3751204a6f46fb" providerId="LiveId" clId="{B048B73F-43BD-410C-90B4-B71C642F154F}" dt="2022-09-27T15:07:02.377" v="4121" actId="20577"/>
        <pc:sldMkLst>
          <pc:docMk/>
          <pc:sldMk cId="74342153" sldId="258"/>
        </pc:sldMkLst>
        <pc:spChg chg="mod">
          <ac:chgData name="Ruben Skjelstad Dragland" userId="4a3751204a6f46fb" providerId="LiveId" clId="{B048B73F-43BD-410C-90B4-B71C642F154F}" dt="2022-09-27T15:07:02.377" v="4121" actId="20577"/>
          <ac:spMkLst>
            <pc:docMk/>
            <pc:sldMk cId="74342153" sldId="258"/>
            <ac:spMk id="3" creationId="{383F55FE-9E9B-ED7B-9E4C-16CE0DB28725}"/>
          </ac:spMkLst>
        </pc:spChg>
      </pc:sldChg>
      <pc:sldChg chg="modSp new mod">
        <pc:chgData name="Ruben Skjelstad Dragland" userId="4a3751204a6f46fb" providerId="LiveId" clId="{B048B73F-43BD-410C-90B4-B71C642F154F}" dt="2022-09-27T11:08:41.924" v="781" actId="20577"/>
        <pc:sldMkLst>
          <pc:docMk/>
          <pc:sldMk cId="2678501290" sldId="259"/>
        </pc:sldMkLst>
        <pc:spChg chg="mod">
          <ac:chgData name="Ruben Skjelstad Dragland" userId="4a3751204a6f46fb" providerId="LiveId" clId="{B048B73F-43BD-410C-90B4-B71C642F154F}" dt="2022-09-27T11:03:37.772" v="170" actId="20577"/>
          <ac:spMkLst>
            <pc:docMk/>
            <pc:sldMk cId="2678501290" sldId="259"/>
            <ac:spMk id="2" creationId="{E8B46151-A176-C7F3-44B3-76AC81E24EAF}"/>
          </ac:spMkLst>
        </pc:spChg>
        <pc:spChg chg="mod">
          <ac:chgData name="Ruben Skjelstad Dragland" userId="4a3751204a6f46fb" providerId="LiveId" clId="{B048B73F-43BD-410C-90B4-B71C642F154F}" dt="2022-09-27T11:08:41.924" v="781" actId="20577"/>
          <ac:spMkLst>
            <pc:docMk/>
            <pc:sldMk cId="2678501290" sldId="259"/>
            <ac:spMk id="3" creationId="{62FE3498-52CD-A945-D5D0-2EA58120ADAF}"/>
          </ac:spMkLst>
        </pc:spChg>
      </pc:sldChg>
      <pc:sldChg chg="modSp new mod">
        <pc:chgData name="Ruben Skjelstad Dragland" userId="4a3751204a6f46fb" providerId="LiveId" clId="{B048B73F-43BD-410C-90B4-B71C642F154F}" dt="2022-09-27T11:12:18.174" v="1310" actId="20577"/>
        <pc:sldMkLst>
          <pc:docMk/>
          <pc:sldMk cId="665417019" sldId="260"/>
        </pc:sldMkLst>
        <pc:spChg chg="mod">
          <ac:chgData name="Ruben Skjelstad Dragland" userId="4a3751204a6f46fb" providerId="LiveId" clId="{B048B73F-43BD-410C-90B4-B71C642F154F}" dt="2022-09-27T11:09:07.011" v="820" actId="20577"/>
          <ac:spMkLst>
            <pc:docMk/>
            <pc:sldMk cId="665417019" sldId="260"/>
            <ac:spMk id="2" creationId="{773AFE5A-9CC9-16AD-9AA0-EDF2A40A0ECE}"/>
          </ac:spMkLst>
        </pc:spChg>
        <pc:spChg chg="mod">
          <ac:chgData name="Ruben Skjelstad Dragland" userId="4a3751204a6f46fb" providerId="LiveId" clId="{B048B73F-43BD-410C-90B4-B71C642F154F}" dt="2022-09-27T11:12:18.174" v="1310" actId="20577"/>
          <ac:spMkLst>
            <pc:docMk/>
            <pc:sldMk cId="665417019" sldId="260"/>
            <ac:spMk id="3" creationId="{69A9F323-EB43-0A47-CAF7-B66ED5B424BB}"/>
          </ac:spMkLst>
        </pc:spChg>
      </pc:sldChg>
      <pc:sldChg chg="modSp new mod">
        <pc:chgData name="Ruben Skjelstad Dragland" userId="4a3751204a6f46fb" providerId="LiveId" clId="{B048B73F-43BD-410C-90B4-B71C642F154F}" dt="2022-09-27T11:35:24.321" v="2583" actId="20577"/>
        <pc:sldMkLst>
          <pc:docMk/>
          <pc:sldMk cId="2239125965" sldId="261"/>
        </pc:sldMkLst>
        <pc:spChg chg="mod">
          <ac:chgData name="Ruben Skjelstad Dragland" userId="4a3751204a6f46fb" providerId="LiveId" clId="{B048B73F-43BD-410C-90B4-B71C642F154F}" dt="2022-09-27T11:12:40.763" v="1341" actId="20577"/>
          <ac:spMkLst>
            <pc:docMk/>
            <pc:sldMk cId="2239125965" sldId="261"/>
            <ac:spMk id="2" creationId="{51E68F22-4436-34A5-AD15-1073AC56C4CC}"/>
          </ac:spMkLst>
        </pc:spChg>
        <pc:spChg chg="mod">
          <ac:chgData name="Ruben Skjelstad Dragland" userId="4a3751204a6f46fb" providerId="LiveId" clId="{B048B73F-43BD-410C-90B4-B71C642F154F}" dt="2022-09-27T11:35:24.321" v="2583" actId="20577"/>
          <ac:spMkLst>
            <pc:docMk/>
            <pc:sldMk cId="2239125965" sldId="261"/>
            <ac:spMk id="3" creationId="{23DC97B2-2C45-5C05-D2C9-551A8E269857}"/>
          </ac:spMkLst>
        </pc:spChg>
      </pc:sldChg>
      <pc:sldChg chg="modSp new mod">
        <pc:chgData name="Ruben Skjelstad Dragland" userId="4a3751204a6f46fb" providerId="LiveId" clId="{B048B73F-43BD-410C-90B4-B71C642F154F}" dt="2022-09-27T15:13:23.060" v="4173" actId="20577"/>
        <pc:sldMkLst>
          <pc:docMk/>
          <pc:sldMk cId="2276236614" sldId="262"/>
        </pc:sldMkLst>
        <pc:spChg chg="mod">
          <ac:chgData name="Ruben Skjelstad Dragland" userId="4a3751204a6f46fb" providerId="LiveId" clId="{B048B73F-43BD-410C-90B4-B71C642F154F}" dt="2022-09-27T11:25:37.453" v="2393" actId="20577"/>
          <ac:spMkLst>
            <pc:docMk/>
            <pc:sldMk cId="2276236614" sldId="262"/>
            <ac:spMk id="2" creationId="{76582BBD-74D2-D593-B085-C0390630CB15}"/>
          </ac:spMkLst>
        </pc:spChg>
        <pc:spChg chg="mod">
          <ac:chgData name="Ruben Skjelstad Dragland" userId="4a3751204a6f46fb" providerId="LiveId" clId="{B048B73F-43BD-410C-90B4-B71C642F154F}" dt="2022-09-27T15:13:23.060" v="4173" actId="20577"/>
          <ac:spMkLst>
            <pc:docMk/>
            <pc:sldMk cId="2276236614" sldId="262"/>
            <ac:spMk id="3" creationId="{D1F2EB7C-7732-D500-4BB7-D30671154040}"/>
          </ac:spMkLst>
        </pc:spChg>
      </pc:sldChg>
      <pc:sldChg chg="modSp new mod">
        <pc:chgData name="Ruben Skjelstad Dragland" userId="4a3751204a6f46fb" providerId="LiveId" clId="{B048B73F-43BD-410C-90B4-B71C642F154F}" dt="2022-09-27T14:02:18.697" v="3678" actId="20577"/>
        <pc:sldMkLst>
          <pc:docMk/>
          <pc:sldMk cId="1591144803" sldId="263"/>
        </pc:sldMkLst>
        <pc:spChg chg="mod">
          <ac:chgData name="Ruben Skjelstad Dragland" userId="4a3751204a6f46fb" providerId="LiveId" clId="{B048B73F-43BD-410C-90B4-B71C642F154F}" dt="2022-09-27T12:28:27.279" v="2962" actId="20577"/>
          <ac:spMkLst>
            <pc:docMk/>
            <pc:sldMk cId="1591144803" sldId="263"/>
            <ac:spMk id="2" creationId="{5A6DD07B-FDD9-6164-4FAF-76D36C8FE17A}"/>
          </ac:spMkLst>
        </pc:spChg>
        <pc:spChg chg="mod">
          <ac:chgData name="Ruben Skjelstad Dragland" userId="4a3751204a6f46fb" providerId="LiveId" clId="{B048B73F-43BD-410C-90B4-B71C642F154F}" dt="2022-09-27T14:02:18.697" v="3678" actId="20577"/>
          <ac:spMkLst>
            <pc:docMk/>
            <pc:sldMk cId="1591144803" sldId="263"/>
            <ac:spMk id="3" creationId="{40D3C73B-3119-AC7F-8E44-14A8A000CD4F}"/>
          </ac:spMkLst>
        </pc:spChg>
      </pc:sldChg>
      <pc:sldChg chg="modSp new mod">
        <pc:chgData name="Ruben Skjelstad Dragland" userId="4a3751204a6f46fb" providerId="LiveId" clId="{B048B73F-43BD-410C-90B4-B71C642F154F}" dt="2022-09-28T08:30:22.934" v="4689" actId="20577"/>
        <pc:sldMkLst>
          <pc:docMk/>
          <pc:sldMk cId="3747723776" sldId="264"/>
        </pc:sldMkLst>
        <pc:spChg chg="mod">
          <ac:chgData name="Ruben Skjelstad Dragland" userId="4a3751204a6f46fb" providerId="LiveId" clId="{B048B73F-43BD-410C-90B4-B71C642F154F}" dt="2022-09-27T16:16:57.082" v="4321" actId="20577"/>
          <ac:spMkLst>
            <pc:docMk/>
            <pc:sldMk cId="3747723776" sldId="264"/>
            <ac:spMk id="2" creationId="{6890E595-7F93-C23B-B631-5C4CF3EDC18E}"/>
          </ac:spMkLst>
        </pc:spChg>
        <pc:spChg chg="mod">
          <ac:chgData name="Ruben Skjelstad Dragland" userId="4a3751204a6f46fb" providerId="LiveId" clId="{B048B73F-43BD-410C-90B4-B71C642F154F}" dt="2022-09-28T08:30:22.934" v="4689" actId="20577"/>
          <ac:spMkLst>
            <pc:docMk/>
            <pc:sldMk cId="3747723776" sldId="264"/>
            <ac:spMk id="3" creationId="{38F828B2-E764-9F02-E354-C949CC6CEEC9}"/>
          </ac:spMkLst>
        </pc:spChg>
      </pc:sldChg>
      <pc:sldChg chg="modSp new mod">
        <pc:chgData name="Ruben Skjelstad Dragland" userId="4a3751204a6f46fb" providerId="LiveId" clId="{B048B73F-43BD-410C-90B4-B71C642F154F}" dt="2022-09-27T16:11:39.473" v="4296" actId="20577"/>
        <pc:sldMkLst>
          <pc:docMk/>
          <pc:sldMk cId="1704239878" sldId="265"/>
        </pc:sldMkLst>
        <pc:spChg chg="mod">
          <ac:chgData name="Ruben Skjelstad Dragland" userId="4a3751204a6f46fb" providerId="LiveId" clId="{B048B73F-43BD-410C-90B4-B71C642F154F}" dt="2022-09-27T16:11:16.972" v="4230" actId="20577"/>
          <ac:spMkLst>
            <pc:docMk/>
            <pc:sldMk cId="1704239878" sldId="265"/>
            <ac:spMk id="2" creationId="{57A12E67-94B5-295D-9D70-70AB435FD8AA}"/>
          </ac:spMkLst>
        </pc:spChg>
        <pc:spChg chg="mod">
          <ac:chgData name="Ruben Skjelstad Dragland" userId="4a3751204a6f46fb" providerId="LiveId" clId="{B048B73F-43BD-410C-90B4-B71C642F154F}" dt="2022-09-27T16:11:39.473" v="4296" actId="20577"/>
          <ac:spMkLst>
            <pc:docMk/>
            <pc:sldMk cId="1704239878" sldId="265"/>
            <ac:spMk id="3" creationId="{1AC88FA3-5DE0-50A1-4D8E-ADE85689DCBF}"/>
          </ac:spMkLst>
        </pc:spChg>
      </pc:sldChg>
      <pc:sldChg chg="modSp new mod">
        <pc:chgData name="Ruben Skjelstad Dragland" userId="4a3751204a6f46fb" providerId="LiveId" clId="{B048B73F-43BD-410C-90B4-B71C642F154F}" dt="2022-10-05T07:14:44.027" v="4992" actId="20577"/>
        <pc:sldMkLst>
          <pc:docMk/>
          <pc:sldMk cId="102328248" sldId="266"/>
        </pc:sldMkLst>
        <pc:spChg chg="mod">
          <ac:chgData name="Ruben Skjelstad Dragland" userId="4a3751204a6f46fb" providerId="LiveId" clId="{B048B73F-43BD-410C-90B4-B71C642F154F}" dt="2022-10-05T07:09:13.552" v="4696" actId="20577"/>
          <ac:spMkLst>
            <pc:docMk/>
            <pc:sldMk cId="102328248" sldId="266"/>
            <ac:spMk id="2" creationId="{444CFBB1-61E1-5FB1-5895-7C2D0D6131A8}"/>
          </ac:spMkLst>
        </pc:spChg>
        <pc:spChg chg="mod">
          <ac:chgData name="Ruben Skjelstad Dragland" userId="4a3751204a6f46fb" providerId="LiveId" clId="{B048B73F-43BD-410C-90B4-B71C642F154F}" dt="2022-10-05T07:14:44.027" v="4992" actId="20577"/>
          <ac:spMkLst>
            <pc:docMk/>
            <pc:sldMk cId="102328248" sldId="266"/>
            <ac:spMk id="3" creationId="{56FF4FF1-E37B-4D28-DEB8-5677D0567859}"/>
          </ac:spMkLst>
        </pc:spChg>
      </pc:sldChg>
      <pc:sldChg chg="modSp new mod">
        <pc:chgData name="Ruben Skjelstad Dragland" userId="4a3751204a6f46fb" providerId="LiveId" clId="{B048B73F-43BD-410C-90B4-B71C642F154F}" dt="2022-10-05T08:37:06.551" v="5354" actId="20577"/>
        <pc:sldMkLst>
          <pc:docMk/>
          <pc:sldMk cId="2505364529" sldId="267"/>
        </pc:sldMkLst>
        <pc:spChg chg="mod">
          <ac:chgData name="Ruben Skjelstad Dragland" userId="4a3751204a6f46fb" providerId="LiveId" clId="{B048B73F-43BD-410C-90B4-B71C642F154F}" dt="2022-10-05T07:19:15.385" v="5227" actId="20577"/>
          <ac:spMkLst>
            <pc:docMk/>
            <pc:sldMk cId="2505364529" sldId="267"/>
            <ac:spMk id="2" creationId="{CE2BDCD7-B5AE-3D8C-5D4B-E60E8B26F25A}"/>
          </ac:spMkLst>
        </pc:spChg>
        <pc:spChg chg="mod">
          <ac:chgData name="Ruben Skjelstad Dragland" userId="4a3751204a6f46fb" providerId="LiveId" clId="{B048B73F-43BD-410C-90B4-B71C642F154F}" dt="2022-10-05T08:37:06.551" v="5354" actId="20577"/>
          <ac:spMkLst>
            <pc:docMk/>
            <pc:sldMk cId="2505364529" sldId="267"/>
            <ac:spMk id="3" creationId="{97070F98-4DDB-E67D-FD58-CB21E2163817}"/>
          </ac:spMkLst>
        </pc:spChg>
      </pc:sldChg>
      <pc:sldChg chg="modSp new mod">
        <pc:chgData name="Ruben Skjelstad Dragland" userId="4a3751204a6f46fb" providerId="LiveId" clId="{B048B73F-43BD-410C-90B4-B71C642F154F}" dt="2022-10-05T11:45:40.281" v="5772" actId="6549"/>
        <pc:sldMkLst>
          <pc:docMk/>
          <pc:sldMk cId="3894254291" sldId="268"/>
        </pc:sldMkLst>
        <pc:spChg chg="mod">
          <ac:chgData name="Ruben Skjelstad Dragland" userId="4a3751204a6f46fb" providerId="LiveId" clId="{B048B73F-43BD-410C-90B4-B71C642F154F}" dt="2022-10-05T11:43:10.310" v="5395" actId="20577"/>
          <ac:spMkLst>
            <pc:docMk/>
            <pc:sldMk cId="3894254291" sldId="268"/>
            <ac:spMk id="2" creationId="{3C93187B-5B9F-3D25-F5C6-B728643E5141}"/>
          </ac:spMkLst>
        </pc:spChg>
        <pc:spChg chg="mod">
          <ac:chgData name="Ruben Skjelstad Dragland" userId="4a3751204a6f46fb" providerId="LiveId" clId="{B048B73F-43BD-410C-90B4-B71C642F154F}" dt="2022-10-05T11:45:40.281" v="5772" actId="6549"/>
          <ac:spMkLst>
            <pc:docMk/>
            <pc:sldMk cId="3894254291" sldId="268"/>
            <ac:spMk id="3" creationId="{A806E489-2524-17EA-4B2D-ECB7CDFC433E}"/>
          </ac:spMkLst>
        </pc:spChg>
      </pc:sldChg>
      <pc:sldChg chg="modSp new mod">
        <pc:chgData name="Ruben Skjelstad Dragland" userId="4a3751204a6f46fb" providerId="LiveId" clId="{B048B73F-43BD-410C-90B4-B71C642F154F}" dt="2022-10-05T11:58:01.804" v="5964" actId="20577"/>
        <pc:sldMkLst>
          <pc:docMk/>
          <pc:sldMk cId="495307776" sldId="269"/>
        </pc:sldMkLst>
        <pc:spChg chg="mod">
          <ac:chgData name="Ruben Skjelstad Dragland" userId="4a3751204a6f46fb" providerId="LiveId" clId="{B048B73F-43BD-410C-90B4-B71C642F154F}" dt="2022-10-05T11:47:24.565" v="5809" actId="20577"/>
          <ac:spMkLst>
            <pc:docMk/>
            <pc:sldMk cId="495307776" sldId="269"/>
            <ac:spMk id="2" creationId="{C757E04F-3452-0C03-F412-FA23FBA79950}"/>
          </ac:spMkLst>
        </pc:spChg>
        <pc:spChg chg="mod">
          <ac:chgData name="Ruben Skjelstad Dragland" userId="4a3751204a6f46fb" providerId="LiveId" clId="{B048B73F-43BD-410C-90B4-B71C642F154F}" dt="2022-10-05T11:58:01.804" v="5964" actId="20577"/>
          <ac:spMkLst>
            <pc:docMk/>
            <pc:sldMk cId="495307776" sldId="269"/>
            <ac:spMk id="3" creationId="{BCB36340-AF6F-547C-0664-0560ECE62273}"/>
          </ac:spMkLst>
        </pc:spChg>
      </pc:sldChg>
      <pc:sldChg chg="modSp new mod">
        <pc:chgData name="Ruben Skjelstad Dragland" userId="4a3751204a6f46fb" providerId="LiveId" clId="{B048B73F-43BD-410C-90B4-B71C642F154F}" dt="2022-10-20T07:32:53.320" v="7487" actId="20577"/>
        <pc:sldMkLst>
          <pc:docMk/>
          <pc:sldMk cId="2914422848" sldId="270"/>
        </pc:sldMkLst>
        <pc:spChg chg="mod">
          <ac:chgData name="Ruben Skjelstad Dragland" userId="4a3751204a6f46fb" providerId="LiveId" clId="{B048B73F-43BD-410C-90B4-B71C642F154F}" dt="2022-10-17T20:38:06.487" v="5983" actId="20577"/>
          <ac:spMkLst>
            <pc:docMk/>
            <pc:sldMk cId="2914422848" sldId="270"/>
            <ac:spMk id="2" creationId="{DBA33031-CD04-400E-9361-C1683E0527EC}"/>
          </ac:spMkLst>
        </pc:spChg>
        <pc:spChg chg="mod">
          <ac:chgData name="Ruben Skjelstad Dragland" userId="4a3751204a6f46fb" providerId="LiveId" clId="{B048B73F-43BD-410C-90B4-B71C642F154F}" dt="2022-10-20T07:32:53.320" v="7487" actId="20577"/>
          <ac:spMkLst>
            <pc:docMk/>
            <pc:sldMk cId="2914422848" sldId="270"/>
            <ac:spMk id="3" creationId="{A2D7C221-57FB-C35E-29C8-191614AAD7D6}"/>
          </ac:spMkLst>
        </pc:spChg>
      </pc:sldChg>
      <pc:sldChg chg="modSp new mod">
        <pc:chgData name="Ruben Skjelstad Dragland" userId="4a3751204a6f46fb" providerId="LiveId" clId="{B048B73F-43BD-410C-90B4-B71C642F154F}" dt="2022-10-17T20:51:43.318" v="6984" actId="20577"/>
        <pc:sldMkLst>
          <pc:docMk/>
          <pc:sldMk cId="2813284830" sldId="271"/>
        </pc:sldMkLst>
        <pc:spChg chg="mod">
          <ac:chgData name="Ruben Skjelstad Dragland" userId="4a3751204a6f46fb" providerId="LiveId" clId="{B048B73F-43BD-410C-90B4-B71C642F154F}" dt="2022-10-17T20:45:16.166" v="6548" actId="20577"/>
          <ac:spMkLst>
            <pc:docMk/>
            <pc:sldMk cId="2813284830" sldId="271"/>
            <ac:spMk id="2" creationId="{4D1B74AA-5095-488E-F8ED-29053A726DEC}"/>
          </ac:spMkLst>
        </pc:spChg>
        <pc:spChg chg="mod">
          <ac:chgData name="Ruben Skjelstad Dragland" userId="4a3751204a6f46fb" providerId="LiveId" clId="{B048B73F-43BD-410C-90B4-B71C642F154F}" dt="2022-10-17T20:51:43.318" v="6984" actId="20577"/>
          <ac:spMkLst>
            <pc:docMk/>
            <pc:sldMk cId="2813284830" sldId="271"/>
            <ac:spMk id="3" creationId="{05B09F4D-2194-C828-0B00-0133D0E3C90E}"/>
          </ac:spMkLst>
        </pc:spChg>
      </pc:sldChg>
      <pc:sldChg chg="modSp new mod">
        <pc:chgData name="Ruben Skjelstad Dragland" userId="4a3751204a6f46fb" providerId="LiveId" clId="{B048B73F-43BD-410C-90B4-B71C642F154F}" dt="2022-10-19T07:45:01.211" v="7482" actId="20577"/>
        <pc:sldMkLst>
          <pc:docMk/>
          <pc:sldMk cId="1156582431" sldId="272"/>
        </pc:sldMkLst>
        <pc:spChg chg="mod">
          <ac:chgData name="Ruben Skjelstad Dragland" userId="4a3751204a6f46fb" providerId="LiveId" clId="{B048B73F-43BD-410C-90B4-B71C642F154F}" dt="2022-10-17T20:52:18.955" v="7012" actId="20577"/>
          <ac:spMkLst>
            <pc:docMk/>
            <pc:sldMk cId="1156582431" sldId="272"/>
            <ac:spMk id="2" creationId="{FA17A959-1FB2-9880-A368-FCECF0B4ECF8}"/>
          </ac:spMkLst>
        </pc:spChg>
        <pc:spChg chg="mod">
          <ac:chgData name="Ruben Skjelstad Dragland" userId="4a3751204a6f46fb" providerId="LiveId" clId="{B048B73F-43BD-410C-90B4-B71C642F154F}" dt="2022-10-19T07:45:01.211" v="7482" actId="20577"/>
          <ac:spMkLst>
            <pc:docMk/>
            <pc:sldMk cId="1156582431" sldId="272"/>
            <ac:spMk id="3" creationId="{32B7C12B-693B-3C03-3B83-ADF5398B6E78}"/>
          </ac:spMkLst>
        </pc:spChg>
      </pc:sldChg>
      <pc:sldChg chg="modSp new mod">
        <pc:chgData name="Ruben Skjelstad Dragland" userId="4a3751204a6f46fb" providerId="LiveId" clId="{B048B73F-43BD-410C-90B4-B71C642F154F}" dt="2022-10-20T11:50:28.955" v="7519" actId="20577"/>
        <pc:sldMkLst>
          <pc:docMk/>
          <pc:sldMk cId="3081874579" sldId="273"/>
        </pc:sldMkLst>
        <pc:spChg chg="mod">
          <ac:chgData name="Ruben Skjelstad Dragland" userId="4a3751204a6f46fb" providerId="LiveId" clId="{B048B73F-43BD-410C-90B4-B71C642F154F}" dt="2022-10-20T11:50:15.160" v="7492" actId="20577"/>
          <ac:spMkLst>
            <pc:docMk/>
            <pc:sldMk cId="3081874579" sldId="273"/>
            <ac:spMk id="2" creationId="{3AC2FBC1-01C4-CB12-5E0F-5632252C18F0}"/>
          </ac:spMkLst>
        </pc:spChg>
        <pc:spChg chg="mod">
          <ac:chgData name="Ruben Skjelstad Dragland" userId="4a3751204a6f46fb" providerId="LiveId" clId="{B048B73F-43BD-410C-90B4-B71C642F154F}" dt="2022-10-20T11:50:28.955" v="7519" actId="20577"/>
          <ac:spMkLst>
            <pc:docMk/>
            <pc:sldMk cId="3081874579" sldId="273"/>
            <ac:spMk id="3" creationId="{11875CDF-D98F-F7D0-1FE4-ADF7B73F4ECA}"/>
          </ac:spMkLst>
        </pc:spChg>
      </pc:sldChg>
      <pc:sldChg chg="modSp new mod">
        <pc:chgData name="Ruben Skjelstad Dragland" userId="4a3751204a6f46fb" providerId="LiveId" clId="{B048B73F-43BD-410C-90B4-B71C642F154F}" dt="2022-10-25T13:33:48.792" v="8224" actId="20577"/>
        <pc:sldMkLst>
          <pc:docMk/>
          <pc:sldMk cId="1209909979" sldId="274"/>
        </pc:sldMkLst>
        <pc:spChg chg="mod">
          <ac:chgData name="Ruben Skjelstad Dragland" userId="4a3751204a6f46fb" providerId="LiveId" clId="{B048B73F-43BD-410C-90B4-B71C642F154F}" dt="2022-10-25T13:22:48.676" v="7538" actId="20577"/>
          <ac:spMkLst>
            <pc:docMk/>
            <pc:sldMk cId="1209909979" sldId="274"/>
            <ac:spMk id="2" creationId="{0A392994-CC7F-71F3-7791-E4A05E872682}"/>
          </ac:spMkLst>
        </pc:spChg>
        <pc:spChg chg="mod">
          <ac:chgData name="Ruben Skjelstad Dragland" userId="4a3751204a6f46fb" providerId="LiveId" clId="{B048B73F-43BD-410C-90B4-B71C642F154F}" dt="2022-10-25T13:33:48.792" v="8224" actId="20577"/>
          <ac:spMkLst>
            <pc:docMk/>
            <pc:sldMk cId="1209909979" sldId="274"/>
            <ac:spMk id="3" creationId="{9AB97CA6-EE52-87A8-D6DD-C8202C38ABB9}"/>
          </ac:spMkLst>
        </pc:spChg>
      </pc:sldChg>
      <pc:sldChg chg="modSp new mod">
        <pc:chgData name="Ruben Skjelstad Dragland" userId="4a3751204a6f46fb" providerId="LiveId" clId="{B048B73F-43BD-410C-90B4-B71C642F154F}" dt="2022-10-25T13:39:25.662" v="8831" actId="14"/>
        <pc:sldMkLst>
          <pc:docMk/>
          <pc:sldMk cId="2047289902" sldId="275"/>
        </pc:sldMkLst>
        <pc:spChg chg="mod">
          <ac:chgData name="Ruben Skjelstad Dragland" userId="4a3751204a6f46fb" providerId="LiveId" clId="{B048B73F-43BD-410C-90B4-B71C642F154F}" dt="2022-10-25T13:35:55.742" v="8243" actId="20577"/>
          <ac:spMkLst>
            <pc:docMk/>
            <pc:sldMk cId="2047289902" sldId="275"/>
            <ac:spMk id="2" creationId="{5CDDAFC0-3959-FA2A-D0DE-3E122AE1C323}"/>
          </ac:spMkLst>
        </pc:spChg>
        <pc:spChg chg="mod">
          <ac:chgData name="Ruben Skjelstad Dragland" userId="4a3751204a6f46fb" providerId="LiveId" clId="{B048B73F-43BD-410C-90B4-B71C642F154F}" dt="2022-10-25T13:39:25.662" v="8831" actId="14"/>
          <ac:spMkLst>
            <pc:docMk/>
            <pc:sldMk cId="2047289902" sldId="275"/>
            <ac:spMk id="3" creationId="{D41353B7-8A30-0BCF-E635-E22EF298B52E}"/>
          </ac:spMkLst>
        </pc:spChg>
      </pc:sldChg>
      <pc:sldChg chg="modSp new mod">
        <pc:chgData name="Ruben Skjelstad Dragland" userId="4a3751204a6f46fb" providerId="LiveId" clId="{B048B73F-43BD-410C-90B4-B71C642F154F}" dt="2022-10-26T07:16:40.725" v="8936" actId="20577"/>
        <pc:sldMkLst>
          <pc:docMk/>
          <pc:sldMk cId="3935418055" sldId="276"/>
        </pc:sldMkLst>
        <pc:spChg chg="mod">
          <ac:chgData name="Ruben Skjelstad Dragland" userId="4a3751204a6f46fb" providerId="LiveId" clId="{B048B73F-43BD-410C-90B4-B71C642F154F}" dt="2022-10-25T14:04:59.723" v="8849" actId="20577"/>
          <ac:spMkLst>
            <pc:docMk/>
            <pc:sldMk cId="3935418055" sldId="276"/>
            <ac:spMk id="2" creationId="{AA5746FE-F4BB-DFA2-4493-B2CBA09655C6}"/>
          </ac:spMkLst>
        </pc:spChg>
        <pc:spChg chg="mod">
          <ac:chgData name="Ruben Skjelstad Dragland" userId="4a3751204a6f46fb" providerId="LiveId" clId="{B048B73F-43BD-410C-90B4-B71C642F154F}" dt="2022-10-26T07:16:40.725" v="8936" actId="20577"/>
          <ac:spMkLst>
            <pc:docMk/>
            <pc:sldMk cId="3935418055" sldId="276"/>
            <ac:spMk id="3" creationId="{837B58FA-214F-FD42-2B0D-B8FBC9F356A3}"/>
          </ac:spMkLst>
        </pc:spChg>
      </pc:sldChg>
      <pc:sldChg chg="modSp new mod">
        <pc:chgData name="Ruben Skjelstad Dragland" userId="4a3751204a6f46fb" providerId="LiveId" clId="{B048B73F-43BD-410C-90B4-B71C642F154F}" dt="2022-10-26T08:20:10.547" v="9105" actId="20577"/>
        <pc:sldMkLst>
          <pc:docMk/>
          <pc:sldMk cId="94502173" sldId="277"/>
        </pc:sldMkLst>
        <pc:spChg chg="mod">
          <ac:chgData name="Ruben Skjelstad Dragland" userId="4a3751204a6f46fb" providerId="LiveId" clId="{B048B73F-43BD-410C-90B4-B71C642F154F}" dt="2022-10-26T08:09:42.106" v="8940" actId="20577"/>
          <ac:spMkLst>
            <pc:docMk/>
            <pc:sldMk cId="94502173" sldId="277"/>
            <ac:spMk id="2" creationId="{4794F613-8C2A-429C-5A16-BEB49477505D}"/>
          </ac:spMkLst>
        </pc:spChg>
        <pc:spChg chg="mod">
          <ac:chgData name="Ruben Skjelstad Dragland" userId="4a3751204a6f46fb" providerId="LiveId" clId="{B048B73F-43BD-410C-90B4-B71C642F154F}" dt="2022-10-26T08:20:10.547" v="9105" actId="20577"/>
          <ac:spMkLst>
            <pc:docMk/>
            <pc:sldMk cId="94502173" sldId="277"/>
            <ac:spMk id="3" creationId="{23564023-6A41-302C-8CB9-22DC8CEE8B6B}"/>
          </ac:spMkLst>
        </pc:spChg>
      </pc:sldChg>
      <pc:sldChg chg="modSp new mod">
        <pc:chgData name="Ruben Skjelstad Dragland" userId="4a3751204a6f46fb" providerId="LiveId" clId="{B048B73F-43BD-410C-90B4-B71C642F154F}" dt="2022-10-26T11:13:01.692" v="9491" actId="20577"/>
        <pc:sldMkLst>
          <pc:docMk/>
          <pc:sldMk cId="2521754397" sldId="278"/>
        </pc:sldMkLst>
        <pc:spChg chg="mod">
          <ac:chgData name="Ruben Skjelstad Dragland" userId="4a3751204a6f46fb" providerId="LiveId" clId="{B048B73F-43BD-410C-90B4-B71C642F154F}" dt="2022-10-26T08:51:47.073" v="9119" actId="20577"/>
          <ac:spMkLst>
            <pc:docMk/>
            <pc:sldMk cId="2521754397" sldId="278"/>
            <ac:spMk id="2" creationId="{A8965BC0-58B7-0BFB-BA0B-122196975E52}"/>
          </ac:spMkLst>
        </pc:spChg>
        <pc:spChg chg="mod">
          <ac:chgData name="Ruben Skjelstad Dragland" userId="4a3751204a6f46fb" providerId="LiveId" clId="{B048B73F-43BD-410C-90B4-B71C642F154F}" dt="2022-10-26T11:13:01.692" v="9491" actId="20577"/>
          <ac:spMkLst>
            <pc:docMk/>
            <pc:sldMk cId="2521754397" sldId="278"/>
            <ac:spMk id="3" creationId="{729D094C-32B6-6778-1C1E-43CF86ED4A36}"/>
          </ac:spMkLst>
        </pc:spChg>
      </pc:sldChg>
      <pc:sldChg chg="modSp new mod">
        <pc:chgData name="Ruben Skjelstad Dragland" userId="4a3751204a6f46fb" providerId="LiveId" clId="{B048B73F-43BD-410C-90B4-B71C642F154F}" dt="2022-10-26T12:13:55.623" v="9694" actId="20577"/>
        <pc:sldMkLst>
          <pc:docMk/>
          <pc:sldMk cId="4059520000" sldId="279"/>
        </pc:sldMkLst>
        <pc:spChg chg="mod">
          <ac:chgData name="Ruben Skjelstad Dragland" userId="4a3751204a6f46fb" providerId="LiveId" clId="{B048B73F-43BD-410C-90B4-B71C642F154F}" dt="2022-10-26T12:10:03.188" v="9497" actId="20577"/>
          <ac:spMkLst>
            <pc:docMk/>
            <pc:sldMk cId="4059520000" sldId="279"/>
            <ac:spMk id="2" creationId="{D65169F4-761C-5413-BC6A-C313B4B5F43B}"/>
          </ac:spMkLst>
        </pc:spChg>
        <pc:spChg chg="mod">
          <ac:chgData name="Ruben Skjelstad Dragland" userId="4a3751204a6f46fb" providerId="LiveId" clId="{B048B73F-43BD-410C-90B4-B71C642F154F}" dt="2022-10-26T12:13:55.623" v="9694" actId="20577"/>
          <ac:spMkLst>
            <pc:docMk/>
            <pc:sldMk cId="4059520000" sldId="279"/>
            <ac:spMk id="3" creationId="{AAA45A26-22F1-7E41-9046-49185AD83D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9407BE1-6EEC-587E-59EF-00E2E1265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de-DE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CD63875-888F-3AD7-3845-B575DC222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de-DE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C893448-AD56-7294-F458-AC7D6E44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9F2A-D9E3-46DC-A265-B4B23A124910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7AA07D9-B85E-F6A2-9073-5429DD45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B3E755C-447C-00CA-85A2-0FBB5A99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50ED-73D5-463F-AEA8-1EDD2EBB7D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85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602B5A-85CC-7FA2-AE57-CFB924D7D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de-DE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4BC4A8F3-8CDE-9E0A-67C0-F5948463E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de-DE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6448637-73C3-2A13-A70A-36D08426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9F2A-D9E3-46DC-A265-B4B23A124910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04BDC42-880F-6D33-C5CB-9318D50F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CE609BA-F09E-5462-60D7-8BFFB9076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50ED-73D5-463F-AEA8-1EDD2EBB7D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55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25A4427-706C-80A6-0721-41F81802A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de-DE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66FA073-DECA-3228-65DB-E94820716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de-DE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5A77EA9-EC0A-B2B2-F005-475C9B874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9F2A-D9E3-46DC-A265-B4B23A124910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CACBB09-F445-6413-D572-EABA74AA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94279E4-7C1E-B9F2-08F1-D8B98507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50ED-73D5-463F-AEA8-1EDD2EBB7D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5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ACF885E-B867-65EC-13C4-FADC0FA4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de-DE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D20A76-9F09-33F3-02F0-F11052E1A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de-DE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B845AD9-7734-580C-4EF3-5980DFBAB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9F2A-D9E3-46DC-A265-B4B23A124910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A7E629F-DF4D-9CE7-2FD2-15804824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25FF2DD-2430-3110-73FB-93CA7C84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50ED-73D5-463F-AEA8-1EDD2EBB7D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02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8B435B-4B43-105D-70DF-565B87200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de-DE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0EBC9F5-430A-B79A-2224-F5174E29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3490BA2-049C-C2DB-5BCC-9C1DFE21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9F2A-D9E3-46DC-A265-B4B23A124910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19EEFBA-71A2-2308-2DA2-7F2BBBE2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B57688D-424F-EAA3-2982-D7B2915A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50ED-73D5-463F-AEA8-1EDD2EBB7D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67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587F37-BB4E-6F81-AE45-B700AAF1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de-DE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A97E7D8-3DA5-54DF-8904-B0BEB8EEE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de-DE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07F6FDB-4301-0416-70D8-FEDD58F2C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de-DE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F7E9E2A-EE73-DE41-6D08-4D24D3DF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9F2A-D9E3-46DC-A265-B4B23A124910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FC522E6-F2EF-A467-B9FC-3E23D763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3A73CC7-278A-E2C8-69F4-627A23B0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50ED-73D5-463F-AEA8-1EDD2EBB7D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620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166A79B-9E14-45B4-1DA1-FC6F2036E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de-DE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5F2D885-50E6-062C-48EE-6B8A14FBE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059794A-A6FF-5E3F-1A6D-39AF8E8ED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de-DE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ED38F12A-2953-7A51-D3B3-C43632744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714016F4-B86D-697F-2F93-86DE6D573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de-DE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35CE020F-01DB-4C6B-EF28-2E8E56E23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9F2A-D9E3-46DC-A265-B4B23A124910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666E016-326C-DBDD-9C82-8BDFA17B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E37C7149-23D6-9F63-FA06-B6E85C79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50ED-73D5-463F-AEA8-1EDD2EBB7D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05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9293DC0-9862-A5F4-F33C-95A8D920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de-DE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40AF56EC-8D4E-6CB2-73EF-5B7F795B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9F2A-D9E3-46DC-A265-B4B23A124910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54679E1-7C21-F7A3-79D7-E77CBC40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F2BD6C19-1AC1-E4B8-B12B-41C006A5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50ED-73D5-463F-AEA8-1EDD2EBB7D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6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9267CFB-1CA9-7DC7-F9ED-B4EA7AF41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9F2A-D9E3-46DC-A265-B4B23A124910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85610A42-E32E-2420-2421-471438BC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69FDD084-D8FA-495E-4B64-7DDEC94B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50ED-73D5-463F-AEA8-1EDD2EBB7D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87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88DB516-0D1A-C262-1680-29A930D97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de-DE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E233753-0A1A-F668-10BF-3FB4CCECD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de-DE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332738B-8782-45F9-DE82-588A3862B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C64DB0A-61F5-7E04-2B6B-A09BD074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9F2A-D9E3-46DC-A265-B4B23A124910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64DC2C8-5413-B824-8D3C-A9943CB2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E423900-FF8B-6FC7-E9D0-68A9E448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50ED-73D5-463F-AEA8-1EDD2EBB7D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4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7F10FB-6F9E-386C-03A0-433DB72E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de-DE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44813728-B587-AAB6-086A-8A974A6ED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6C1D288E-E279-5BA1-167F-0111C1D3B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EACDA74-7E29-3046-7ADE-B4B01BF52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9F2A-D9E3-46DC-A265-B4B23A124910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9A704A3-26FF-944A-BCAE-4B00531D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14E6DD8-1B16-018E-69E0-02B67BE8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50ED-73D5-463F-AEA8-1EDD2EBB7D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18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338631B8-A4E9-1411-64E1-5FA39FF5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de-DE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F475FAC-A90D-F8AB-61D8-54F69A14B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de-DE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A6472D9-EE96-4BFD-CD75-AB5E7FEE9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39F2A-D9E3-46DC-A265-B4B23A124910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3368E60-EB42-2090-FB97-AAB226C42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7CA8A27-822D-C4FD-C944-68E914F7D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D50ED-73D5-463F-AEA8-1EDD2EBB7D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51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9CAF174-1E2E-9AFA-A312-AF04D78B35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Implementation </a:t>
            </a:r>
            <a:r>
              <a:rPr lang="de-DE" dirty="0" err="1"/>
              <a:t>of</a:t>
            </a:r>
            <a:r>
              <a:rPr lang="de-DE" dirty="0"/>
              <a:t> AD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6B49A1C-6BB3-C0E4-9B5A-8272843BB9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705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890E595-7F93-C23B-B631-5C4CF3ED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</a:t>
            </a:r>
            <a:r>
              <a:rPr lang="de-DE" dirty="0" err="1"/>
              <a:t>forward</a:t>
            </a:r>
            <a:r>
              <a:rPr lang="de-DE" dirty="0"/>
              <a:t>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8F828B2-E764-9F02-E354-C949CC6CE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Look at </a:t>
            </a:r>
            <a:r>
              <a:rPr lang="de-DE" dirty="0" err="1"/>
              <a:t>matlab.engine</a:t>
            </a:r>
            <a:r>
              <a:rPr lang="de-DE" dirty="0"/>
              <a:t> and </a:t>
            </a:r>
            <a:r>
              <a:rPr lang="de-DE" dirty="0" err="1"/>
              <a:t>pytorch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more</a:t>
            </a:r>
            <a:endParaRPr lang="de-DE" dirty="0"/>
          </a:p>
          <a:p>
            <a:pPr lvl="1"/>
            <a:r>
              <a:rPr lang="de-DE" dirty="0"/>
              <a:t>Can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easily</a:t>
            </a:r>
            <a:r>
              <a:rPr lang="de-DE" dirty="0"/>
              <a:t> </a:t>
            </a:r>
            <a:r>
              <a:rPr lang="de-DE" dirty="0" err="1"/>
              <a:t>optimise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and </a:t>
            </a:r>
            <a:r>
              <a:rPr lang="de-DE" dirty="0" err="1"/>
              <a:t>prevent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bulk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time </a:t>
            </a:r>
            <a:r>
              <a:rPr lang="de-DE" dirty="0" err="1"/>
              <a:t>consumption</a:t>
            </a:r>
            <a:endParaRPr lang="de-DE" dirty="0"/>
          </a:p>
          <a:p>
            <a:r>
              <a:rPr lang="de-DE" dirty="0" err="1"/>
              <a:t>Estimated</a:t>
            </a:r>
            <a:r>
              <a:rPr lang="de-DE" dirty="0"/>
              <a:t> time </a:t>
            </a:r>
            <a:r>
              <a:rPr lang="de-DE" dirty="0" err="1"/>
              <a:t>consumption</a:t>
            </a:r>
            <a:r>
              <a:rPr lang="de-DE" dirty="0"/>
              <a:t> </a:t>
            </a:r>
            <a:r>
              <a:rPr lang="de-DE" dirty="0" err="1"/>
              <a:t>optimise</a:t>
            </a:r>
            <a:r>
              <a:rPr lang="de-DE" dirty="0"/>
              <a:t> a0</a:t>
            </a:r>
          </a:p>
          <a:p>
            <a:pPr lvl="1"/>
            <a:r>
              <a:rPr lang="de-DE" dirty="0"/>
              <a:t>732s per </a:t>
            </a:r>
            <a:r>
              <a:rPr lang="de-DE" dirty="0" err="1"/>
              <a:t>projection</a:t>
            </a:r>
            <a:endParaRPr lang="de-DE" dirty="0"/>
          </a:p>
          <a:p>
            <a:pPr lvl="1"/>
            <a:r>
              <a:rPr lang="de-DE" dirty="0"/>
              <a:t>255 </a:t>
            </a:r>
            <a:r>
              <a:rPr lang="de-DE" dirty="0" err="1"/>
              <a:t>projections</a:t>
            </a:r>
            <a:r>
              <a:rPr lang="de-DE" dirty="0"/>
              <a:t> in parallel </a:t>
            </a:r>
            <a:r>
              <a:rPr lang="de-DE" dirty="0" err="1"/>
              <a:t>with</a:t>
            </a:r>
            <a:r>
              <a:rPr lang="de-DE" dirty="0"/>
              <a:t> 4 </a:t>
            </a:r>
            <a:r>
              <a:rPr lang="de-DE" dirty="0" err="1"/>
              <a:t>cores</a:t>
            </a:r>
            <a:endParaRPr lang="de-DE" dirty="0"/>
          </a:p>
          <a:p>
            <a:pPr lvl="1"/>
            <a:r>
              <a:rPr lang="de-DE" dirty="0"/>
              <a:t>20 </a:t>
            </a:r>
            <a:r>
              <a:rPr lang="de-DE" dirty="0" err="1"/>
              <a:t>iterations</a:t>
            </a:r>
            <a:r>
              <a:rPr lang="de-DE" dirty="0"/>
              <a:t> + </a:t>
            </a:r>
            <a:r>
              <a:rPr lang="de-DE" dirty="0" err="1"/>
              <a:t>linesearch</a:t>
            </a:r>
            <a:endParaRPr lang="de-DE" dirty="0"/>
          </a:p>
          <a:p>
            <a:pPr lvl="1"/>
            <a:r>
              <a:rPr lang="de-DE" dirty="0"/>
              <a:t>++</a:t>
            </a:r>
          </a:p>
          <a:p>
            <a:r>
              <a:rPr lang="de-DE" dirty="0" err="1"/>
              <a:t>However</a:t>
            </a:r>
            <a:r>
              <a:rPr lang="de-DE" dirty="0"/>
              <a:t>, also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optimisation</a:t>
            </a:r>
            <a:r>
              <a:rPr lang="de-DE" dirty="0"/>
              <a:t> potential in MATLAB</a:t>
            </a:r>
          </a:p>
          <a:p>
            <a:pPr lvl="1"/>
            <a:r>
              <a:rPr lang="de-DE" dirty="0"/>
              <a:t>E.g. </a:t>
            </a:r>
            <a:r>
              <a:rPr lang="de-DE" dirty="0" err="1"/>
              <a:t>Should</a:t>
            </a:r>
            <a:r>
              <a:rPr lang="de-DE" dirty="0"/>
              <a:t> not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dlarrays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doing</a:t>
            </a:r>
            <a:r>
              <a:rPr lang="de-DE" dirty="0"/>
              <a:t> </a:t>
            </a:r>
            <a:r>
              <a:rPr lang="de-DE" dirty="0" err="1"/>
              <a:t>forward</a:t>
            </a:r>
            <a:r>
              <a:rPr lang="de-DE" dirty="0"/>
              <a:t> pass</a:t>
            </a:r>
          </a:p>
          <a:p>
            <a:r>
              <a:rPr lang="de-DE" dirty="0"/>
              <a:t>Also, AD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orientations</a:t>
            </a:r>
            <a:r>
              <a:rPr lang="de-DE" dirty="0"/>
              <a:t> not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yet</a:t>
            </a:r>
            <a:r>
              <a:rPr lang="de-DE" dirty="0"/>
              <a:t>.</a:t>
            </a:r>
          </a:p>
          <a:p>
            <a:r>
              <a:rPr lang="de-DE" dirty="0" err="1"/>
              <a:t>Smaller</a:t>
            </a:r>
            <a:r>
              <a:rPr lang="de-DE" dirty="0"/>
              <a:t> sample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run</a:t>
            </a:r>
            <a:endParaRPr lang="de-DE" dirty="0"/>
          </a:p>
          <a:p>
            <a:r>
              <a:rPr lang="de-DE" dirty="0" err="1"/>
              <a:t>Visualise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in </a:t>
            </a:r>
            <a:r>
              <a:rPr lang="de-DE" dirty="0" err="1"/>
              <a:t>grads</a:t>
            </a:r>
            <a:r>
              <a:rPr lang="de-DE"/>
              <a:t>.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772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CFBB1-61E1-5FB1-5895-7C2D0D61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Update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6FF4FF1-E37B-4D28-DEB8-5677D0567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Plots</a:t>
            </a:r>
          </a:p>
          <a:p>
            <a:r>
              <a:rPr lang="de-DE" dirty="0"/>
              <a:t>Raw AD a0 (a2,a4,a6)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finished</a:t>
            </a:r>
            <a:endParaRPr lang="de-DE" dirty="0"/>
          </a:p>
          <a:p>
            <a:pPr lvl="1"/>
            <a:r>
              <a:rPr lang="de-DE" dirty="0" err="1"/>
              <a:t>With</a:t>
            </a:r>
            <a:r>
              <a:rPr lang="de-DE" dirty="0"/>
              <a:t> an </a:t>
            </a:r>
            <a:r>
              <a:rPr lang="de-DE" dirty="0" err="1"/>
              <a:t>assumption</a:t>
            </a:r>
            <a:r>
              <a:rPr lang="de-DE" dirty="0"/>
              <a:t>. (</a:t>
            </a:r>
            <a:r>
              <a:rPr lang="de-DE" dirty="0" err="1"/>
              <a:t>Traced</a:t>
            </a:r>
            <a:r>
              <a:rPr lang="de-DE" dirty="0"/>
              <a:t> </a:t>
            </a:r>
            <a:r>
              <a:rPr lang="de-DE" dirty="0" err="1"/>
              <a:t>dlarray</a:t>
            </a:r>
            <a:r>
              <a:rPr lang="de-DE" dirty="0"/>
              <a:t> </a:t>
            </a:r>
            <a:r>
              <a:rPr lang="de-DE" dirty="0" err="1"/>
              <a:t>issue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in 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neighbour</a:t>
            </a:r>
            <a:r>
              <a:rPr lang="de-DE" dirty="0"/>
              <a:t> </a:t>
            </a:r>
            <a:r>
              <a:rPr lang="de-DE" dirty="0" err="1"/>
              <a:t>interpolation</a:t>
            </a:r>
            <a:r>
              <a:rPr lang="de-DE" dirty="0"/>
              <a:t>. 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wrongly</a:t>
            </a:r>
            <a:r>
              <a:rPr lang="de-DE" dirty="0"/>
              <a:t> </a:t>
            </a:r>
            <a:r>
              <a:rPr lang="de-DE" dirty="0" err="1"/>
              <a:t>implemented</a:t>
            </a:r>
            <a:endParaRPr lang="de-DE" dirty="0"/>
          </a:p>
          <a:p>
            <a:r>
              <a:rPr lang="de-DE" dirty="0"/>
              <a:t>Timings ny4nx4</a:t>
            </a:r>
          </a:p>
          <a:p>
            <a:pPr lvl="1"/>
            <a:r>
              <a:rPr lang="en-US" dirty="0"/>
              <a:t>Bilinear ny4nx4: 0.06s (</a:t>
            </a:r>
            <a:r>
              <a:rPr lang="en-US" dirty="0" err="1"/>
              <a:t>approx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 ny4nx4: 0.112s</a:t>
            </a:r>
            <a:endParaRPr lang="de-DE" dirty="0"/>
          </a:p>
          <a:p>
            <a:r>
              <a:rPr lang="de-DE" dirty="0"/>
              <a:t>Questions </a:t>
            </a:r>
            <a:r>
              <a:rPr lang="de-DE" dirty="0" err="1"/>
              <a:t>server</a:t>
            </a:r>
            <a:r>
              <a:rPr lang="de-DE" dirty="0"/>
              <a:t>, </a:t>
            </a:r>
            <a:r>
              <a:rPr lang="de-DE" dirty="0" err="1"/>
              <a:t>files</a:t>
            </a:r>
            <a:r>
              <a:rPr lang="de-DE" dirty="0"/>
              <a:t>, and </a:t>
            </a:r>
            <a:r>
              <a:rPr lang="de-DE" dirty="0" err="1"/>
              <a:t>matlab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28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E2BDCD7-B5AE-3D8C-5D4B-E60E8B26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7070F98-4DDB-E67D-FD58-CB21E2163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Options:</a:t>
            </a:r>
          </a:p>
          <a:p>
            <a:pPr lvl="1"/>
            <a:r>
              <a:rPr lang="de-DE" dirty="0"/>
              <a:t>Implement bilinear </a:t>
            </a:r>
            <a:r>
              <a:rPr lang="de-DE" dirty="0" err="1"/>
              <a:t>interpolation</a:t>
            </a:r>
            <a:r>
              <a:rPr lang="de-DE" dirty="0"/>
              <a:t> AD</a:t>
            </a:r>
          </a:p>
          <a:p>
            <a:pPr lvl="1"/>
            <a:r>
              <a:rPr lang="de-DE" dirty="0"/>
              <a:t>Do not </a:t>
            </a:r>
            <a:r>
              <a:rPr lang="de-DE" dirty="0" err="1"/>
              <a:t>remember</a:t>
            </a:r>
            <a:r>
              <a:rPr lang="de-DE" dirty="0"/>
              <a:t> initial </a:t>
            </a:r>
            <a:r>
              <a:rPr lang="de-DE" dirty="0" err="1"/>
              <a:t>params</a:t>
            </a:r>
            <a:r>
              <a:rPr lang="de-DE" dirty="0"/>
              <a:t> </a:t>
            </a:r>
            <a:r>
              <a:rPr lang="de-DE" dirty="0" err="1"/>
              <a:t>regarding</a:t>
            </a:r>
            <a:r>
              <a:rPr lang="de-DE" dirty="0"/>
              <a:t> </a:t>
            </a:r>
            <a:r>
              <a:rPr lang="de-DE" dirty="0" err="1"/>
              <a:t>volume_upsampling</a:t>
            </a:r>
            <a:r>
              <a:rPr lang="de-DE" dirty="0"/>
              <a:t> and </a:t>
            </a:r>
            <a:r>
              <a:rPr lang="de-DE" dirty="0" err="1"/>
              <a:t>filter</a:t>
            </a:r>
            <a:endParaRPr lang="de-DE" dirty="0"/>
          </a:p>
          <a:p>
            <a:pPr lvl="2"/>
            <a:r>
              <a:rPr lang="de-DE" dirty="0"/>
              <a:t>Test </a:t>
            </a:r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endParaRPr lang="de-DE" dirty="0"/>
          </a:p>
          <a:p>
            <a:pPr lvl="2"/>
            <a:r>
              <a:rPr lang="de-DE" dirty="0"/>
              <a:t>Finish a0: Look at </a:t>
            </a:r>
            <a:r>
              <a:rPr lang="de-DE" dirty="0" err="1"/>
              <a:t>volume</a:t>
            </a:r>
            <a:r>
              <a:rPr lang="de-DE" dirty="0"/>
              <a:t> </a:t>
            </a:r>
            <a:r>
              <a:rPr lang="de-DE" dirty="0" err="1"/>
              <a:t>upsampling</a:t>
            </a:r>
            <a:r>
              <a:rPr lang="de-DE" dirty="0"/>
              <a:t> and 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AD</a:t>
            </a:r>
          </a:p>
          <a:p>
            <a:pPr lvl="1"/>
            <a:r>
              <a:rPr lang="de-DE" dirty="0" err="1"/>
              <a:t>Continue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AD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orientation</a:t>
            </a:r>
            <a:endParaRPr lang="de-DE" dirty="0"/>
          </a:p>
          <a:p>
            <a:pPr lvl="1"/>
            <a:r>
              <a:rPr lang="de-DE" dirty="0"/>
              <a:t>Test out </a:t>
            </a:r>
            <a:r>
              <a:rPr lang="de-DE" dirty="0" err="1"/>
              <a:t>server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voxels</a:t>
            </a:r>
            <a:r>
              <a:rPr lang="de-DE" dirty="0"/>
              <a:t> </a:t>
            </a:r>
            <a:r>
              <a:rPr lang="de-DE" dirty="0" err="1"/>
              <a:t>corresponding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. Fix </a:t>
            </a:r>
            <a:r>
              <a:rPr lang="de-DE" dirty="0" err="1"/>
              <a:t>issue</a:t>
            </a:r>
            <a:r>
              <a:rPr lang="de-DE" dirty="0"/>
              <a:t>. </a:t>
            </a:r>
          </a:p>
          <a:p>
            <a:r>
              <a:rPr lang="de-DE" dirty="0"/>
              <a:t>Do AD </a:t>
            </a:r>
            <a:r>
              <a:rPr lang="de-DE" dirty="0" err="1"/>
              <a:t>orientation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5364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C93187B-5B9F-3D25-F5C6-B728643E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projection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sample </a:t>
            </a:r>
            <a:r>
              <a:rPr lang="de-DE" dirty="0" err="1"/>
              <a:t>voxels</a:t>
            </a:r>
            <a:endParaRPr lang="de-DE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806E489-2524-17EA-4B2D-ECB7CDFC4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Occurance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projection</a:t>
            </a:r>
            <a:r>
              <a:rPr lang="de-DE" dirty="0"/>
              <a:t> </a:t>
            </a:r>
            <a:r>
              <a:rPr lang="de-DE" dirty="0" err="1"/>
              <a:t>occured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nearest</a:t>
            </a:r>
            <a:r>
              <a:rPr lang="de-DE" dirty="0"/>
              <a:t> and bilinear </a:t>
            </a:r>
            <a:r>
              <a:rPr lang="de-DE" dirty="0" err="1"/>
              <a:t>interpolation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computed</a:t>
            </a:r>
            <a:r>
              <a:rPr lang="de-DE" dirty="0"/>
              <a:t> </a:t>
            </a:r>
            <a:r>
              <a:rPr lang="de-DE" dirty="0" err="1"/>
              <a:t>symbolic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was </a:t>
            </a:r>
            <a:r>
              <a:rPr lang="de-DE" dirty="0" err="1"/>
              <a:t>zero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expression</a:t>
            </a:r>
            <a:r>
              <a:rPr lang="de-DE" dirty="0"/>
              <a:t> in Liebe </a:t>
            </a:r>
            <a:r>
              <a:rPr lang="de-DE" dirty="0" err="1"/>
              <a:t>diverges</a:t>
            </a:r>
            <a:r>
              <a:rPr lang="de-DE" dirty="0"/>
              <a:t>.</a:t>
            </a:r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occurance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orientation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sample</a:t>
            </a:r>
          </a:p>
          <a:p>
            <a:r>
              <a:rPr lang="de-DE" dirty="0" err="1"/>
              <a:t>Physical</a:t>
            </a:r>
            <a:r>
              <a:rPr lang="de-DE" dirty="0"/>
              <a:t> </a:t>
            </a:r>
            <a:r>
              <a:rPr lang="de-DE" dirty="0" err="1"/>
              <a:t>explanation</a:t>
            </a:r>
            <a:r>
              <a:rPr lang="de-DE" dirty="0"/>
              <a:t>: </a:t>
            </a:r>
          </a:p>
          <a:p>
            <a:r>
              <a:rPr lang="de-DE" dirty="0"/>
              <a:t>Also: I </a:t>
            </a:r>
            <a:r>
              <a:rPr lang="de-DE" dirty="0" err="1"/>
              <a:t>believe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4254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757E04F-3452-0C03-F412-FA23FBA79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</a:t>
            </a:r>
            <a:r>
              <a:rPr lang="de-DE" dirty="0" err="1"/>
              <a:t>of</a:t>
            </a:r>
            <a:r>
              <a:rPr lang="de-DE" dirty="0"/>
              <a:t> AD Orientation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CB36340-AF6F-547C-0664-0560ECE62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Likely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rewritten</a:t>
            </a:r>
            <a:r>
              <a:rPr lang="de-DE" dirty="0"/>
              <a:t>. Task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theta_op</a:t>
            </a:r>
            <a:r>
              <a:rPr lang="de-DE" dirty="0"/>
              <a:t> and </a:t>
            </a:r>
            <a:r>
              <a:rPr lang="de-DE" dirty="0" err="1"/>
              <a:t>phi_op</a:t>
            </a:r>
            <a:r>
              <a:rPr lang="de-D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5307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A33031-CD04-400E-9361-C1683E05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Status 20.10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2D7C221-57FB-C35E-29C8-191614AAD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Do not </a:t>
            </a:r>
            <a:r>
              <a:rPr lang="de-DE" dirty="0" err="1"/>
              <a:t>remember</a:t>
            </a:r>
            <a:r>
              <a:rPr lang="de-DE" dirty="0"/>
              <a:t> </a:t>
            </a:r>
            <a:r>
              <a:rPr lang="de-DE" dirty="0" err="1"/>
              <a:t>exactly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far</a:t>
            </a:r>
            <a:r>
              <a:rPr lang="de-DE" dirty="0"/>
              <a:t> I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 last time</a:t>
            </a:r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weeks</a:t>
            </a:r>
            <a:r>
              <a:rPr lang="de-DE" dirty="0"/>
              <a:t> back: I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checked</a:t>
            </a:r>
            <a:r>
              <a:rPr lang="de-DE" dirty="0"/>
              <a:t> </a:t>
            </a:r>
            <a:r>
              <a:rPr lang="de-DE" dirty="0" err="1"/>
              <a:t>zero</a:t>
            </a:r>
            <a:r>
              <a:rPr lang="de-DE" dirty="0"/>
              <a:t> </a:t>
            </a:r>
            <a:r>
              <a:rPr lang="de-DE" dirty="0" err="1"/>
              <a:t>projections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sample. Never </a:t>
            </a:r>
            <a:r>
              <a:rPr lang="de-DE" dirty="0" err="1"/>
              <a:t>occured</a:t>
            </a:r>
            <a:r>
              <a:rPr lang="de-DE" dirty="0"/>
              <a:t>. Thus limited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debugging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.</a:t>
            </a:r>
          </a:p>
          <a:p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orientation</a:t>
            </a:r>
            <a:r>
              <a:rPr lang="de-DE" dirty="0"/>
              <a:t>, </a:t>
            </a:r>
            <a:r>
              <a:rPr lang="de-DE" dirty="0" err="1"/>
              <a:t>aniso</a:t>
            </a:r>
            <a:r>
              <a:rPr lang="de-DE" dirty="0"/>
              <a:t> </a:t>
            </a:r>
            <a:r>
              <a:rPr lang="de-DE" dirty="0" err="1"/>
              <a:t>etc</a:t>
            </a:r>
            <a:endParaRPr lang="de-DE" dirty="0"/>
          </a:p>
          <a:p>
            <a:pPr lvl="1"/>
            <a:r>
              <a:rPr lang="de-DE" dirty="0"/>
              <a:t>Runs, but </a:t>
            </a:r>
            <a:r>
              <a:rPr lang="de-DE" dirty="0" err="1"/>
              <a:t>mysterious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pPr lvl="1"/>
            <a:r>
              <a:rPr lang="de-DE" dirty="0"/>
              <a:t>Lots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debugging</a:t>
            </a:r>
            <a:r>
              <a:rPr lang="de-DE" dirty="0"/>
              <a:t>. Something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probably</a:t>
            </a:r>
            <a:r>
              <a:rPr lang="de-DE" dirty="0"/>
              <a:t> a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wrong</a:t>
            </a:r>
            <a:endParaRPr lang="de-DE" dirty="0"/>
          </a:p>
          <a:p>
            <a:r>
              <a:rPr lang="de-DE" dirty="0" err="1"/>
              <a:t>Implemented</a:t>
            </a:r>
            <a:r>
              <a:rPr lang="de-DE" dirty="0"/>
              <a:t> bilinear </a:t>
            </a:r>
            <a:r>
              <a:rPr lang="de-DE" dirty="0" err="1"/>
              <a:t>interpolation</a:t>
            </a:r>
            <a:r>
              <a:rPr lang="de-DE" dirty="0"/>
              <a:t> and </a:t>
            </a:r>
            <a:r>
              <a:rPr lang="de-DE" dirty="0" err="1"/>
              <a:t>convolution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AD</a:t>
            </a:r>
          </a:p>
          <a:p>
            <a:pPr lvl="1"/>
            <a:r>
              <a:rPr lang="de-DE" dirty="0" err="1"/>
              <a:t>Drastic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in </a:t>
            </a:r>
            <a:r>
              <a:rPr lang="de-DE" dirty="0" err="1"/>
              <a:t>accuracy</a:t>
            </a:r>
            <a:endParaRPr lang="de-DE" dirty="0"/>
          </a:p>
          <a:p>
            <a:r>
              <a:rPr lang="de-DE" dirty="0" err="1"/>
              <a:t>Implemented</a:t>
            </a:r>
            <a:r>
              <a:rPr lang="de-DE" dirty="0"/>
              <a:t> GPU </a:t>
            </a:r>
            <a:r>
              <a:rPr lang="de-DE" dirty="0" err="1"/>
              <a:t>arrays</a:t>
            </a:r>
            <a:endParaRPr lang="de-DE" dirty="0"/>
          </a:p>
          <a:p>
            <a:pPr lvl="1"/>
            <a:r>
              <a:rPr lang="de-DE" dirty="0"/>
              <a:t>Made code </a:t>
            </a:r>
            <a:r>
              <a:rPr lang="de-DE" dirty="0" err="1"/>
              <a:t>slower</a:t>
            </a:r>
            <a:r>
              <a:rPr lang="de-DE" dirty="0"/>
              <a:t>. Most </a:t>
            </a:r>
            <a:r>
              <a:rPr lang="de-DE" dirty="0" err="1"/>
              <a:t>likely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 on larger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4422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1B74AA-5095-488E-F8ED-29053A72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Status 20.10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5B09F4D-2194-C828-0B00-0133D0E3C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Had an </a:t>
            </a:r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speed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AD</a:t>
            </a:r>
          </a:p>
          <a:p>
            <a:pPr lvl="1"/>
            <a:r>
              <a:rPr lang="de-DE" dirty="0" err="1"/>
              <a:t>Did</a:t>
            </a:r>
            <a:r>
              <a:rPr lang="de-DE" dirty="0"/>
              <a:t> not </a:t>
            </a:r>
            <a:r>
              <a:rPr lang="de-DE" dirty="0" err="1"/>
              <a:t>allow</a:t>
            </a:r>
            <a:r>
              <a:rPr lang="de-DE" dirty="0"/>
              <a:t> parallel </a:t>
            </a:r>
            <a:r>
              <a:rPr lang="de-DE" dirty="0" err="1"/>
              <a:t>computing</a:t>
            </a:r>
            <a:endParaRPr lang="de-DE" dirty="0"/>
          </a:p>
          <a:p>
            <a:pPr lvl="1"/>
            <a:r>
              <a:rPr lang="de-DE" dirty="0"/>
              <a:t>Was </a:t>
            </a:r>
            <a:r>
              <a:rPr lang="de-DE" dirty="0" err="1"/>
              <a:t>generally</a:t>
            </a:r>
            <a:r>
              <a:rPr lang="de-DE" dirty="0"/>
              <a:t> </a:t>
            </a:r>
            <a:r>
              <a:rPr lang="de-DE" dirty="0" err="1"/>
              <a:t>slower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endParaRPr lang="de-DE" dirty="0"/>
          </a:p>
          <a:p>
            <a:pPr lvl="1"/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numerous</a:t>
            </a:r>
            <a:r>
              <a:rPr lang="de-DE" dirty="0"/>
              <a:t> </a:t>
            </a:r>
            <a:r>
              <a:rPr lang="de-DE" dirty="0" err="1"/>
              <a:t>profiling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;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html</a:t>
            </a:r>
            <a:endParaRPr lang="de-DE" dirty="0"/>
          </a:p>
          <a:p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Mondays</a:t>
            </a:r>
            <a:r>
              <a:rPr lang="de-DE" dirty="0"/>
              <a:t> PP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 err="1"/>
              <a:t>Tried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sample –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assistance</a:t>
            </a:r>
            <a:r>
              <a:rPr lang="de-DE" dirty="0"/>
              <a:t> on </a:t>
            </a:r>
            <a:r>
              <a:rPr lang="de-DE" dirty="0" err="1"/>
              <a:t>gamma</a:t>
            </a:r>
            <a:endParaRPr lang="de-DE" dirty="0"/>
          </a:p>
          <a:p>
            <a:r>
              <a:rPr lang="de-DE" dirty="0" err="1"/>
              <a:t>Considered</a:t>
            </a:r>
            <a:r>
              <a:rPr lang="de-DE" dirty="0"/>
              <a:t> </a:t>
            </a:r>
            <a:r>
              <a:rPr lang="de-DE" dirty="0" err="1"/>
              <a:t>optimising</a:t>
            </a:r>
            <a:r>
              <a:rPr lang="de-DE" dirty="0"/>
              <a:t> </a:t>
            </a:r>
            <a:r>
              <a:rPr lang="de-DE" dirty="0" err="1"/>
              <a:t>memory</a:t>
            </a:r>
            <a:endParaRPr lang="de-DE" dirty="0"/>
          </a:p>
          <a:p>
            <a:pPr lvl="1"/>
            <a:r>
              <a:rPr lang="de-DE" dirty="0"/>
              <a:t>But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. 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3284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A17A959-1FB2-9880-A368-FCECF0B4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Running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Gamma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2B7C12B-693B-3C03-3B83-ADF5398B6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Optimising</a:t>
            </a:r>
            <a:r>
              <a:rPr lang="de-DE" dirty="0"/>
              <a:t> a0 (10 </a:t>
            </a:r>
            <a:r>
              <a:rPr lang="de-DE" dirty="0" err="1"/>
              <a:t>iterations</a:t>
            </a:r>
            <a:r>
              <a:rPr lang="de-DE" dirty="0"/>
              <a:t>): 80s</a:t>
            </a:r>
          </a:p>
          <a:p>
            <a:pPr lvl="1"/>
            <a:r>
              <a:rPr lang="de-DE" dirty="0"/>
              <a:t>250s on personal </a:t>
            </a:r>
            <a:r>
              <a:rPr lang="de-DE" dirty="0" err="1"/>
              <a:t>computer</a:t>
            </a:r>
            <a:r>
              <a:rPr lang="de-DE" dirty="0"/>
              <a:t>. </a:t>
            </a:r>
          </a:p>
          <a:p>
            <a:pPr lvl="1"/>
            <a:r>
              <a:rPr lang="de-DE" dirty="0" err="1"/>
              <a:t>Symbolic</a:t>
            </a:r>
            <a:r>
              <a:rPr lang="de-DE" dirty="0"/>
              <a:t> 8s. </a:t>
            </a:r>
            <a:r>
              <a:rPr lang="de-DE" dirty="0" err="1"/>
              <a:t>Symbolic</a:t>
            </a:r>
            <a:r>
              <a:rPr lang="de-DE" dirty="0"/>
              <a:t> 240s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sample. 30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831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bigger</a:t>
            </a:r>
            <a:r>
              <a:rPr lang="de-DE" dirty="0"/>
              <a:t> sample</a:t>
            </a:r>
          </a:p>
          <a:p>
            <a:r>
              <a:rPr lang="de-DE" dirty="0" err="1"/>
              <a:t>Orientations</a:t>
            </a:r>
            <a:endParaRPr lang="de-DE" dirty="0"/>
          </a:p>
          <a:p>
            <a:pPr lvl="1"/>
            <a:r>
              <a:rPr lang="de-DE" dirty="0" err="1"/>
              <a:t>Vanishing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probably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AD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conducted</a:t>
            </a:r>
            <a:r>
              <a:rPr lang="de-DE" dirty="0"/>
              <a:t> on a0</a:t>
            </a:r>
          </a:p>
          <a:p>
            <a:pPr lvl="1"/>
            <a:r>
              <a:rPr lang="de-DE" dirty="0"/>
              <a:t>Works </a:t>
            </a:r>
            <a:r>
              <a:rPr lang="de-DE" dirty="0" err="1"/>
              <a:t>if</a:t>
            </a:r>
            <a:r>
              <a:rPr lang="de-DE" dirty="0"/>
              <a:t> a0 </a:t>
            </a:r>
            <a:r>
              <a:rPr lang="de-DE" dirty="0" err="1"/>
              <a:t>calculated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symbolic</a:t>
            </a:r>
            <a:r>
              <a:rPr lang="de-DE" dirty="0"/>
              <a:t> </a:t>
            </a:r>
            <a:r>
              <a:rPr lang="de-DE" dirty="0" err="1"/>
              <a:t>gradients</a:t>
            </a:r>
            <a:endParaRPr lang="de-DE" dirty="0"/>
          </a:p>
          <a:p>
            <a:r>
              <a:rPr lang="de-DE" dirty="0" err="1"/>
              <a:t>Nonsymmetric</a:t>
            </a:r>
            <a:r>
              <a:rPr lang="de-DE" dirty="0"/>
              <a:t> </a:t>
            </a:r>
            <a:r>
              <a:rPr lang="de-DE" dirty="0" err="1"/>
              <a:t>coefficients</a:t>
            </a:r>
            <a:endParaRPr lang="de-DE" dirty="0"/>
          </a:p>
          <a:p>
            <a:pPr lvl="1"/>
            <a:r>
              <a:rPr lang="de-DE" dirty="0"/>
              <a:t>Error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decrease</a:t>
            </a:r>
            <a:r>
              <a:rPr lang="de-DE" dirty="0"/>
              <a:t> </a:t>
            </a:r>
            <a:r>
              <a:rPr lang="de-DE" dirty="0" err="1"/>
              <a:t>noteably</a:t>
            </a:r>
            <a:endParaRPr lang="de-DE" dirty="0"/>
          </a:p>
          <a:p>
            <a:r>
              <a:rPr lang="de-DE" dirty="0"/>
              <a:t>All </a:t>
            </a:r>
            <a:r>
              <a:rPr lang="de-DE" dirty="0" err="1"/>
              <a:t>combined</a:t>
            </a:r>
            <a:endParaRPr lang="de-DE" dirty="0"/>
          </a:p>
          <a:p>
            <a:pPr lvl="1"/>
            <a:r>
              <a:rPr lang="de-DE" dirty="0"/>
              <a:t>Works ok, not </a:t>
            </a:r>
            <a:r>
              <a:rPr lang="de-DE" dirty="0" err="1"/>
              <a:t>great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6582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AC2FBC1-01C4-CB12-5E0F-5632252C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1875CDF-D98F-F7D0-1FE4-ADF7B73F4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errors</a:t>
            </a:r>
            <a:endParaRPr lang="de-DE" dirty="0"/>
          </a:p>
          <a:p>
            <a:r>
              <a:rPr lang="de-DE"/>
              <a:t>Write Thesis</a:t>
            </a:r>
          </a:p>
        </p:txBody>
      </p:sp>
    </p:spTree>
    <p:extLst>
      <p:ext uri="{BB962C8B-B14F-4D97-AF65-F5344CB8AC3E}">
        <p14:creationId xmlns:p14="http://schemas.microsoft.com/office/powerpoint/2010/main" val="3081874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A392994-CC7F-71F3-7791-E4A05E87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Status Debugging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AB97CA6-EE52-87A8-D6DD-C8202C38A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forward</a:t>
            </a:r>
            <a:r>
              <a:rPr lang="de-DE" dirty="0"/>
              <a:t> pass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verified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gives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output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gradients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approximately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same. </a:t>
            </a:r>
          </a:p>
          <a:p>
            <a:pPr lvl="1"/>
            <a:r>
              <a:rPr lang="de-DE" dirty="0"/>
              <a:t>The </a:t>
            </a:r>
            <a:r>
              <a:rPr lang="de-DE" dirty="0" err="1"/>
              <a:t>difference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,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1e-4</a:t>
            </a:r>
          </a:p>
          <a:p>
            <a:pPr lvl="1"/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amounts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1e-2 after 255 </a:t>
            </a:r>
            <a:r>
              <a:rPr lang="de-DE" dirty="0" err="1"/>
              <a:t>projections</a:t>
            </a:r>
            <a:r>
              <a:rPr lang="de-DE" dirty="0"/>
              <a:t>. The </a:t>
            </a:r>
            <a:r>
              <a:rPr lang="de-DE" dirty="0" err="1"/>
              <a:t>biggest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occurs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largest</a:t>
            </a:r>
            <a:r>
              <a:rPr lang="de-DE" dirty="0"/>
              <a:t> </a:t>
            </a:r>
            <a:r>
              <a:rPr lang="de-DE" dirty="0" err="1"/>
              <a:t>gradients</a:t>
            </a:r>
            <a:endParaRPr lang="de-DE" dirty="0"/>
          </a:p>
          <a:p>
            <a:pPr lvl="1"/>
            <a:r>
              <a:rPr lang="de-DE" dirty="0" err="1"/>
              <a:t>Resulted</a:t>
            </a:r>
            <a:r>
              <a:rPr lang="de-DE" dirty="0"/>
              <a:t> in 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total </a:t>
            </a:r>
            <a:r>
              <a:rPr lang="de-DE" dirty="0" err="1"/>
              <a:t>error</a:t>
            </a:r>
            <a:r>
              <a:rPr lang="de-DE" dirty="0"/>
              <a:t> E,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optimisation</a:t>
            </a:r>
            <a:r>
              <a:rPr lang="de-DE" dirty="0"/>
              <a:t> </a:t>
            </a:r>
            <a:r>
              <a:rPr lang="de-DE" dirty="0" err="1"/>
              <a:t>step</a:t>
            </a:r>
            <a:endParaRPr lang="de-DE" dirty="0"/>
          </a:p>
          <a:p>
            <a:r>
              <a:rPr lang="de-DE" dirty="0" err="1"/>
              <a:t>Anisotropic</a:t>
            </a:r>
            <a:r>
              <a:rPr lang="de-DE" dirty="0"/>
              <a:t> </a:t>
            </a:r>
            <a:r>
              <a:rPr lang="de-DE" dirty="0" err="1"/>
              <a:t>coefficients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fixed</a:t>
            </a:r>
            <a:r>
              <a:rPr lang="de-DE" dirty="0"/>
              <a:t>.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equally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a0, </a:t>
            </a:r>
            <a:r>
              <a:rPr lang="de-DE" dirty="0" err="1"/>
              <a:t>theta</a:t>
            </a:r>
            <a:r>
              <a:rPr lang="de-DE" dirty="0"/>
              <a:t>, </a:t>
            </a:r>
            <a:r>
              <a:rPr lang="de-DE" dirty="0" err="1"/>
              <a:t>phi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990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CA6CF89-FE0B-443B-6F4D-79BDB8C9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Meeting </a:t>
            </a:r>
            <a:r>
              <a:rPr lang="de-DE" dirty="0" err="1"/>
              <a:t>with</a:t>
            </a:r>
            <a:r>
              <a:rPr lang="de-DE" dirty="0"/>
              <a:t> Fredrik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34D3ECE-3C32-E042-88FD-129786377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Located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</a:t>
            </a:r>
          </a:p>
          <a:p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experiences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</a:t>
            </a:r>
          </a:p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params</a:t>
            </a:r>
            <a:r>
              <a:rPr lang="de-DE" dirty="0"/>
              <a:t> and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999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CDDAFC0-3959-FA2A-D0DE-3E122AE1C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Status Debugging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41353B7-8A30-0BCF-E635-E22EF298B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Python </a:t>
            </a:r>
            <a:r>
              <a:rPr lang="de-DE" dirty="0" err="1"/>
              <a:t>back-up</a:t>
            </a:r>
            <a:r>
              <a:rPr lang="de-DE" dirty="0"/>
              <a:t> </a:t>
            </a:r>
            <a:r>
              <a:rPr lang="de-DE" dirty="0" err="1"/>
              <a:t>autograd</a:t>
            </a:r>
            <a:r>
              <a:rPr lang="de-DE" dirty="0"/>
              <a:t> </a:t>
            </a:r>
            <a:r>
              <a:rPr lang="de-DE" dirty="0" err="1"/>
              <a:t>engine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almost</a:t>
            </a:r>
            <a:r>
              <a:rPr lang="de-DE" dirty="0"/>
              <a:t> </a:t>
            </a:r>
            <a:r>
              <a:rPr lang="de-DE" dirty="0" err="1"/>
              <a:t>finished</a:t>
            </a:r>
            <a:endParaRPr lang="de-DE" dirty="0"/>
          </a:p>
          <a:p>
            <a:pPr lvl="1"/>
            <a:r>
              <a:rPr lang="de-DE" dirty="0"/>
              <a:t>Manage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communicate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matlab</a:t>
            </a:r>
            <a:endParaRPr lang="de-DE" dirty="0"/>
          </a:p>
          <a:p>
            <a:pPr lvl="1"/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matlab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pytorch</a:t>
            </a:r>
            <a:r>
              <a:rPr lang="de-DE" dirty="0"/>
              <a:t> </a:t>
            </a:r>
            <a:r>
              <a:rPr lang="de-DE" dirty="0" err="1"/>
              <a:t>tensors</a:t>
            </a:r>
            <a:endParaRPr lang="de-DE" dirty="0"/>
          </a:p>
          <a:p>
            <a:pPr lvl="1"/>
            <a:r>
              <a:rPr lang="de-DE" dirty="0"/>
              <a:t>A0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, but 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calculation</a:t>
            </a:r>
            <a:r>
              <a:rPr lang="de-DE" dirty="0"/>
              <a:t>. Will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that</a:t>
            </a:r>
            <a:endParaRPr lang="de-DE" dirty="0"/>
          </a:p>
          <a:p>
            <a:pPr lvl="1"/>
            <a:r>
              <a:rPr lang="de-DE" dirty="0"/>
              <a:t>Also </a:t>
            </a:r>
            <a:r>
              <a:rPr lang="de-DE" dirty="0" err="1"/>
              <a:t>shaping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orientation</a:t>
            </a:r>
            <a:r>
              <a:rPr lang="de-DE" dirty="0"/>
              <a:t> and </a:t>
            </a:r>
            <a:r>
              <a:rPr lang="de-DE" dirty="0" err="1"/>
              <a:t>anisotropic</a:t>
            </a:r>
            <a:r>
              <a:rPr lang="de-DE" dirty="0"/>
              <a:t> </a:t>
            </a:r>
            <a:r>
              <a:rPr lang="de-DE" dirty="0" err="1"/>
              <a:t>coefficents</a:t>
            </a:r>
            <a:endParaRPr lang="de-DE" dirty="0"/>
          </a:p>
          <a:p>
            <a:pPr lvl="1"/>
            <a:r>
              <a:rPr lang="de-DE" dirty="0" err="1"/>
              <a:t>Finally</a:t>
            </a:r>
            <a:r>
              <a:rPr lang="de-DE" dirty="0"/>
              <a:t>, 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batchify</a:t>
            </a:r>
            <a:r>
              <a:rPr lang="de-DE" dirty="0"/>
              <a:t>, </a:t>
            </a:r>
            <a:r>
              <a:rPr lang="de-DE" dirty="0" err="1"/>
              <a:t>meaning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all </a:t>
            </a:r>
            <a:r>
              <a:rPr lang="de-DE" dirty="0" err="1"/>
              <a:t>projections</a:t>
            </a:r>
            <a:r>
              <a:rPr lang="de-DE" dirty="0"/>
              <a:t> at </a:t>
            </a:r>
            <a:r>
              <a:rPr lang="de-DE" dirty="0" err="1"/>
              <a:t>once</a:t>
            </a:r>
            <a:endParaRPr lang="de-DE" dirty="0"/>
          </a:p>
          <a:p>
            <a:pPr lvl="2"/>
            <a:r>
              <a:rPr lang="de-DE" dirty="0" err="1"/>
              <a:t>Parloop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matlab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python</a:t>
            </a:r>
            <a:endParaRPr lang="de-DE" dirty="0"/>
          </a:p>
          <a:p>
            <a:pPr lvl="2"/>
            <a:r>
              <a:rPr lang="de-DE" dirty="0"/>
              <a:t>Will </a:t>
            </a:r>
            <a:r>
              <a:rPr lang="de-DE" dirty="0" err="1"/>
              <a:t>nevertheless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faster</a:t>
            </a:r>
            <a:endParaRPr lang="de-DE" dirty="0"/>
          </a:p>
          <a:p>
            <a:r>
              <a:rPr lang="de-DE" dirty="0" err="1"/>
              <a:t>Optimisation</a:t>
            </a:r>
            <a:r>
              <a:rPr lang="de-DE" dirty="0"/>
              <a:t> </a:t>
            </a:r>
            <a:r>
              <a:rPr lang="de-DE" dirty="0" err="1"/>
              <a:t>further</a:t>
            </a:r>
            <a:endParaRPr lang="de-DE" dirty="0"/>
          </a:p>
          <a:p>
            <a:pPr lvl="1"/>
            <a:r>
              <a:rPr lang="de-DE" dirty="0"/>
              <a:t>Memory </a:t>
            </a:r>
            <a:r>
              <a:rPr lang="de-DE" dirty="0" err="1"/>
              <a:t>management</a:t>
            </a:r>
            <a:r>
              <a:rPr lang="de-DE" dirty="0"/>
              <a:t> MATLAB</a:t>
            </a:r>
          </a:p>
          <a:p>
            <a:pPr lvl="1"/>
            <a:r>
              <a:rPr lang="de-DE" dirty="0"/>
              <a:t>Batch </a:t>
            </a:r>
            <a:r>
              <a:rPr lang="de-DE" dirty="0" err="1"/>
              <a:t>creation</a:t>
            </a:r>
            <a:r>
              <a:rPr lang="de-DE" dirty="0"/>
              <a:t> Python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7289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5746FE-F4BB-DFA2-4493-B2CBA0965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Error and </a:t>
            </a:r>
            <a:r>
              <a:rPr lang="de-DE" dirty="0" err="1"/>
              <a:t>timings</a:t>
            </a:r>
            <a:endParaRPr lang="de-DE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37B58FA-214F-FD42-2B0D-B8FBC9F35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Symbolic no par: 512 in 90 seconds</a:t>
            </a:r>
          </a:p>
          <a:p>
            <a:r>
              <a:rPr lang="en-US" dirty="0"/>
              <a:t>Symbolic par: 512 in 106 seconds (Weird)</a:t>
            </a:r>
          </a:p>
          <a:p>
            <a:r>
              <a:rPr lang="en-US" dirty="0"/>
              <a:t>AD par:  571 in 446 seconds</a:t>
            </a:r>
          </a:p>
          <a:p>
            <a:r>
              <a:rPr lang="en-US" dirty="0"/>
              <a:t>AD GPU: Too slow</a:t>
            </a:r>
          </a:p>
          <a:p>
            <a:r>
              <a:rPr lang="en-US" dirty="0" err="1"/>
              <a:t>Sym</a:t>
            </a:r>
            <a:r>
              <a:rPr lang="en-US" dirty="0"/>
              <a:t> a0, AD orientation etc. : 500 in 869 seconds</a:t>
            </a:r>
          </a:p>
          <a:p>
            <a:endParaRPr lang="en-US" dirty="0"/>
          </a:p>
          <a:p>
            <a:r>
              <a:rPr lang="en-US" dirty="0"/>
              <a:t>Symbolic par no mask: 491 in 64 seconds</a:t>
            </a:r>
          </a:p>
          <a:p>
            <a:r>
              <a:rPr lang="en-US" dirty="0"/>
              <a:t>AD par no mask: 475 in 880 seconds</a:t>
            </a:r>
          </a:p>
          <a:p>
            <a:endParaRPr lang="en-US" dirty="0"/>
          </a:p>
          <a:p>
            <a:r>
              <a:rPr lang="en-US" dirty="0"/>
              <a:t>Big sample symbolic par no mask: 112 in 1226 seconds.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5418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794F613-8C2A-429C-5A16-BEB49477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3564023-6A41-302C-8CB9-22DC8CEE8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r>
              <a:rPr lang="de-DE" dirty="0"/>
              <a:t>Check </a:t>
            </a:r>
            <a:r>
              <a:rPr lang="de-DE" dirty="0" err="1"/>
              <a:t>symbolic</a:t>
            </a:r>
            <a:r>
              <a:rPr lang="de-DE" dirty="0"/>
              <a:t> </a:t>
            </a:r>
            <a:r>
              <a:rPr lang="de-DE" dirty="0" err="1"/>
              <a:t>gradients</a:t>
            </a:r>
            <a:r>
              <a:rPr lang="de-DE" dirty="0"/>
              <a:t> </a:t>
            </a:r>
            <a:r>
              <a:rPr lang="de-DE" dirty="0" err="1"/>
              <a:t>filter</a:t>
            </a:r>
            <a:endParaRPr lang="de-DE" dirty="0"/>
          </a:p>
          <a:p>
            <a:r>
              <a:rPr lang="de-DE" dirty="0"/>
              <a:t>Write </a:t>
            </a:r>
            <a:r>
              <a:rPr lang="de-DE" dirty="0" err="1"/>
              <a:t>thesis</a:t>
            </a:r>
            <a:endParaRPr lang="de-DE" dirty="0"/>
          </a:p>
          <a:p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symbolic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. </a:t>
            </a:r>
          </a:p>
          <a:p>
            <a:r>
              <a:rPr lang="de-DE" dirty="0"/>
              <a:t>Include a0 </a:t>
            </a:r>
            <a:r>
              <a:rPr lang="de-DE" dirty="0" err="1"/>
              <a:t>derivation</a:t>
            </a:r>
            <a:r>
              <a:rPr lang="de-DE" dirty="0"/>
              <a:t> PSI-</a:t>
            </a:r>
            <a:r>
              <a:rPr lang="de-DE" dirty="0" err="1"/>
              <a:t>chapter</a:t>
            </a:r>
            <a:r>
              <a:rPr lang="de-DE" dirty="0"/>
              <a:t> (Appendix)</a:t>
            </a:r>
          </a:p>
        </p:txBody>
      </p:sp>
    </p:spTree>
    <p:extLst>
      <p:ext uri="{BB962C8B-B14F-4D97-AF65-F5344CB8AC3E}">
        <p14:creationId xmlns:p14="http://schemas.microsoft.com/office/powerpoint/2010/main" val="94502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8965BC0-58B7-0BFB-BA0B-12219697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Filter </a:t>
            </a:r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29D094C-32B6-6778-1C1E-43CF86ED4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Symbolic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: 627 in 14 </a:t>
            </a:r>
            <a:r>
              <a:rPr lang="de-DE" dirty="0" err="1"/>
              <a:t>seconds</a:t>
            </a:r>
            <a:r>
              <a:rPr lang="de-DE" dirty="0"/>
              <a:t>. The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refuses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downwards</a:t>
            </a:r>
            <a:endParaRPr lang="de-DE" dirty="0"/>
          </a:p>
          <a:p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smaller</a:t>
            </a:r>
            <a:r>
              <a:rPr lang="de-DE" dirty="0"/>
              <a:t> sample </a:t>
            </a:r>
            <a:r>
              <a:rPr lang="de-DE" dirty="0" err="1"/>
              <a:t>properly</a:t>
            </a:r>
            <a:r>
              <a:rPr lang="de-DE" dirty="0"/>
              <a:t>.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3D </a:t>
            </a:r>
            <a:r>
              <a:rPr lang="de-DE" dirty="0" err="1"/>
              <a:t>structure</a:t>
            </a:r>
            <a:r>
              <a:rPr lang="de-DE" dirty="0"/>
              <a:t>, and do </a:t>
            </a:r>
            <a:r>
              <a:rPr lang="de-DE" dirty="0" err="1"/>
              <a:t>forward</a:t>
            </a:r>
            <a:r>
              <a:rPr lang="de-DE" dirty="0"/>
              <a:t> pass. Save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projection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 </a:t>
            </a:r>
          </a:p>
          <a:p>
            <a:r>
              <a:rPr lang="de-DE" dirty="0"/>
              <a:t>Check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exp</a:t>
            </a:r>
            <a:r>
              <a:rPr lang="de-DE" dirty="0"/>
              <a:t>(sin)-expression </a:t>
            </a:r>
            <a:r>
              <a:rPr lang="de-DE" dirty="0" err="1"/>
              <a:t>automatically</a:t>
            </a:r>
            <a:endParaRPr lang="de-DE" dirty="0"/>
          </a:p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projection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 dx, </a:t>
            </a:r>
            <a:r>
              <a:rPr lang="de-DE" dirty="0" err="1"/>
              <a:t>dy</a:t>
            </a:r>
            <a:r>
              <a:rPr lang="de-DE" dirty="0"/>
              <a:t> 0.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orientation</a:t>
            </a:r>
            <a:r>
              <a:rPr lang="de-DE" dirty="0"/>
              <a:t>, </a:t>
            </a:r>
            <a:r>
              <a:rPr lang="de-DE" dirty="0" err="1"/>
              <a:t>calculate</a:t>
            </a:r>
            <a:r>
              <a:rPr lang="de-DE" dirty="0"/>
              <a:t> rot </a:t>
            </a:r>
            <a:r>
              <a:rPr lang="de-DE" dirty="0" err="1"/>
              <a:t>matrix</a:t>
            </a:r>
            <a:r>
              <a:rPr lang="de-DE" dirty="0"/>
              <a:t>. Do </a:t>
            </a:r>
            <a:r>
              <a:rPr lang="de-DE" dirty="0" err="1"/>
              <a:t>forward</a:t>
            </a:r>
            <a:r>
              <a:rPr lang="de-DE" dirty="0"/>
              <a:t> </a:t>
            </a:r>
            <a:r>
              <a:rPr lang="de-DE" dirty="0" err="1"/>
              <a:t>projection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analytical</a:t>
            </a:r>
            <a:r>
              <a:rPr lang="de-DE" dirty="0"/>
              <a:t> 3D </a:t>
            </a:r>
            <a:r>
              <a:rPr lang="de-DE" dirty="0" err="1"/>
              <a:t>model</a:t>
            </a:r>
            <a:r>
              <a:rPr lang="de-DE" dirty="0"/>
              <a:t>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1754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65169F4-761C-5413-BC6A-C313B4B5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	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AA45A26-22F1-7E41-9046-49185AD83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Desposition Content Thesis</a:t>
            </a:r>
          </a:p>
          <a:p>
            <a:r>
              <a:rPr lang="de-DE" dirty="0"/>
              <a:t>Write </a:t>
            </a:r>
            <a:r>
              <a:rPr lang="de-DE" dirty="0" err="1"/>
              <a:t>some</a:t>
            </a:r>
            <a:r>
              <a:rPr lang="de-DE" dirty="0"/>
              <a:t> Theory</a:t>
            </a:r>
          </a:p>
          <a:p>
            <a:r>
              <a:rPr lang="de-DE" dirty="0"/>
              <a:t>Check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derivation</a:t>
            </a:r>
            <a:endParaRPr lang="de-DE" dirty="0"/>
          </a:p>
          <a:p>
            <a:r>
              <a:rPr lang="de-DE" dirty="0"/>
              <a:t>Create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validation</a:t>
            </a:r>
            <a:r>
              <a:rPr lang="de-DE" dirty="0"/>
              <a:t> and </a:t>
            </a:r>
            <a:r>
              <a:rPr lang="de-DE" dirty="0" err="1"/>
              <a:t>testing</a:t>
            </a:r>
            <a:endParaRPr lang="de-DE" dirty="0"/>
          </a:p>
          <a:p>
            <a:r>
              <a:rPr lang="de-DE" dirty="0"/>
              <a:t>Run </a:t>
            </a:r>
            <a:r>
              <a:rPr lang="de-DE" dirty="0" err="1"/>
              <a:t>tests</a:t>
            </a:r>
            <a:endParaRPr lang="de-DE" dirty="0"/>
          </a:p>
          <a:p>
            <a:r>
              <a:rPr lang="de-DE" dirty="0"/>
              <a:t>Write Methods and </a:t>
            </a:r>
            <a:r>
              <a:rPr lang="de-DE" dirty="0" err="1"/>
              <a:t>Results</a:t>
            </a:r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Finans</a:t>
            </a:r>
            <a:r>
              <a:rPr lang="de-DE" dirty="0"/>
              <a:t> </a:t>
            </a:r>
            <a:r>
              <a:rPr lang="de-DE"/>
              <a:t>and Lab)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952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008AB4B-4A76-1681-0297-CE69338D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</a:t>
            </a:r>
            <a:r>
              <a:rPr lang="de-DE" dirty="0" err="1"/>
              <a:t>of</a:t>
            </a:r>
            <a:r>
              <a:rPr lang="de-DE" dirty="0"/>
              <a:t> AD in </a:t>
            </a:r>
            <a:r>
              <a:rPr lang="de-DE" dirty="0" err="1"/>
              <a:t>Matlab</a:t>
            </a:r>
            <a:endParaRPr lang="de-DE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83F55FE-9E9B-ED7B-9E4C-16CE0DB28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 being 0</a:t>
            </a:r>
          </a:p>
          <a:p>
            <a:pPr lvl="1"/>
            <a:r>
              <a:rPr lang="en-US" dirty="0"/>
              <a:t>MATLAB  Symbolic: 	0.000333 s., AD: 0.004680 s.</a:t>
            </a:r>
          </a:p>
          <a:p>
            <a:pPr lvl="1"/>
            <a:r>
              <a:rPr lang="en-US" dirty="0"/>
              <a:t>Python Symbolic:	0.000496 s., AD: 0.001820 s.</a:t>
            </a:r>
          </a:p>
          <a:p>
            <a:r>
              <a:rPr lang="en-US" dirty="0"/>
              <a:t>Semi-random large gradient calculation running 10000 times: MATLAB AD 3.3 times slower than python </a:t>
            </a:r>
            <a:r>
              <a:rPr lang="en-US" dirty="0" err="1"/>
              <a:t>pytorch</a:t>
            </a:r>
            <a:r>
              <a:rPr lang="en-US" dirty="0"/>
              <a:t> AD.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34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B46151-A176-C7F3-44B3-76AC81E24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 </a:t>
            </a:r>
            <a:r>
              <a:rPr lang="de-DE" dirty="0" err="1"/>
              <a:t>of</a:t>
            </a:r>
            <a:r>
              <a:rPr lang="de-DE" dirty="0"/>
              <a:t> AD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Optimisation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2FE3498-52CD-A945-D5D0-2EA58120A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Chose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try</a:t>
            </a:r>
            <a:r>
              <a:rPr lang="de-DE" dirty="0"/>
              <a:t> MATLAB,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code </a:t>
            </a:r>
            <a:r>
              <a:rPr lang="de-DE" dirty="0" err="1"/>
              <a:t>supposedly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. </a:t>
            </a:r>
          </a:p>
          <a:p>
            <a:r>
              <a:rPr lang="de-DE" dirty="0"/>
              <a:t>Error </a:t>
            </a:r>
            <a:r>
              <a:rPr lang="de-DE" dirty="0" err="1"/>
              <a:t>metric</a:t>
            </a:r>
            <a:r>
              <a:rPr lang="de-DE" dirty="0"/>
              <a:t> </a:t>
            </a:r>
            <a:r>
              <a:rPr lang="de-DE" dirty="0" err="1"/>
              <a:t>script</a:t>
            </a:r>
            <a:endParaRPr lang="de-DE" dirty="0"/>
          </a:p>
          <a:p>
            <a:pPr lvl="1"/>
            <a:r>
              <a:rPr lang="de-DE" dirty="0"/>
              <a:t>Copy </a:t>
            </a:r>
            <a:r>
              <a:rPr lang="de-DE" dirty="0" err="1"/>
              <a:t>paste</a:t>
            </a:r>
            <a:r>
              <a:rPr lang="de-DE" dirty="0"/>
              <a:t> and </a:t>
            </a:r>
            <a:r>
              <a:rPr lang="de-DE" dirty="0" err="1"/>
              <a:t>altered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 AD-version</a:t>
            </a:r>
          </a:p>
          <a:p>
            <a:pPr lvl="1"/>
            <a:r>
              <a:rPr lang="de-DE" dirty="0"/>
              <a:t>Begins </a:t>
            </a:r>
            <a:r>
              <a:rPr lang="de-DE" dirty="0" err="1"/>
              <a:t>where</a:t>
            </a:r>
            <a:r>
              <a:rPr lang="de-DE" dirty="0"/>
              <a:t> SH </a:t>
            </a:r>
            <a:r>
              <a:rPr lang="de-DE" dirty="0" err="1"/>
              <a:t>coefficients</a:t>
            </a:r>
            <a:r>
              <a:rPr lang="de-DE" dirty="0"/>
              <a:t> </a:t>
            </a:r>
            <a:r>
              <a:rPr lang="de-DE" dirty="0" err="1"/>
              <a:t>combine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SH </a:t>
            </a:r>
            <a:r>
              <a:rPr lang="de-DE" dirty="0" err="1"/>
              <a:t>functions</a:t>
            </a:r>
            <a:endParaRPr lang="de-DE" dirty="0"/>
          </a:p>
          <a:p>
            <a:pPr lvl="1"/>
            <a:r>
              <a:rPr lang="de-DE" dirty="0"/>
              <a:t>Ends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calculated</a:t>
            </a:r>
            <a:r>
              <a:rPr lang="de-DE" dirty="0"/>
              <a:t>. </a:t>
            </a:r>
          </a:p>
          <a:p>
            <a:r>
              <a:rPr lang="de-DE" dirty="0"/>
              <a:t>Goal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a </a:t>
            </a:r>
            <a:r>
              <a:rPr lang="de-DE" dirty="0" err="1"/>
              <a:t>forward</a:t>
            </a:r>
            <a:r>
              <a:rPr lang="de-DE" dirty="0"/>
              <a:t> pass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dlarray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(Deep Learning </a:t>
            </a:r>
            <a:r>
              <a:rPr lang="de-DE" dirty="0" err="1"/>
              <a:t>arrays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Dlfeval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a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graph</a:t>
            </a:r>
            <a:endParaRPr lang="de-DE" dirty="0"/>
          </a:p>
          <a:p>
            <a:pPr lvl="1"/>
            <a:r>
              <a:rPr lang="de-DE" dirty="0" err="1"/>
              <a:t>Backwards</a:t>
            </a:r>
            <a:r>
              <a:rPr lang="de-DE" dirty="0"/>
              <a:t> pass </a:t>
            </a:r>
            <a:r>
              <a:rPr lang="de-DE" dirty="0" err="1"/>
              <a:t>happens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calling</a:t>
            </a:r>
            <a:r>
              <a:rPr lang="de-DE" dirty="0"/>
              <a:t> </a:t>
            </a:r>
            <a:r>
              <a:rPr lang="de-DE" dirty="0" err="1"/>
              <a:t>dlgradient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and variable. </a:t>
            </a:r>
          </a:p>
        </p:txBody>
      </p:sp>
    </p:spTree>
    <p:extLst>
      <p:ext uri="{BB962C8B-B14F-4D97-AF65-F5344CB8AC3E}">
        <p14:creationId xmlns:p14="http://schemas.microsoft.com/office/powerpoint/2010/main" val="267850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73AFE5A-9CC9-16AD-9AA0-EDF2A40A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Status on </a:t>
            </a:r>
            <a:r>
              <a:rPr lang="de-DE" dirty="0" err="1"/>
              <a:t>implementation</a:t>
            </a:r>
            <a:endParaRPr lang="de-DE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9A9F323-EB43-0A47-CAF7-B66ED5B42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SAXS_AD_forward_backward</a:t>
            </a:r>
            <a:endParaRPr lang="de-DE" dirty="0"/>
          </a:p>
          <a:p>
            <a:pPr lvl="1"/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a </a:t>
            </a:r>
            <a:r>
              <a:rPr lang="de-DE" dirty="0" err="1"/>
              <a:t>dlarray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SH </a:t>
            </a:r>
            <a:r>
              <a:rPr lang="de-DE" dirty="0" err="1"/>
              <a:t>coefficients</a:t>
            </a:r>
            <a:r>
              <a:rPr lang="de-DE" dirty="0"/>
              <a:t> (</a:t>
            </a:r>
            <a:r>
              <a:rPr lang="de-DE" dirty="0" err="1"/>
              <a:t>a_temp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dlfeval</a:t>
            </a:r>
            <a:endParaRPr lang="de-DE" dirty="0"/>
          </a:p>
          <a:p>
            <a:r>
              <a:rPr lang="de-DE" dirty="0" err="1"/>
              <a:t>SAXS_AD_cost_function</a:t>
            </a:r>
            <a:endParaRPr lang="de-DE" dirty="0"/>
          </a:p>
          <a:p>
            <a:pPr lvl="1"/>
            <a:r>
              <a:rPr lang="de-DE" dirty="0"/>
              <a:t>Copy </a:t>
            </a:r>
            <a:r>
              <a:rPr lang="de-DE" dirty="0" err="1"/>
              <a:t>paste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forward</a:t>
            </a:r>
            <a:r>
              <a:rPr lang="de-DE" dirty="0"/>
              <a:t> pass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script</a:t>
            </a:r>
            <a:endParaRPr lang="de-DE" dirty="0"/>
          </a:p>
          <a:p>
            <a:pPr lvl="1"/>
            <a:r>
              <a:rPr lang="de-DE" dirty="0"/>
              <a:t>Implements </a:t>
            </a:r>
            <a:r>
              <a:rPr lang="de-DE" dirty="0" err="1"/>
              <a:t>equations</a:t>
            </a:r>
            <a:r>
              <a:rPr lang="de-DE" dirty="0"/>
              <a:t> in </a:t>
            </a:r>
            <a:r>
              <a:rPr lang="de-DE" dirty="0" err="1"/>
              <a:t>literature</a:t>
            </a:r>
            <a:endParaRPr lang="de-DE" dirty="0"/>
          </a:p>
          <a:p>
            <a:pPr lvl="1"/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interpolation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voxels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reciprocal</a:t>
            </a:r>
            <a:r>
              <a:rPr lang="de-DE" dirty="0"/>
              <a:t> </a:t>
            </a:r>
            <a:r>
              <a:rPr lang="de-DE" dirty="0" err="1"/>
              <a:t>intensities</a:t>
            </a:r>
            <a:endParaRPr lang="de-DE" dirty="0"/>
          </a:p>
          <a:p>
            <a:pPr lvl="1"/>
            <a:r>
              <a:rPr lang="de-DE" dirty="0" err="1"/>
              <a:t>Calculates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projection</a:t>
            </a:r>
            <a:endParaRPr lang="de-DE" dirty="0"/>
          </a:p>
          <a:p>
            <a:pPr lvl="1"/>
            <a:r>
              <a:rPr lang="de-DE" dirty="0" err="1"/>
              <a:t>Additionally</a:t>
            </a:r>
            <a:r>
              <a:rPr lang="de-DE" dirty="0"/>
              <a:t>, Call </a:t>
            </a:r>
            <a:r>
              <a:rPr lang="de-DE" dirty="0" err="1"/>
              <a:t>dlgradient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Computes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coeffient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gradients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541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1E68F22-4436-34A5-AD15-1073AC56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endParaRPr lang="de-DE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3DC97B2-2C45-5C05-D2C9-551A8E269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1077"/>
          </a:xfrm>
        </p:spPr>
        <p:txBody>
          <a:bodyPr>
            <a:normAutofit fontScale="92500"/>
          </a:bodyPr>
          <a:lstStyle/>
          <a:p>
            <a:r>
              <a:rPr lang="de-DE" dirty="0"/>
              <a:t>MEX-</a:t>
            </a:r>
            <a:r>
              <a:rPr lang="de-DE" dirty="0" err="1"/>
              <a:t>functions</a:t>
            </a:r>
            <a:endParaRPr lang="de-DE" dirty="0"/>
          </a:p>
          <a:p>
            <a:pPr lvl="1"/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imagine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exist</a:t>
            </a:r>
            <a:r>
              <a:rPr lang="de-DE" dirty="0"/>
              <a:t> C-support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dlarrays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searching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  <a:p>
            <a:pPr lvl="1"/>
            <a:r>
              <a:rPr lang="de-DE" dirty="0" err="1"/>
              <a:t>Hence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optimised</a:t>
            </a:r>
            <a:r>
              <a:rPr lang="de-DE" dirty="0"/>
              <a:t> </a:t>
            </a:r>
            <a:r>
              <a:rPr lang="de-DE" dirty="0" err="1"/>
              <a:t>bottle</a:t>
            </a:r>
            <a:r>
              <a:rPr lang="de-DE" dirty="0"/>
              <a:t> </a:t>
            </a:r>
            <a:r>
              <a:rPr lang="de-DE" dirty="0" err="1"/>
              <a:t>necks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optimised</a:t>
            </a:r>
            <a:endParaRPr lang="de-DE" dirty="0"/>
          </a:p>
          <a:p>
            <a:pPr lvl="1"/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dirty="0" err="1"/>
              <a:t>Bsxpagemult.c</a:t>
            </a:r>
            <a:r>
              <a:rPr lang="de-DE" dirty="0"/>
              <a:t> was </a:t>
            </a:r>
            <a:r>
              <a:rPr lang="de-DE" dirty="0" err="1"/>
              <a:t>replaced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 MATLAB-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pagemtimes</a:t>
            </a:r>
            <a:endParaRPr lang="de-DE" dirty="0"/>
          </a:p>
          <a:p>
            <a:r>
              <a:rPr lang="de-DE" dirty="0" err="1"/>
              <a:t>Interpolations</a:t>
            </a:r>
            <a:endParaRPr lang="de-DE" dirty="0"/>
          </a:p>
          <a:p>
            <a:pPr lvl="1"/>
            <a:r>
              <a:rPr lang="de-DE" dirty="0"/>
              <a:t>Bilinear </a:t>
            </a:r>
            <a:r>
              <a:rPr lang="de-DE" dirty="0" err="1"/>
              <a:t>interpolation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MEX-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speed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Switched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Nearest-neighbour</a:t>
            </a:r>
            <a:r>
              <a:rPr lang="de-DE" dirty="0"/>
              <a:t> </a:t>
            </a:r>
            <a:r>
              <a:rPr lang="de-DE" dirty="0" err="1"/>
              <a:t>interpolation</a:t>
            </a:r>
            <a:r>
              <a:rPr lang="de-DE" dirty="0"/>
              <a:t> in MATLAB. Had </a:t>
            </a:r>
            <a:r>
              <a:rPr lang="de-DE" dirty="0" err="1"/>
              <a:t>errors</a:t>
            </a:r>
            <a:r>
              <a:rPr lang="de-DE" dirty="0"/>
              <a:t>, </a:t>
            </a:r>
            <a:r>
              <a:rPr lang="de-DE" dirty="0" err="1"/>
              <a:t>though</a:t>
            </a:r>
            <a:r>
              <a:rPr lang="de-DE" dirty="0"/>
              <a:t>. </a:t>
            </a:r>
          </a:p>
          <a:p>
            <a:pPr lvl="1"/>
            <a:r>
              <a:rPr lang="de-DE" dirty="0"/>
              <a:t>Not </a:t>
            </a:r>
            <a:r>
              <a:rPr lang="de-DE" dirty="0" err="1"/>
              <a:t>recommended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transfer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dlarrays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voxels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projections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Interpolation, </a:t>
            </a:r>
            <a:r>
              <a:rPr lang="de-DE" dirty="0" err="1"/>
              <a:t>gradients</a:t>
            </a:r>
            <a:r>
              <a:rPr lang="de-DE" dirty="0"/>
              <a:t> </a:t>
            </a:r>
            <a:r>
              <a:rPr lang="de-DE" dirty="0" err="1"/>
              <a:t>etc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projection</a:t>
            </a:r>
            <a:r>
              <a:rPr lang="de-DE" dirty="0"/>
              <a:t> = 732s.</a:t>
            </a:r>
          </a:p>
          <a:p>
            <a:pPr lvl="2"/>
            <a:r>
              <a:rPr lang="de-DE" dirty="0"/>
              <a:t>Forward pass </a:t>
            </a:r>
            <a:r>
              <a:rPr lang="de-DE" dirty="0" err="1"/>
              <a:t>is</a:t>
            </a:r>
            <a:r>
              <a:rPr lang="de-DE" dirty="0"/>
              <a:t> 83s</a:t>
            </a:r>
          </a:p>
          <a:p>
            <a:pPr lvl="2"/>
            <a:r>
              <a:rPr lang="de-DE" dirty="0"/>
              <a:t>Gradient </a:t>
            </a:r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649s.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9125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A12E67-94B5-295D-9D70-70AB435F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endParaRPr lang="de-DE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AC88FA3-5DE0-50A1-4D8E-ADE85689D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Upsampling</a:t>
            </a:r>
            <a:r>
              <a:rPr lang="de-DE" dirty="0"/>
              <a:t> and </a:t>
            </a:r>
            <a:r>
              <a:rPr lang="de-DE" dirty="0" err="1"/>
              <a:t>filter</a:t>
            </a:r>
            <a:endParaRPr lang="de-DE" dirty="0"/>
          </a:p>
          <a:p>
            <a:pPr lvl="1"/>
            <a:r>
              <a:rPr lang="de-DE" dirty="0" err="1"/>
              <a:t>Interferes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dlarrays</a:t>
            </a:r>
            <a:endParaRPr lang="de-DE" dirty="0"/>
          </a:p>
          <a:p>
            <a:pPr lvl="1"/>
            <a:r>
              <a:rPr lang="de-DE" dirty="0"/>
              <a:t>Set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False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4239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6582BBD-74D2-D593-B085-C0390630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Original </a:t>
            </a:r>
            <a:r>
              <a:rPr lang="de-DE" dirty="0" err="1"/>
              <a:t>script</a:t>
            </a:r>
            <a:endParaRPr lang="de-DE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1F2EB7C-7732-D500-4BB7-D30671154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C-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in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speed</a:t>
            </a:r>
            <a:endParaRPr lang="de-DE" dirty="0"/>
          </a:p>
          <a:p>
            <a:r>
              <a:rPr lang="de-DE" dirty="0"/>
              <a:t>Bilinear </a:t>
            </a:r>
            <a:r>
              <a:rPr lang="de-DE" dirty="0" err="1"/>
              <a:t>interpolation</a:t>
            </a:r>
            <a:r>
              <a:rPr lang="de-DE" dirty="0"/>
              <a:t> </a:t>
            </a:r>
            <a:r>
              <a:rPr lang="de-DE" dirty="0" err="1"/>
              <a:t>gives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resolution</a:t>
            </a:r>
            <a:endParaRPr lang="de-DE" dirty="0"/>
          </a:p>
          <a:p>
            <a:pPr lvl="1"/>
            <a:r>
              <a:rPr lang="de-DE" dirty="0"/>
              <a:t>And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MEX C-</a:t>
            </a:r>
            <a:r>
              <a:rPr lang="de-DE" dirty="0" err="1"/>
              <a:t>function</a:t>
            </a:r>
            <a:r>
              <a:rPr lang="de-DE" dirty="0"/>
              <a:t>.</a:t>
            </a:r>
          </a:p>
          <a:p>
            <a:r>
              <a:rPr lang="de-DE" dirty="0" err="1"/>
              <a:t>Timed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Forward </a:t>
            </a:r>
            <a:r>
              <a:rPr lang="de-DE" dirty="0" err="1"/>
              <a:t>with</a:t>
            </a:r>
            <a:r>
              <a:rPr lang="de-DE" dirty="0"/>
              <a:t> Bilinear: 2.7 s</a:t>
            </a:r>
          </a:p>
          <a:p>
            <a:pPr lvl="1"/>
            <a:r>
              <a:rPr lang="de-DE" dirty="0"/>
              <a:t>(Forward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Nearest</a:t>
            </a:r>
            <a:r>
              <a:rPr lang="de-DE" dirty="0"/>
              <a:t>: 13 s)</a:t>
            </a:r>
          </a:p>
          <a:p>
            <a:pPr lvl="1"/>
            <a:r>
              <a:rPr lang="de-DE" dirty="0" err="1"/>
              <a:t>Backward</a:t>
            </a:r>
            <a:r>
              <a:rPr lang="de-DE" dirty="0"/>
              <a:t> </a:t>
            </a:r>
            <a:r>
              <a:rPr lang="de-DE" dirty="0" err="1"/>
              <a:t>symbolic</a:t>
            </a:r>
            <a:r>
              <a:rPr lang="de-DE" dirty="0"/>
              <a:t>: 0.1 s</a:t>
            </a:r>
          </a:p>
          <a:p>
            <a:pPr lvl="1"/>
            <a:r>
              <a:rPr lang="de-DE" dirty="0"/>
              <a:t>Total: 13.1 s</a:t>
            </a:r>
          </a:p>
          <a:p>
            <a:r>
              <a:rPr lang="de-DE" dirty="0"/>
              <a:t>Note: </a:t>
            </a:r>
            <a:r>
              <a:rPr lang="de-DE" dirty="0" err="1"/>
              <a:t>arb_backprojection</a:t>
            </a:r>
            <a:r>
              <a:rPr lang="de-DE" dirty="0"/>
              <a:t> not </a:t>
            </a:r>
            <a:r>
              <a:rPr lang="de-DE" dirty="0" err="1"/>
              <a:t>included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doing</a:t>
            </a:r>
            <a:r>
              <a:rPr lang="de-DE" dirty="0"/>
              <a:t> AD</a:t>
            </a:r>
          </a:p>
          <a:p>
            <a:pPr lvl="1"/>
            <a:r>
              <a:rPr lang="de-DE" dirty="0"/>
              <a:t>Believe not </a:t>
            </a:r>
            <a:r>
              <a:rPr lang="de-DE" dirty="0" err="1"/>
              <a:t>necessary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interpolate</a:t>
            </a:r>
            <a:r>
              <a:rPr lang="de-DE" dirty="0"/>
              <a:t> back </a:t>
            </a:r>
            <a:r>
              <a:rPr lang="de-DE" dirty="0" err="1"/>
              <a:t>to</a:t>
            </a:r>
            <a:r>
              <a:rPr lang="de-DE" dirty="0"/>
              <a:t> 3D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2D.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6236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A6DD07B-FDD9-6164-4FAF-76D36C8FE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Comparison</a:t>
            </a:r>
            <a:endParaRPr lang="de-DE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0D3C73B-3119-AC7F-8E44-14A8A000C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Error_norm</a:t>
            </a:r>
            <a:r>
              <a:rPr lang="de-DE" dirty="0"/>
              <a:t> = 0.8 </a:t>
            </a:r>
            <a:r>
              <a:rPr lang="de-DE" dirty="0" err="1"/>
              <a:t>with</a:t>
            </a:r>
            <a:r>
              <a:rPr lang="de-DE" dirty="0"/>
              <a:t> bilinear </a:t>
            </a:r>
            <a:r>
              <a:rPr lang="de-DE" dirty="0" err="1"/>
              <a:t>interpolation</a:t>
            </a:r>
            <a:r>
              <a:rPr lang="de-DE" dirty="0"/>
              <a:t> etc.</a:t>
            </a:r>
          </a:p>
          <a:p>
            <a:r>
              <a:rPr lang="de-DE" dirty="0" err="1"/>
              <a:t>Error_norm</a:t>
            </a:r>
            <a:r>
              <a:rPr lang="de-DE" dirty="0"/>
              <a:t> = 0.8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. </a:t>
            </a:r>
          </a:p>
          <a:p>
            <a:r>
              <a:rPr lang="de-DE" dirty="0"/>
              <a:t>Profile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forward</a:t>
            </a:r>
            <a:r>
              <a:rPr lang="de-DE" dirty="0"/>
              <a:t> /</a:t>
            </a:r>
            <a:r>
              <a:rPr lang="de-DE" dirty="0" err="1"/>
              <a:t>forward</a:t>
            </a:r>
            <a:r>
              <a:rPr lang="de-DE" dirty="0"/>
              <a:t> + </a:t>
            </a:r>
            <a:r>
              <a:rPr lang="de-DE" dirty="0" err="1"/>
              <a:t>backward</a:t>
            </a:r>
            <a:r>
              <a:rPr lang="de-DE" dirty="0"/>
              <a:t> pass AD</a:t>
            </a:r>
          </a:p>
          <a:p>
            <a:pPr lvl="1"/>
            <a:r>
              <a:rPr lang="de-DE" dirty="0"/>
              <a:t>Most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references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dlarrays</a:t>
            </a:r>
            <a:r>
              <a:rPr lang="de-DE" dirty="0"/>
              <a:t>. </a:t>
            </a:r>
          </a:p>
          <a:p>
            <a:r>
              <a:rPr lang="de-DE" dirty="0" err="1"/>
              <a:t>Results</a:t>
            </a:r>
            <a:endParaRPr lang="de-DE" dirty="0"/>
          </a:p>
          <a:p>
            <a:pPr lvl="1"/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interpolation</a:t>
            </a:r>
            <a:r>
              <a:rPr lang="de-DE" dirty="0"/>
              <a:t> </a:t>
            </a:r>
            <a:r>
              <a:rPr lang="de-DE" dirty="0" err="1"/>
              <a:t>naturally</a:t>
            </a:r>
            <a:r>
              <a:rPr lang="de-DE" dirty="0"/>
              <a:t> </a:t>
            </a:r>
            <a:r>
              <a:rPr lang="de-DE" dirty="0" err="1"/>
              <a:t>gives</a:t>
            </a:r>
            <a:r>
              <a:rPr lang="de-DE" dirty="0"/>
              <a:t> </a:t>
            </a:r>
            <a:r>
              <a:rPr lang="de-DE" dirty="0" err="1"/>
              <a:t>slightly</a:t>
            </a:r>
            <a:r>
              <a:rPr lang="de-DE" dirty="0"/>
              <a:t> different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bilinear </a:t>
            </a:r>
            <a:r>
              <a:rPr lang="de-DE" dirty="0" err="1"/>
              <a:t>interpolation</a:t>
            </a:r>
            <a:endParaRPr lang="de-DE" dirty="0"/>
          </a:p>
          <a:p>
            <a:pPr lvl="2"/>
            <a:r>
              <a:rPr lang="de-DE" dirty="0"/>
              <a:t>But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magnitude</a:t>
            </a:r>
            <a:r>
              <a:rPr lang="de-DE" dirty="0"/>
              <a:t> and </a:t>
            </a:r>
            <a:r>
              <a:rPr lang="de-DE" dirty="0" err="1"/>
              <a:t>direction</a:t>
            </a:r>
            <a:endParaRPr lang="de-DE" dirty="0"/>
          </a:p>
          <a:p>
            <a:pPr lvl="1"/>
            <a:r>
              <a:rPr lang="de-DE" dirty="0" err="1"/>
              <a:t>Saved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coefficients</a:t>
            </a:r>
            <a:r>
              <a:rPr lang="de-DE" dirty="0"/>
              <a:t> in all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de-DE" dirty="0"/>
          </a:p>
          <a:p>
            <a:pPr lvl="1"/>
            <a:r>
              <a:rPr lang="de-DE" dirty="0" err="1"/>
              <a:t>Reshaped</a:t>
            </a:r>
            <a:r>
              <a:rPr lang="de-DE" dirty="0"/>
              <a:t> </a:t>
            </a:r>
            <a:r>
              <a:rPr lang="de-DE" dirty="0" err="1"/>
              <a:t>dlarray-computed</a:t>
            </a:r>
            <a:r>
              <a:rPr lang="de-DE" dirty="0"/>
              <a:t> </a:t>
            </a:r>
            <a:r>
              <a:rPr lang="de-DE" dirty="0" err="1"/>
              <a:t>grads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1D </a:t>
            </a:r>
            <a:r>
              <a:rPr lang="de-DE" dirty="0" err="1"/>
              <a:t>to</a:t>
            </a:r>
            <a:r>
              <a:rPr lang="de-DE" dirty="0"/>
              <a:t> 3D</a:t>
            </a:r>
          </a:p>
          <a:p>
            <a:pPr lvl="2"/>
            <a:r>
              <a:rPr lang="de-DE" dirty="0" err="1"/>
              <a:t>Seems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identical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symbolic</a:t>
            </a:r>
            <a:r>
              <a:rPr lang="de-DE" dirty="0"/>
              <a:t> </a:t>
            </a:r>
            <a:r>
              <a:rPr lang="de-DE" dirty="0" err="1"/>
              <a:t>gradients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manual</a:t>
            </a:r>
            <a:r>
              <a:rPr lang="de-DE" dirty="0"/>
              <a:t> </a:t>
            </a:r>
            <a:r>
              <a:rPr lang="de-DE" dirty="0" err="1"/>
              <a:t>inspection</a:t>
            </a:r>
            <a:r>
              <a:rPr lang="de-DE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1144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6578</TotalTime>
  <Words>1329</Words>
  <Application>Microsoft Office PowerPoint</Application>
  <PresentationFormat>Widescreen</PresentationFormat>
  <Paragraphs>198</Paragraphs>
  <Slides>24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Office-tema</vt:lpstr>
      <vt:lpstr>Implementation of AD</vt:lpstr>
      <vt:lpstr>Meeting with Fredrik</vt:lpstr>
      <vt:lpstr>Test of AD in Matlab</vt:lpstr>
      <vt:lpstr>Integration of AD into Optimisation Algorithm</vt:lpstr>
      <vt:lpstr>Status on implementation</vt:lpstr>
      <vt:lpstr>Issues with implementation</vt:lpstr>
      <vt:lpstr>Issues with implementation</vt:lpstr>
      <vt:lpstr>Original script</vt:lpstr>
      <vt:lpstr>Comparison</vt:lpstr>
      <vt:lpstr>Plan forward?</vt:lpstr>
      <vt:lpstr>Update</vt:lpstr>
      <vt:lpstr>Next</vt:lpstr>
      <vt:lpstr>No projection from small sample voxels</vt:lpstr>
      <vt:lpstr>Implementation of AD Orientation</vt:lpstr>
      <vt:lpstr>Status 20.10</vt:lpstr>
      <vt:lpstr>Status 20.10</vt:lpstr>
      <vt:lpstr>Running script with Gamma</vt:lpstr>
      <vt:lpstr>Next</vt:lpstr>
      <vt:lpstr>Status Debugging</vt:lpstr>
      <vt:lpstr>Status Debugging</vt:lpstr>
      <vt:lpstr>Error and timings</vt:lpstr>
      <vt:lpstr>Next</vt:lpstr>
      <vt:lpstr>Filter test</vt:lpstr>
      <vt:lpstr>Todo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AD</dc:title>
  <dc:creator>Ruben Skjelstad Dragland</dc:creator>
  <cp:lastModifiedBy>Ruben Skjelstad Dragland</cp:lastModifiedBy>
  <cp:revision>1</cp:revision>
  <dcterms:created xsi:type="dcterms:W3CDTF">2022-09-27T10:46:06Z</dcterms:created>
  <dcterms:modified xsi:type="dcterms:W3CDTF">2022-10-26T12:13:55Z</dcterms:modified>
</cp:coreProperties>
</file>