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EE67-C534-1C16-C597-FBD7BA231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71B5D-FF68-D1D4-4ABC-80D7ECE4F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B47C-9B42-0F2C-84DB-A05F9085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C6D6-B149-4C03-9D50-E037A850635D}" type="datetimeFigureOut">
              <a:rPr lang="LID4096" smtClean="0"/>
              <a:t>02/19/2024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7082-A694-B8AF-1420-7A71210B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F7CAA-C80D-F8C6-EC7A-2BC615A9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426B-4D40-460D-89C5-C234ED74F76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115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0B2E-4787-EC33-397A-945C73E4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2F1D3-6FD3-CB9B-4E77-F396784D7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F3801-75C1-1301-F2A3-A574C6E5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C6D6-B149-4C03-9D50-E037A850635D}" type="datetimeFigureOut">
              <a:rPr lang="LID4096" smtClean="0"/>
              <a:t>02/19/2024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E1C39-412D-2BFF-55A8-B9E70EEE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AE6F7-D341-76EC-CB66-F2F91C10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426B-4D40-460D-89C5-C234ED74F76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387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66834-EB48-7212-26BB-0A6E72E43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1681A-B3DE-6593-CF3C-506ACF918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737BF-DD65-0B23-1B53-09BD8E17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C6D6-B149-4C03-9D50-E037A850635D}" type="datetimeFigureOut">
              <a:rPr lang="LID4096" smtClean="0"/>
              <a:t>02/19/2024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C4D6B-B053-A5D8-ED61-A2B5E04D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FF8C4-CFE9-3D15-8B65-3CAED8BB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426B-4D40-460D-89C5-C234ED74F76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57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18BE-DB56-4C26-99EC-7308AD44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CB252-EEAB-EE11-985B-CB5356197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C2F71-4EE9-A0F4-C140-A1E15335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C6D6-B149-4C03-9D50-E037A850635D}" type="datetimeFigureOut">
              <a:rPr lang="LID4096" smtClean="0"/>
              <a:t>02/19/2024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3931D-4C6E-AC15-F258-7AEEF6F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43817-BE82-7250-6B7A-05E44C4A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426B-4D40-460D-89C5-C234ED74F76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313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4D85-F147-9C0B-4165-4AFBC770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7FC62-63C0-E9DD-79F6-F9E975FE3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5AA77-D440-BEFB-482B-F6FCCC3F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C6D6-B149-4C03-9D50-E037A850635D}" type="datetimeFigureOut">
              <a:rPr lang="LID4096" smtClean="0"/>
              <a:t>02/19/2024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1F27F-728F-A4A3-84C3-1FAEF30C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9382-509E-83D9-97FB-30E52F76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426B-4D40-460D-89C5-C234ED74F76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18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51A8-ED4B-82A5-6B1A-1A953C0F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8B9D-F5C2-2AA7-FCAE-3340345AB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AAC4F-D660-B8A0-9B90-58AB37227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EEA72-FB66-F1AF-E06D-25EAEA32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C6D6-B149-4C03-9D50-E037A850635D}" type="datetimeFigureOut">
              <a:rPr lang="LID4096" smtClean="0"/>
              <a:t>02/19/2024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EAA0D-62CC-4A94-892C-4A5DA759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A40FF-0DAB-3B97-BF42-F6AA947A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426B-4D40-460D-89C5-C234ED74F76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139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68C2-2EB5-5937-97BD-631DB0CA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2CC3F-2062-C7AA-0A67-199864D4D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58D11-A5B5-C984-34D1-7927BC0D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670FA-7BB9-B8A9-0269-77A89C131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F5E42-A1A2-B4F0-E834-76637A0C0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D369C-3A22-FE7D-4F3A-3204AD44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C6D6-B149-4C03-9D50-E037A850635D}" type="datetimeFigureOut">
              <a:rPr lang="LID4096" smtClean="0"/>
              <a:t>02/19/2024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CD469-5446-EEC7-E6E4-2CD1F3DF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3EF8A-58C6-D733-CD76-C9139FAC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426B-4D40-460D-89C5-C234ED74F76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895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CE5B-AD46-688B-FF40-2D7FC528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26668-6C66-9E71-9959-3B1D89E2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C6D6-B149-4C03-9D50-E037A850635D}" type="datetimeFigureOut">
              <a:rPr lang="LID4096" smtClean="0"/>
              <a:t>02/19/2024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5977E-E946-1854-0DD3-D2622C30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2B297-5A1C-7B43-E1A5-C1B8FECA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426B-4D40-460D-89C5-C234ED74F76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184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2E22B-CB08-C01C-1996-E7FA3EFD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C6D6-B149-4C03-9D50-E037A850635D}" type="datetimeFigureOut">
              <a:rPr lang="LID4096" smtClean="0"/>
              <a:t>02/19/2024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9F101-1168-B1AA-CED0-44F62232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B3F3-89DD-E6B6-166F-4E12EC6C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426B-4D40-460D-89C5-C234ED74F76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977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61A1-DFD7-5150-A5C9-5EBFD96C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5CC20-71E3-0BA8-17D5-4CC6A103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3D899-25D4-795A-BD16-AEC5E9B73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64304-8A1D-EB17-4995-8E1D96FF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C6D6-B149-4C03-9D50-E037A850635D}" type="datetimeFigureOut">
              <a:rPr lang="LID4096" smtClean="0"/>
              <a:t>02/19/2024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2AC12-8285-C804-2FBB-308FB7D8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81FB8-E1B3-3718-4165-FC8B1A3E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426B-4D40-460D-89C5-C234ED74F76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591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2573-C13D-F6D1-8D6D-F38EBD57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CC0E2-47FA-9934-787A-A92C363AF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44075-3605-B7D9-38C0-80129481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3ADB3-105F-C016-679F-6D686F82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C6D6-B149-4C03-9D50-E037A850635D}" type="datetimeFigureOut">
              <a:rPr lang="LID4096" smtClean="0"/>
              <a:t>02/19/2024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2E0A-F8BD-23F4-D54C-A9F621D9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056B3-38E9-F172-26FE-EB37574A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426B-4D40-460D-89C5-C234ED74F76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177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79B81-9758-B7E4-9EA4-292C5C44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8139-2EF5-6AE2-DA94-E50E6187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4C6B1-34F2-7792-F906-F53FD7E4A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EC6D6-B149-4C03-9D50-E037A850635D}" type="datetimeFigureOut">
              <a:rPr lang="LID4096" smtClean="0"/>
              <a:t>02/19/2024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71458-A934-553C-8502-4E7797FB3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F4593-8CBF-BF9A-0E7A-28C22670F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F426B-4D40-460D-89C5-C234ED74F76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493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oetbalveld of voetbalveld. | Premium Vector">
            <a:extLst>
              <a:ext uri="{FF2B5EF4-FFF2-40B4-BE49-F238E27FC236}">
                <a16:creationId xmlns:a16="http://schemas.microsoft.com/office/drawing/2014/main" id="{B68462FC-AD07-148E-5A79-248C7CDD2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8" r="5802"/>
          <a:stretch/>
        </p:blipFill>
        <p:spPr bwMode="auto">
          <a:xfrm>
            <a:off x="-170" y="10"/>
            <a:ext cx="845031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28AB6F-4EB0-DE1A-5AA9-B00CA4FD7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81884"/>
            <a:ext cx="4620584" cy="737742"/>
          </a:xfrm>
        </p:spPr>
        <p:txBody>
          <a:bodyPr>
            <a:normAutofit fontScale="90000"/>
          </a:bodyPr>
          <a:lstStyle/>
          <a:p>
            <a:pPr algn="l"/>
            <a:r>
              <a:rPr lang="en-GB" sz="4400" b="1" dirty="0" err="1">
                <a:solidFill>
                  <a:srgbClr val="FFFFFF"/>
                </a:solidFill>
              </a:rPr>
              <a:t>CompetitionManager</a:t>
            </a:r>
            <a:endParaRPr lang="LID4096" sz="44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08642-8A9A-6BC8-D56B-7D6E739CC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2299052"/>
            <a:ext cx="4620584" cy="3777064"/>
          </a:xfrm>
        </p:spPr>
        <p:txBody>
          <a:bodyPr>
            <a:normAutofit/>
          </a:bodyPr>
          <a:lstStyle/>
          <a:p>
            <a:pPr algn="l"/>
            <a:r>
              <a:rPr lang="en-GB" dirty="0" err="1">
                <a:solidFill>
                  <a:srgbClr val="FFFFFF"/>
                </a:solidFill>
              </a:rPr>
              <a:t>Alternatief</a:t>
            </a:r>
            <a:r>
              <a:rPr lang="en-GB" dirty="0">
                <a:solidFill>
                  <a:srgbClr val="FFFFFF"/>
                </a:solidFill>
              </a:rPr>
              <a:t> op Voetbal.nl, </a:t>
            </a:r>
            <a:r>
              <a:rPr lang="en-GB" dirty="0" err="1">
                <a:solidFill>
                  <a:srgbClr val="FFFFFF"/>
                </a:solidFill>
              </a:rPr>
              <a:t>waarbij</a:t>
            </a:r>
            <a:r>
              <a:rPr lang="en-GB" dirty="0">
                <a:solidFill>
                  <a:srgbClr val="FFFFFF"/>
                </a:solidFill>
              </a:rPr>
              <a:t> de club central </a:t>
            </a:r>
            <a:r>
              <a:rPr lang="en-GB" dirty="0" err="1">
                <a:solidFill>
                  <a:srgbClr val="FFFFFF"/>
                </a:solidFill>
              </a:rPr>
              <a:t>staat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en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zelf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beheert</a:t>
            </a:r>
            <a:r>
              <a:rPr lang="en-GB" dirty="0">
                <a:solidFill>
                  <a:srgbClr val="FFFFFF"/>
                </a:solidFill>
              </a:rPr>
              <a:t>. Door eigen </a:t>
            </a:r>
            <a:r>
              <a:rPr lang="en-GB" dirty="0" err="1">
                <a:solidFill>
                  <a:srgbClr val="FFFFFF"/>
                </a:solidFill>
              </a:rPr>
              <a:t>beheer</a:t>
            </a:r>
            <a:r>
              <a:rPr lang="en-GB" dirty="0">
                <a:solidFill>
                  <a:srgbClr val="FFFFFF"/>
                </a:solidFill>
              </a:rPr>
              <a:t> is het </a:t>
            </a:r>
            <a:r>
              <a:rPr lang="en-GB" dirty="0" err="1">
                <a:solidFill>
                  <a:srgbClr val="FFFFFF"/>
                </a:solidFill>
              </a:rPr>
              <a:t>voor</a:t>
            </a:r>
            <a:r>
              <a:rPr lang="en-GB" dirty="0">
                <a:solidFill>
                  <a:srgbClr val="FFFFFF"/>
                </a:solidFill>
              </a:rPr>
              <a:t> clubs </a:t>
            </a:r>
            <a:r>
              <a:rPr lang="en-GB" dirty="0" err="1">
                <a:solidFill>
                  <a:srgbClr val="FFFFFF"/>
                </a:solidFill>
              </a:rPr>
              <a:t>mogelijk</a:t>
            </a:r>
            <a:r>
              <a:rPr lang="en-GB" dirty="0">
                <a:solidFill>
                  <a:srgbClr val="FFFFFF"/>
                </a:solidFill>
              </a:rPr>
              <a:t> het </a:t>
            </a:r>
            <a:r>
              <a:rPr lang="en-GB" dirty="0" err="1">
                <a:solidFill>
                  <a:srgbClr val="FFFFFF"/>
                </a:solidFill>
              </a:rPr>
              <a:t>beter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te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integreren</a:t>
            </a:r>
            <a:r>
              <a:rPr lang="en-GB" dirty="0">
                <a:solidFill>
                  <a:srgbClr val="FFFFFF"/>
                </a:solidFill>
              </a:rPr>
              <a:t> in </a:t>
            </a:r>
            <a:r>
              <a:rPr lang="en-GB" dirty="0" err="1">
                <a:solidFill>
                  <a:srgbClr val="FFFFFF"/>
                </a:solidFill>
              </a:rPr>
              <a:t>hun</a:t>
            </a:r>
            <a:r>
              <a:rPr lang="en-GB" dirty="0">
                <a:solidFill>
                  <a:srgbClr val="FFFFFF"/>
                </a:solidFill>
              </a:rPr>
              <a:t> eigen </a:t>
            </a:r>
            <a:r>
              <a:rPr lang="en-GB" dirty="0" err="1">
                <a:solidFill>
                  <a:srgbClr val="FFFFFF"/>
                </a:solidFill>
              </a:rPr>
              <a:t>omgeving</a:t>
            </a:r>
            <a:r>
              <a:rPr lang="en-GB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010D119-4F2A-8DF0-4763-E19D430DF2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18" b="2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470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CompetitionManager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CompetitionManager</dc:title>
  <dc:creator>Eijmael,Ruben R.P.J.</dc:creator>
  <cp:lastModifiedBy>Eijmael,Ruben R.P.J.</cp:lastModifiedBy>
  <cp:revision>1</cp:revision>
  <dcterms:created xsi:type="dcterms:W3CDTF">2024-02-19T12:23:32Z</dcterms:created>
  <dcterms:modified xsi:type="dcterms:W3CDTF">2024-02-19T12:33:33Z</dcterms:modified>
</cp:coreProperties>
</file>