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4"/>
  </p:sldMasterIdLst>
  <p:notesMasterIdLst>
    <p:notesMasterId r:id="rId50"/>
  </p:notesMasterIdLst>
  <p:handoutMasterIdLst>
    <p:handoutMasterId r:id="rId51"/>
  </p:handoutMasterIdLst>
  <p:sldIdLst>
    <p:sldId id="670" r:id="rId5"/>
    <p:sldId id="677" r:id="rId6"/>
    <p:sldId id="705" r:id="rId7"/>
    <p:sldId id="706" r:id="rId8"/>
    <p:sldId id="707" r:id="rId9"/>
    <p:sldId id="708" r:id="rId10"/>
    <p:sldId id="709" r:id="rId11"/>
    <p:sldId id="710" r:id="rId12"/>
    <p:sldId id="711" r:id="rId13"/>
    <p:sldId id="712" r:id="rId14"/>
    <p:sldId id="713" r:id="rId15"/>
    <p:sldId id="721" r:id="rId16"/>
    <p:sldId id="722" r:id="rId17"/>
    <p:sldId id="723" r:id="rId18"/>
    <p:sldId id="724" r:id="rId19"/>
    <p:sldId id="725" r:id="rId20"/>
    <p:sldId id="726" r:id="rId21"/>
    <p:sldId id="717" r:id="rId22"/>
    <p:sldId id="676" r:id="rId23"/>
    <p:sldId id="678" r:id="rId24"/>
    <p:sldId id="679" r:id="rId25"/>
    <p:sldId id="680" r:id="rId26"/>
    <p:sldId id="693" r:id="rId27"/>
    <p:sldId id="681" r:id="rId28"/>
    <p:sldId id="694" r:id="rId29"/>
    <p:sldId id="682" r:id="rId30"/>
    <p:sldId id="718" r:id="rId31"/>
    <p:sldId id="720" r:id="rId32"/>
    <p:sldId id="719" r:id="rId33"/>
    <p:sldId id="683" r:id="rId34"/>
    <p:sldId id="684" r:id="rId35"/>
    <p:sldId id="704" r:id="rId36"/>
    <p:sldId id="685" r:id="rId37"/>
    <p:sldId id="686" r:id="rId38"/>
    <p:sldId id="687" r:id="rId39"/>
    <p:sldId id="689" r:id="rId40"/>
    <p:sldId id="690" r:id="rId41"/>
    <p:sldId id="692" r:id="rId42"/>
    <p:sldId id="695" r:id="rId43"/>
    <p:sldId id="696" r:id="rId44"/>
    <p:sldId id="697" r:id="rId45"/>
    <p:sldId id="698" r:id="rId46"/>
    <p:sldId id="699" r:id="rId47"/>
    <p:sldId id="700" r:id="rId48"/>
    <p:sldId id="701" r:id="rId49"/>
  </p:sldIdLst>
  <p:sldSz cx="9144000" cy="6858000" type="screen4x3"/>
  <p:notesSz cx="9144000" cy="6858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89">
          <p15:clr>
            <a:srgbClr val="A4A3A4"/>
          </p15:clr>
        </p15:guide>
        <p15:guide id="2" orient="horz" pos="1123">
          <p15:clr>
            <a:srgbClr val="A4A3A4"/>
          </p15:clr>
        </p15:guide>
        <p15:guide id="3" orient="horz" pos="720">
          <p15:clr>
            <a:srgbClr val="A4A3A4"/>
          </p15:clr>
        </p15:guide>
        <p15:guide id="4" orient="horz" pos="3041">
          <p15:clr>
            <a:srgbClr val="A4A3A4"/>
          </p15:clr>
        </p15:guide>
        <p15:guide id="5" orient="horz" pos="3701">
          <p15:clr>
            <a:srgbClr val="A4A3A4"/>
          </p15:clr>
        </p15:guide>
        <p15:guide id="6" orient="horz" pos="864">
          <p15:clr>
            <a:srgbClr val="A4A3A4"/>
          </p15:clr>
        </p15:guide>
        <p15:guide id="7" orient="horz" pos="2319">
          <p15:clr>
            <a:srgbClr val="A4A3A4"/>
          </p15:clr>
        </p15:guide>
        <p15:guide id="8" pos="2880">
          <p15:clr>
            <a:srgbClr val="A4A3A4"/>
          </p15:clr>
        </p15:guide>
        <p15:guide id="9" pos="5619">
          <p15:clr>
            <a:srgbClr val="A4A3A4"/>
          </p15:clr>
        </p15:guide>
        <p15:guide id="10" pos="3091">
          <p15:clr>
            <a:srgbClr val="A4A3A4"/>
          </p15:clr>
        </p15:guide>
        <p15:guide id="11" pos="291">
          <p15:clr>
            <a:srgbClr val="A4A3A4"/>
          </p15:clr>
        </p15:guide>
        <p15:guide id="12" pos="2327">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we van Heesch" initials="" lastIdx="5" clrIdx="0"/>
  <p:cmAuthor id="1" name="Rody Middelkoop"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60856"/>
    <a:srgbClr val="00B050"/>
    <a:srgbClr val="FFB500"/>
    <a:srgbClr val="7A7A7A"/>
    <a:srgbClr val="B3B3B3"/>
    <a:srgbClr val="F3F3F3"/>
    <a:srgbClr val="FF1414"/>
    <a:srgbClr val="8BAAC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B82B9A-0E6C-F343-A3FA-4264390E04DF}" v="7" dt="2019-08-30T13:19:26.2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87337" autoAdjust="0"/>
  </p:normalViewPr>
  <p:slideViewPr>
    <p:cSldViewPr snapToGrid="0">
      <p:cViewPr varScale="1">
        <p:scale>
          <a:sx n="129" d="100"/>
          <a:sy n="129" d="100"/>
        </p:scale>
        <p:origin x="1616" y="192"/>
      </p:cViewPr>
      <p:guideLst>
        <p:guide orient="horz" pos="1989"/>
        <p:guide orient="horz" pos="1123"/>
        <p:guide orient="horz" pos="720"/>
        <p:guide orient="horz" pos="3041"/>
        <p:guide orient="horz" pos="3701"/>
        <p:guide orient="horz" pos="864"/>
        <p:guide orient="horz" pos="2319"/>
        <p:guide pos="2880"/>
        <p:guide pos="5619"/>
        <p:guide pos="3091"/>
        <p:guide pos="291"/>
        <p:guide pos="2327"/>
      </p:guideLst>
    </p:cSldViewPr>
  </p:slideViewPr>
  <p:notesTextViewPr>
    <p:cViewPr>
      <p:scale>
        <a:sx n="1" d="1"/>
        <a:sy n="1" d="1"/>
      </p:scale>
      <p:origin x="0" y="0"/>
    </p:cViewPr>
  </p:notesTextViewPr>
  <p:sorterViewPr>
    <p:cViewPr>
      <p:scale>
        <a:sx n="201" d="100"/>
        <a:sy n="201" d="100"/>
      </p:scale>
      <p:origin x="0" y="1808"/>
    </p:cViewPr>
  </p:sorterViewPr>
  <p:notesViewPr>
    <p:cSldViewPr snapToGrid="0">
      <p:cViewPr varScale="1">
        <p:scale>
          <a:sx n="95" d="100"/>
          <a:sy n="95" d="100"/>
        </p:scale>
        <p:origin x="-2724" y="-9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6/11/relationships/changesInfo" Target="changesInfos/changesInfo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ddelkoop Rody" userId="c066852b-6c00-4c93-b9bf-b6a3498d071c" providerId="ADAL" clId="{A4B82B9A-0E6C-F343-A3FA-4264390E04DF}"/>
    <pc:docChg chg="undo custSel modSld modMainMaster">
      <pc:chgData name="Middelkoop Rody" userId="c066852b-6c00-4c93-b9bf-b6a3498d071c" providerId="ADAL" clId="{A4B82B9A-0E6C-F343-A3FA-4264390E04DF}" dt="2019-08-30T13:23:14.612" v="156" actId="27636"/>
      <pc:docMkLst>
        <pc:docMk/>
      </pc:docMkLst>
      <pc:sldChg chg="addSp delSp modSp mod modClrScheme chgLayout">
        <pc:chgData name="Middelkoop Rody" userId="c066852b-6c00-4c93-b9bf-b6a3498d071c" providerId="ADAL" clId="{A4B82B9A-0E6C-F343-A3FA-4264390E04DF}" dt="2019-08-30T13:16:20.665" v="57" actId="478"/>
        <pc:sldMkLst>
          <pc:docMk/>
          <pc:sldMk cId="3580279358" sldId="670"/>
        </pc:sldMkLst>
        <pc:spChg chg="del mod ord">
          <ac:chgData name="Middelkoop Rody" userId="c066852b-6c00-4c93-b9bf-b6a3498d071c" providerId="ADAL" clId="{A4B82B9A-0E6C-F343-A3FA-4264390E04DF}" dt="2019-08-30T13:16:20.665" v="57" actId="478"/>
          <ac:spMkLst>
            <pc:docMk/>
            <pc:sldMk cId="3580279358" sldId="670"/>
            <ac:spMk id="2" creationId="{00000000-0000-0000-0000-000000000000}"/>
          </ac:spMkLst>
        </pc:spChg>
        <pc:spChg chg="del">
          <ac:chgData name="Middelkoop Rody" userId="c066852b-6c00-4c93-b9bf-b6a3498d071c" providerId="ADAL" clId="{A4B82B9A-0E6C-F343-A3FA-4264390E04DF}" dt="2019-08-30T13:16:10.784" v="53" actId="700"/>
          <ac:spMkLst>
            <pc:docMk/>
            <pc:sldMk cId="3580279358" sldId="670"/>
            <ac:spMk id="3" creationId="{00000000-0000-0000-0000-000000000000}"/>
          </ac:spMkLst>
        </pc:spChg>
        <pc:spChg chg="del mod ord">
          <ac:chgData name="Middelkoop Rody" userId="c066852b-6c00-4c93-b9bf-b6a3498d071c" providerId="ADAL" clId="{A4B82B9A-0E6C-F343-A3FA-4264390E04DF}" dt="2019-08-30T13:16:10.784" v="53" actId="700"/>
          <ac:spMkLst>
            <pc:docMk/>
            <pc:sldMk cId="3580279358" sldId="670"/>
            <ac:spMk id="4" creationId="{00000000-0000-0000-0000-000000000000}"/>
          </ac:spMkLst>
        </pc:spChg>
        <pc:spChg chg="add del mod ord">
          <ac:chgData name="Middelkoop Rody" userId="c066852b-6c00-4c93-b9bf-b6a3498d071c" providerId="ADAL" clId="{A4B82B9A-0E6C-F343-A3FA-4264390E04DF}" dt="2019-08-30T13:16:12.254" v="54" actId="700"/>
          <ac:spMkLst>
            <pc:docMk/>
            <pc:sldMk cId="3580279358" sldId="670"/>
            <ac:spMk id="5" creationId="{2F336C49-CC98-D444-9331-A2F85AFD6BA2}"/>
          </ac:spMkLst>
        </pc:spChg>
        <pc:spChg chg="add mod ord">
          <ac:chgData name="Middelkoop Rody" userId="c066852b-6c00-4c93-b9bf-b6a3498d071c" providerId="ADAL" clId="{A4B82B9A-0E6C-F343-A3FA-4264390E04DF}" dt="2019-08-30T13:16:12.254" v="54" actId="700"/>
          <ac:spMkLst>
            <pc:docMk/>
            <pc:sldMk cId="3580279358" sldId="670"/>
            <ac:spMk id="6" creationId="{13F9FB5D-1029-B342-AA3C-4A3BDBD32866}"/>
          </ac:spMkLst>
        </pc:spChg>
        <pc:spChg chg="add mod ord">
          <ac:chgData name="Middelkoop Rody" userId="c066852b-6c00-4c93-b9bf-b6a3498d071c" providerId="ADAL" clId="{A4B82B9A-0E6C-F343-A3FA-4264390E04DF}" dt="2019-08-30T13:16:12.254" v="54" actId="700"/>
          <ac:spMkLst>
            <pc:docMk/>
            <pc:sldMk cId="3580279358" sldId="670"/>
            <ac:spMk id="7" creationId="{8E1E50B5-518F-1C4A-A7E5-664AE640B791}"/>
          </ac:spMkLst>
        </pc:spChg>
        <pc:spChg chg="add mod ord">
          <ac:chgData name="Middelkoop Rody" userId="c066852b-6c00-4c93-b9bf-b6a3498d071c" providerId="ADAL" clId="{A4B82B9A-0E6C-F343-A3FA-4264390E04DF}" dt="2019-08-30T13:16:17.508" v="56"/>
          <ac:spMkLst>
            <pc:docMk/>
            <pc:sldMk cId="3580279358" sldId="670"/>
            <ac:spMk id="8" creationId="{1E74E73A-C299-3142-A7B0-204850A13E28}"/>
          </ac:spMkLst>
        </pc:spChg>
      </pc:sldChg>
      <pc:sldChg chg="addSp delSp modSp mod modClrScheme chgLayout">
        <pc:chgData name="Middelkoop Rody" userId="c066852b-6c00-4c93-b9bf-b6a3498d071c" providerId="ADAL" clId="{A4B82B9A-0E6C-F343-A3FA-4264390E04DF}" dt="2019-08-30T13:19:09.923" v="96" actId="108"/>
        <pc:sldMkLst>
          <pc:docMk/>
          <pc:sldMk cId="1312481186" sldId="676"/>
        </pc:sldMkLst>
        <pc:spChg chg="mod ord">
          <ac:chgData name="Middelkoop Rody" userId="c066852b-6c00-4c93-b9bf-b6a3498d071c" providerId="ADAL" clId="{A4B82B9A-0E6C-F343-A3FA-4264390E04DF}" dt="2019-08-30T13:18:29.542" v="89" actId="700"/>
          <ac:spMkLst>
            <pc:docMk/>
            <pc:sldMk cId="1312481186" sldId="676"/>
            <ac:spMk id="2" creationId="{00000000-0000-0000-0000-000000000000}"/>
          </ac:spMkLst>
        </pc:spChg>
        <pc:spChg chg="del mod ord">
          <ac:chgData name="Middelkoop Rody" userId="c066852b-6c00-4c93-b9bf-b6a3498d071c" providerId="ADAL" clId="{A4B82B9A-0E6C-F343-A3FA-4264390E04DF}" dt="2019-08-30T13:18:29.542" v="89" actId="700"/>
          <ac:spMkLst>
            <pc:docMk/>
            <pc:sldMk cId="1312481186" sldId="676"/>
            <ac:spMk id="3" creationId="{00000000-0000-0000-0000-000000000000}"/>
          </ac:spMkLst>
        </pc:spChg>
        <pc:spChg chg="mod">
          <ac:chgData name="Middelkoop Rody" userId="c066852b-6c00-4c93-b9bf-b6a3498d071c" providerId="ADAL" clId="{A4B82B9A-0E6C-F343-A3FA-4264390E04DF}" dt="2019-08-30T13:19:06.902" v="95" actId="207"/>
          <ac:spMkLst>
            <pc:docMk/>
            <pc:sldMk cId="1312481186" sldId="676"/>
            <ac:spMk id="5" creationId="{00000000-0000-0000-0000-000000000000}"/>
          </ac:spMkLst>
        </pc:spChg>
        <pc:spChg chg="mod">
          <ac:chgData name="Middelkoop Rody" userId="c066852b-6c00-4c93-b9bf-b6a3498d071c" providerId="ADAL" clId="{A4B82B9A-0E6C-F343-A3FA-4264390E04DF}" dt="2019-08-30T13:19:09.923" v="96" actId="108"/>
          <ac:spMkLst>
            <pc:docMk/>
            <pc:sldMk cId="1312481186" sldId="676"/>
            <ac:spMk id="6" creationId="{00000000-0000-0000-0000-000000000000}"/>
          </ac:spMkLst>
        </pc:spChg>
        <pc:spChg chg="del">
          <ac:chgData name="Middelkoop Rody" userId="c066852b-6c00-4c93-b9bf-b6a3498d071c" providerId="ADAL" clId="{A4B82B9A-0E6C-F343-A3FA-4264390E04DF}" dt="2019-08-30T13:18:29.542" v="89" actId="700"/>
          <ac:spMkLst>
            <pc:docMk/>
            <pc:sldMk cId="1312481186" sldId="676"/>
            <ac:spMk id="7" creationId="{00000000-0000-0000-0000-000000000000}"/>
          </ac:spMkLst>
        </pc:spChg>
        <pc:spChg chg="del">
          <ac:chgData name="Middelkoop Rody" userId="c066852b-6c00-4c93-b9bf-b6a3498d071c" providerId="ADAL" clId="{A4B82B9A-0E6C-F343-A3FA-4264390E04DF}" dt="2019-08-30T13:18:29.542" v="89" actId="700"/>
          <ac:spMkLst>
            <pc:docMk/>
            <pc:sldMk cId="1312481186" sldId="676"/>
            <ac:spMk id="8" creationId="{00000000-0000-0000-0000-000000000000}"/>
          </ac:spMkLst>
        </pc:spChg>
        <pc:spChg chg="add mod ord">
          <ac:chgData name="Middelkoop Rody" userId="c066852b-6c00-4c93-b9bf-b6a3498d071c" providerId="ADAL" clId="{A4B82B9A-0E6C-F343-A3FA-4264390E04DF}" dt="2019-08-30T13:18:35.751" v="91" actId="1076"/>
          <ac:spMkLst>
            <pc:docMk/>
            <pc:sldMk cId="1312481186" sldId="676"/>
            <ac:spMk id="9" creationId="{6EE9B33F-CBE3-1340-9A77-508AAF063AD0}"/>
          </ac:spMkLst>
        </pc:spChg>
        <pc:picChg chg="mod ord">
          <ac:chgData name="Middelkoop Rody" userId="c066852b-6c00-4c93-b9bf-b6a3498d071c" providerId="ADAL" clId="{A4B82B9A-0E6C-F343-A3FA-4264390E04DF}" dt="2019-08-30T13:18:39.995" v="92" actId="1076"/>
          <ac:picMkLst>
            <pc:docMk/>
            <pc:sldMk cId="1312481186" sldId="676"/>
            <ac:picMk id="4" creationId="{00000000-0000-0000-0000-000000000000}"/>
          </ac:picMkLst>
        </pc:picChg>
      </pc:sldChg>
      <pc:sldChg chg="delSp modSp mod modClrScheme chgLayout">
        <pc:chgData name="Middelkoop Rody" userId="c066852b-6c00-4c93-b9bf-b6a3498d071c" providerId="ADAL" clId="{A4B82B9A-0E6C-F343-A3FA-4264390E04DF}" dt="2019-08-30T13:16:23.299" v="58" actId="700"/>
        <pc:sldMkLst>
          <pc:docMk/>
          <pc:sldMk cId="3643844115" sldId="677"/>
        </pc:sldMkLst>
        <pc:spChg chg="mod ord">
          <ac:chgData name="Middelkoop Rody" userId="c066852b-6c00-4c93-b9bf-b6a3498d071c" providerId="ADAL" clId="{A4B82B9A-0E6C-F343-A3FA-4264390E04DF}" dt="2019-08-30T13:16:23.299" v="58" actId="700"/>
          <ac:spMkLst>
            <pc:docMk/>
            <pc:sldMk cId="3643844115" sldId="677"/>
            <ac:spMk id="2" creationId="{00000000-0000-0000-0000-000000000000}"/>
          </ac:spMkLst>
        </pc:spChg>
        <pc:spChg chg="mod ord">
          <ac:chgData name="Middelkoop Rody" userId="c066852b-6c00-4c93-b9bf-b6a3498d071c" providerId="ADAL" clId="{A4B82B9A-0E6C-F343-A3FA-4264390E04DF}" dt="2019-08-30T13:16:23.299" v="58" actId="700"/>
          <ac:spMkLst>
            <pc:docMk/>
            <pc:sldMk cId="3643844115" sldId="677"/>
            <ac:spMk id="3" creationId="{00000000-0000-0000-0000-000000000000}"/>
          </ac:spMkLst>
        </pc:spChg>
        <pc:spChg chg="del mod">
          <ac:chgData name="Middelkoop Rody" userId="c066852b-6c00-4c93-b9bf-b6a3498d071c" providerId="ADAL" clId="{A4B82B9A-0E6C-F343-A3FA-4264390E04DF}" dt="2019-08-30T13:16:23.299" v="58" actId="700"/>
          <ac:spMkLst>
            <pc:docMk/>
            <pc:sldMk cId="3643844115" sldId="677"/>
            <ac:spMk id="4" creationId="{00000000-0000-0000-0000-000000000000}"/>
          </ac:spMkLst>
        </pc:spChg>
        <pc:spChg chg="del">
          <ac:chgData name="Middelkoop Rody" userId="c066852b-6c00-4c93-b9bf-b6a3498d071c" providerId="ADAL" clId="{A4B82B9A-0E6C-F343-A3FA-4264390E04DF}" dt="2019-08-30T13:16:23.299" v="58" actId="700"/>
          <ac:spMkLst>
            <pc:docMk/>
            <pc:sldMk cId="3643844115" sldId="677"/>
            <ac:spMk id="5" creationId="{00000000-0000-0000-0000-000000000000}"/>
          </ac:spMkLst>
        </pc:spChg>
        <pc:spChg chg="del">
          <ac:chgData name="Middelkoop Rody" userId="c066852b-6c00-4c93-b9bf-b6a3498d071c" providerId="ADAL" clId="{A4B82B9A-0E6C-F343-A3FA-4264390E04DF}" dt="2019-08-30T13:16:23.299" v="58" actId="700"/>
          <ac:spMkLst>
            <pc:docMk/>
            <pc:sldMk cId="3643844115" sldId="677"/>
            <ac:spMk id="6" creationId="{00000000-0000-0000-0000-000000000000}"/>
          </ac:spMkLst>
        </pc:spChg>
      </pc:sldChg>
      <pc:sldChg chg="delSp modSp mod modClrScheme chgLayout">
        <pc:chgData name="Middelkoop Rody" userId="c066852b-6c00-4c93-b9bf-b6a3498d071c" providerId="ADAL" clId="{A4B82B9A-0E6C-F343-A3FA-4264390E04DF}" dt="2019-08-30T13:19:16.657" v="97" actId="700"/>
        <pc:sldMkLst>
          <pc:docMk/>
          <pc:sldMk cId="156732236" sldId="678"/>
        </pc:sldMkLst>
        <pc:spChg chg="mod ord">
          <ac:chgData name="Middelkoop Rody" userId="c066852b-6c00-4c93-b9bf-b6a3498d071c" providerId="ADAL" clId="{A4B82B9A-0E6C-F343-A3FA-4264390E04DF}" dt="2019-08-30T13:19:16.657" v="97" actId="700"/>
          <ac:spMkLst>
            <pc:docMk/>
            <pc:sldMk cId="156732236" sldId="678"/>
            <ac:spMk id="2" creationId="{00000000-0000-0000-0000-000000000000}"/>
          </ac:spMkLst>
        </pc:spChg>
        <pc:spChg chg="mod ord">
          <ac:chgData name="Middelkoop Rody" userId="c066852b-6c00-4c93-b9bf-b6a3498d071c" providerId="ADAL" clId="{A4B82B9A-0E6C-F343-A3FA-4264390E04DF}" dt="2019-08-30T13:19:16.657" v="97" actId="700"/>
          <ac:spMkLst>
            <pc:docMk/>
            <pc:sldMk cId="156732236" sldId="678"/>
            <ac:spMk id="3" creationId="{00000000-0000-0000-0000-000000000000}"/>
          </ac:spMkLst>
        </pc:spChg>
        <pc:spChg chg="del mod">
          <ac:chgData name="Middelkoop Rody" userId="c066852b-6c00-4c93-b9bf-b6a3498d071c" providerId="ADAL" clId="{A4B82B9A-0E6C-F343-A3FA-4264390E04DF}" dt="2019-08-30T13:19:16.657" v="97" actId="700"/>
          <ac:spMkLst>
            <pc:docMk/>
            <pc:sldMk cId="156732236" sldId="678"/>
            <ac:spMk id="4" creationId="{00000000-0000-0000-0000-000000000000}"/>
          </ac:spMkLst>
        </pc:spChg>
        <pc:spChg chg="del">
          <ac:chgData name="Middelkoop Rody" userId="c066852b-6c00-4c93-b9bf-b6a3498d071c" providerId="ADAL" clId="{A4B82B9A-0E6C-F343-A3FA-4264390E04DF}" dt="2019-08-30T13:19:16.657" v="97" actId="700"/>
          <ac:spMkLst>
            <pc:docMk/>
            <pc:sldMk cId="156732236" sldId="678"/>
            <ac:spMk id="5" creationId="{00000000-0000-0000-0000-000000000000}"/>
          </ac:spMkLst>
        </pc:spChg>
        <pc:spChg chg="del">
          <ac:chgData name="Middelkoop Rody" userId="c066852b-6c00-4c93-b9bf-b6a3498d071c" providerId="ADAL" clId="{A4B82B9A-0E6C-F343-A3FA-4264390E04DF}" dt="2019-08-30T13:19:16.657" v="97" actId="700"/>
          <ac:spMkLst>
            <pc:docMk/>
            <pc:sldMk cId="156732236" sldId="678"/>
            <ac:spMk id="6" creationId="{00000000-0000-0000-0000-000000000000}"/>
          </ac:spMkLst>
        </pc:spChg>
      </pc:sldChg>
      <pc:sldChg chg="delSp modSp mod modClrScheme chgLayout">
        <pc:chgData name="Middelkoop Rody" userId="c066852b-6c00-4c93-b9bf-b6a3498d071c" providerId="ADAL" clId="{A4B82B9A-0E6C-F343-A3FA-4264390E04DF}" dt="2019-08-30T13:19:37.058" v="101" actId="1076"/>
        <pc:sldMkLst>
          <pc:docMk/>
          <pc:sldMk cId="1375839330" sldId="679"/>
        </pc:sldMkLst>
        <pc:spChg chg="del mod">
          <ac:chgData name="Middelkoop Rody" userId="c066852b-6c00-4c93-b9bf-b6a3498d071c" providerId="ADAL" clId="{A4B82B9A-0E6C-F343-A3FA-4264390E04DF}" dt="2019-08-30T13:19:20.665" v="98" actId="700"/>
          <ac:spMkLst>
            <pc:docMk/>
            <pc:sldMk cId="1375839330" sldId="679"/>
            <ac:spMk id="2" creationId="{00000000-0000-0000-0000-000000000000}"/>
          </ac:spMkLst>
        </pc:spChg>
        <pc:spChg chg="del">
          <ac:chgData name="Middelkoop Rody" userId="c066852b-6c00-4c93-b9bf-b6a3498d071c" providerId="ADAL" clId="{A4B82B9A-0E6C-F343-A3FA-4264390E04DF}" dt="2019-08-30T13:19:20.665" v="98" actId="700"/>
          <ac:spMkLst>
            <pc:docMk/>
            <pc:sldMk cId="1375839330" sldId="679"/>
            <ac:spMk id="3" creationId="{00000000-0000-0000-0000-000000000000}"/>
          </ac:spMkLst>
        </pc:spChg>
        <pc:spChg chg="del">
          <ac:chgData name="Middelkoop Rody" userId="c066852b-6c00-4c93-b9bf-b6a3498d071c" providerId="ADAL" clId="{A4B82B9A-0E6C-F343-A3FA-4264390E04DF}" dt="2019-08-30T13:19:20.665" v="98" actId="700"/>
          <ac:spMkLst>
            <pc:docMk/>
            <pc:sldMk cId="1375839330" sldId="679"/>
            <ac:spMk id="4" creationId="{00000000-0000-0000-0000-000000000000}"/>
          </ac:spMkLst>
        </pc:spChg>
        <pc:spChg chg="mod ord">
          <ac:chgData name="Middelkoop Rody" userId="c066852b-6c00-4c93-b9bf-b6a3498d071c" providerId="ADAL" clId="{A4B82B9A-0E6C-F343-A3FA-4264390E04DF}" dt="2019-08-30T13:19:20.665" v="98" actId="700"/>
          <ac:spMkLst>
            <pc:docMk/>
            <pc:sldMk cId="1375839330" sldId="679"/>
            <ac:spMk id="7171" creationId="{00000000-0000-0000-0000-000000000000}"/>
          </ac:spMkLst>
        </pc:spChg>
        <pc:spChg chg="mod ord">
          <ac:chgData name="Middelkoop Rody" userId="c066852b-6c00-4c93-b9bf-b6a3498d071c" providerId="ADAL" clId="{A4B82B9A-0E6C-F343-A3FA-4264390E04DF}" dt="2019-08-30T13:19:20.665" v="98" actId="700"/>
          <ac:spMkLst>
            <pc:docMk/>
            <pc:sldMk cId="1375839330" sldId="679"/>
            <ac:spMk id="7172" creationId="{00000000-0000-0000-0000-000000000000}"/>
          </ac:spMkLst>
        </pc:spChg>
        <pc:spChg chg="mod">
          <ac:chgData name="Middelkoop Rody" userId="c066852b-6c00-4c93-b9bf-b6a3498d071c" providerId="ADAL" clId="{A4B82B9A-0E6C-F343-A3FA-4264390E04DF}" dt="2019-08-30T13:19:37.058" v="101" actId="1076"/>
          <ac:spMkLst>
            <pc:docMk/>
            <pc:sldMk cId="1375839330" sldId="679"/>
            <ac:spMk id="7176" creationId="{00000000-0000-0000-0000-000000000000}"/>
          </ac:spMkLst>
        </pc:spChg>
        <pc:spChg chg="mod">
          <ac:chgData name="Middelkoop Rody" userId="c066852b-6c00-4c93-b9bf-b6a3498d071c" providerId="ADAL" clId="{A4B82B9A-0E6C-F343-A3FA-4264390E04DF}" dt="2019-08-30T13:19:37.058" v="101" actId="1076"/>
          <ac:spMkLst>
            <pc:docMk/>
            <pc:sldMk cId="1375839330" sldId="679"/>
            <ac:spMk id="7177" creationId="{00000000-0000-0000-0000-000000000000}"/>
          </ac:spMkLst>
        </pc:spChg>
        <pc:spChg chg="mod">
          <ac:chgData name="Middelkoop Rody" userId="c066852b-6c00-4c93-b9bf-b6a3498d071c" providerId="ADAL" clId="{A4B82B9A-0E6C-F343-A3FA-4264390E04DF}" dt="2019-08-30T13:19:37.058" v="101" actId="1076"/>
          <ac:spMkLst>
            <pc:docMk/>
            <pc:sldMk cId="1375839330" sldId="679"/>
            <ac:spMk id="7178" creationId="{00000000-0000-0000-0000-000000000000}"/>
          </ac:spMkLst>
        </pc:spChg>
        <pc:spChg chg="mod">
          <ac:chgData name="Middelkoop Rody" userId="c066852b-6c00-4c93-b9bf-b6a3498d071c" providerId="ADAL" clId="{A4B82B9A-0E6C-F343-A3FA-4264390E04DF}" dt="2019-08-30T13:19:37.058" v="101" actId="1076"/>
          <ac:spMkLst>
            <pc:docMk/>
            <pc:sldMk cId="1375839330" sldId="679"/>
            <ac:spMk id="267268" creationId="{00000000-0000-0000-0000-000000000000}"/>
          </ac:spMkLst>
        </pc:spChg>
        <pc:spChg chg="mod">
          <ac:chgData name="Middelkoop Rody" userId="c066852b-6c00-4c93-b9bf-b6a3498d071c" providerId="ADAL" clId="{A4B82B9A-0E6C-F343-A3FA-4264390E04DF}" dt="2019-08-30T13:19:37.058" v="101" actId="1076"/>
          <ac:spMkLst>
            <pc:docMk/>
            <pc:sldMk cId="1375839330" sldId="679"/>
            <ac:spMk id="267269" creationId="{00000000-0000-0000-0000-000000000000}"/>
          </ac:spMkLst>
        </pc:spChg>
        <pc:spChg chg="mod">
          <ac:chgData name="Middelkoop Rody" userId="c066852b-6c00-4c93-b9bf-b6a3498d071c" providerId="ADAL" clId="{A4B82B9A-0E6C-F343-A3FA-4264390E04DF}" dt="2019-08-30T13:19:37.058" v="101" actId="1076"/>
          <ac:spMkLst>
            <pc:docMk/>
            <pc:sldMk cId="1375839330" sldId="679"/>
            <ac:spMk id="267270" creationId="{00000000-0000-0000-0000-000000000000}"/>
          </ac:spMkLst>
        </pc:spChg>
      </pc:sldChg>
      <pc:sldChg chg="delSp modSp mod modClrScheme chgLayout">
        <pc:chgData name="Middelkoop Rody" userId="c066852b-6c00-4c93-b9bf-b6a3498d071c" providerId="ADAL" clId="{A4B82B9A-0E6C-F343-A3FA-4264390E04DF}" dt="2019-08-30T13:19:39.943" v="102" actId="700"/>
        <pc:sldMkLst>
          <pc:docMk/>
          <pc:sldMk cId="898681745" sldId="680"/>
        </pc:sldMkLst>
        <pc:spChg chg="del mod">
          <ac:chgData name="Middelkoop Rody" userId="c066852b-6c00-4c93-b9bf-b6a3498d071c" providerId="ADAL" clId="{A4B82B9A-0E6C-F343-A3FA-4264390E04DF}" dt="2019-08-30T13:19:39.943" v="102" actId="700"/>
          <ac:spMkLst>
            <pc:docMk/>
            <pc:sldMk cId="898681745" sldId="680"/>
            <ac:spMk id="2" creationId="{00000000-0000-0000-0000-000000000000}"/>
          </ac:spMkLst>
        </pc:spChg>
        <pc:spChg chg="del">
          <ac:chgData name="Middelkoop Rody" userId="c066852b-6c00-4c93-b9bf-b6a3498d071c" providerId="ADAL" clId="{A4B82B9A-0E6C-F343-A3FA-4264390E04DF}" dt="2019-08-30T13:19:39.943" v="102" actId="700"/>
          <ac:spMkLst>
            <pc:docMk/>
            <pc:sldMk cId="898681745" sldId="680"/>
            <ac:spMk id="3" creationId="{00000000-0000-0000-0000-000000000000}"/>
          </ac:spMkLst>
        </pc:spChg>
        <pc:spChg chg="del">
          <ac:chgData name="Middelkoop Rody" userId="c066852b-6c00-4c93-b9bf-b6a3498d071c" providerId="ADAL" clId="{A4B82B9A-0E6C-F343-A3FA-4264390E04DF}" dt="2019-08-30T13:19:39.943" v="102" actId="700"/>
          <ac:spMkLst>
            <pc:docMk/>
            <pc:sldMk cId="898681745" sldId="680"/>
            <ac:spMk id="4" creationId="{00000000-0000-0000-0000-000000000000}"/>
          </ac:spMkLst>
        </pc:spChg>
        <pc:spChg chg="mod ord">
          <ac:chgData name="Middelkoop Rody" userId="c066852b-6c00-4c93-b9bf-b6a3498d071c" providerId="ADAL" clId="{A4B82B9A-0E6C-F343-A3FA-4264390E04DF}" dt="2019-08-30T13:19:39.943" v="102" actId="700"/>
          <ac:spMkLst>
            <pc:docMk/>
            <pc:sldMk cId="898681745" sldId="680"/>
            <ac:spMk id="8195" creationId="{00000000-0000-0000-0000-000000000000}"/>
          </ac:spMkLst>
        </pc:spChg>
        <pc:spChg chg="mod ord">
          <ac:chgData name="Middelkoop Rody" userId="c066852b-6c00-4c93-b9bf-b6a3498d071c" providerId="ADAL" clId="{A4B82B9A-0E6C-F343-A3FA-4264390E04DF}" dt="2019-08-30T13:19:39.943" v="102" actId="700"/>
          <ac:spMkLst>
            <pc:docMk/>
            <pc:sldMk cId="898681745" sldId="680"/>
            <ac:spMk id="8196" creationId="{00000000-0000-0000-0000-000000000000}"/>
          </ac:spMkLst>
        </pc:spChg>
      </pc:sldChg>
      <pc:sldChg chg="delSp modSp mod modClrScheme chgLayout">
        <pc:chgData name="Middelkoop Rody" userId="c066852b-6c00-4c93-b9bf-b6a3498d071c" providerId="ADAL" clId="{A4B82B9A-0E6C-F343-A3FA-4264390E04DF}" dt="2019-08-30T13:19:53.284" v="106" actId="700"/>
        <pc:sldMkLst>
          <pc:docMk/>
          <pc:sldMk cId="3366529300" sldId="681"/>
        </pc:sldMkLst>
        <pc:spChg chg="del mod">
          <ac:chgData name="Middelkoop Rody" userId="c066852b-6c00-4c93-b9bf-b6a3498d071c" providerId="ADAL" clId="{A4B82B9A-0E6C-F343-A3FA-4264390E04DF}" dt="2019-08-30T13:19:53.284" v="106" actId="700"/>
          <ac:spMkLst>
            <pc:docMk/>
            <pc:sldMk cId="3366529300" sldId="681"/>
            <ac:spMk id="2" creationId="{00000000-0000-0000-0000-000000000000}"/>
          </ac:spMkLst>
        </pc:spChg>
        <pc:spChg chg="del">
          <ac:chgData name="Middelkoop Rody" userId="c066852b-6c00-4c93-b9bf-b6a3498d071c" providerId="ADAL" clId="{A4B82B9A-0E6C-F343-A3FA-4264390E04DF}" dt="2019-08-30T13:19:53.284" v="106" actId="700"/>
          <ac:spMkLst>
            <pc:docMk/>
            <pc:sldMk cId="3366529300" sldId="681"/>
            <ac:spMk id="3" creationId="{00000000-0000-0000-0000-000000000000}"/>
          </ac:spMkLst>
        </pc:spChg>
        <pc:spChg chg="del">
          <ac:chgData name="Middelkoop Rody" userId="c066852b-6c00-4c93-b9bf-b6a3498d071c" providerId="ADAL" clId="{A4B82B9A-0E6C-F343-A3FA-4264390E04DF}" dt="2019-08-30T13:19:53.284" v="106" actId="700"/>
          <ac:spMkLst>
            <pc:docMk/>
            <pc:sldMk cId="3366529300" sldId="681"/>
            <ac:spMk id="4" creationId="{00000000-0000-0000-0000-000000000000}"/>
          </ac:spMkLst>
        </pc:spChg>
        <pc:spChg chg="mod ord">
          <ac:chgData name="Middelkoop Rody" userId="c066852b-6c00-4c93-b9bf-b6a3498d071c" providerId="ADAL" clId="{A4B82B9A-0E6C-F343-A3FA-4264390E04DF}" dt="2019-08-30T13:19:53.284" v="106" actId="700"/>
          <ac:spMkLst>
            <pc:docMk/>
            <pc:sldMk cId="3366529300" sldId="681"/>
            <ac:spMk id="9219" creationId="{00000000-0000-0000-0000-000000000000}"/>
          </ac:spMkLst>
        </pc:spChg>
        <pc:spChg chg="mod ord">
          <ac:chgData name="Middelkoop Rody" userId="c066852b-6c00-4c93-b9bf-b6a3498d071c" providerId="ADAL" clId="{A4B82B9A-0E6C-F343-A3FA-4264390E04DF}" dt="2019-08-30T13:19:53.284" v="106" actId="700"/>
          <ac:spMkLst>
            <pc:docMk/>
            <pc:sldMk cId="3366529300" sldId="681"/>
            <ac:spMk id="9220" creationId="{00000000-0000-0000-0000-000000000000}"/>
          </ac:spMkLst>
        </pc:spChg>
      </pc:sldChg>
      <pc:sldChg chg="delSp modSp mod modClrScheme chgLayout">
        <pc:chgData name="Middelkoop Rody" userId="c066852b-6c00-4c93-b9bf-b6a3498d071c" providerId="ADAL" clId="{A4B82B9A-0E6C-F343-A3FA-4264390E04DF}" dt="2019-08-30T13:20:17.283" v="110" actId="207"/>
        <pc:sldMkLst>
          <pc:docMk/>
          <pc:sldMk cId="801722528" sldId="682"/>
        </pc:sldMkLst>
        <pc:spChg chg="del mod">
          <ac:chgData name="Middelkoop Rody" userId="c066852b-6c00-4c93-b9bf-b6a3498d071c" providerId="ADAL" clId="{A4B82B9A-0E6C-F343-A3FA-4264390E04DF}" dt="2019-08-30T13:20:03.501" v="108" actId="700"/>
          <ac:spMkLst>
            <pc:docMk/>
            <pc:sldMk cId="801722528" sldId="682"/>
            <ac:spMk id="2" creationId="{00000000-0000-0000-0000-000000000000}"/>
          </ac:spMkLst>
        </pc:spChg>
        <pc:spChg chg="del">
          <ac:chgData name="Middelkoop Rody" userId="c066852b-6c00-4c93-b9bf-b6a3498d071c" providerId="ADAL" clId="{A4B82B9A-0E6C-F343-A3FA-4264390E04DF}" dt="2019-08-30T13:20:03.501" v="108" actId="700"/>
          <ac:spMkLst>
            <pc:docMk/>
            <pc:sldMk cId="801722528" sldId="682"/>
            <ac:spMk id="3" creationId="{00000000-0000-0000-0000-000000000000}"/>
          </ac:spMkLst>
        </pc:spChg>
        <pc:spChg chg="del">
          <ac:chgData name="Middelkoop Rody" userId="c066852b-6c00-4c93-b9bf-b6a3498d071c" providerId="ADAL" clId="{A4B82B9A-0E6C-F343-A3FA-4264390E04DF}" dt="2019-08-30T13:20:03.501" v="108" actId="700"/>
          <ac:spMkLst>
            <pc:docMk/>
            <pc:sldMk cId="801722528" sldId="682"/>
            <ac:spMk id="4" creationId="{00000000-0000-0000-0000-000000000000}"/>
          </ac:spMkLst>
        </pc:spChg>
        <pc:spChg chg="mod">
          <ac:chgData name="Middelkoop Rody" userId="c066852b-6c00-4c93-b9bf-b6a3498d071c" providerId="ADAL" clId="{A4B82B9A-0E6C-F343-A3FA-4264390E04DF}" dt="2019-08-30T13:20:17.283" v="110" actId="207"/>
          <ac:spMkLst>
            <pc:docMk/>
            <pc:sldMk cId="801722528" sldId="682"/>
            <ac:spMk id="6" creationId="{00000000-0000-0000-0000-000000000000}"/>
          </ac:spMkLst>
        </pc:spChg>
        <pc:spChg chg="mod">
          <ac:chgData name="Middelkoop Rody" userId="c066852b-6c00-4c93-b9bf-b6a3498d071c" providerId="ADAL" clId="{A4B82B9A-0E6C-F343-A3FA-4264390E04DF}" dt="2019-08-30T13:20:17.283" v="110" actId="207"/>
          <ac:spMkLst>
            <pc:docMk/>
            <pc:sldMk cId="801722528" sldId="682"/>
            <ac:spMk id="7" creationId="{00000000-0000-0000-0000-000000000000}"/>
          </ac:spMkLst>
        </pc:spChg>
        <pc:spChg chg="mod">
          <ac:chgData name="Middelkoop Rody" userId="c066852b-6c00-4c93-b9bf-b6a3498d071c" providerId="ADAL" clId="{A4B82B9A-0E6C-F343-A3FA-4264390E04DF}" dt="2019-08-30T13:20:17.283" v="110" actId="207"/>
          <ac:spMkLst>
            <pc:docMk/>
            <pc:sldMk cId="801722528" sldId="682"/>
            <ac:spMk id="8" creationId="{00000000-0000-0000-0000-000000000000}"/>
          </ac:spMkLst>
        </pc:spChg>
        <pc:spChg chg="mod ord">
          <ac:chgData name="Middelkoop Rody" userId="c066852b-6c00-4c93-b9bf-b6a3498d071c" providerId="ADAL" clId="{A4B82B9A-0E6C-F343-A3FA-4264390E04DF}" dt="2019-08-30T13:20:03.501" v="108" actId="700"/>
          <ac:spMkLst>
            <pc:docMk/>
            <pc:sldMk cId="801722528" sldId="682"/>
            <ac:spMk id="10243" creationId="{00000000-0000-0000-0000-000000000000}"/>
          </ac:spMkLst>
        </pc:spChg>
        <pc:spChg chg="mod ord">
          <ac:chgData name="Middelkoop Rody" userId="c066852b-6c00-4c93-b9bf-b6a3498d071c" providerId="ADAL" clId="{A4B82B9A-0E6C-F343-A3FA-4264390E04DF}" dt="2019-08-30T13:20:03.501" v="108" actId="700"/>
          <ac:spMkLst>
            <pc:docMk/>
            <pc:sldMk cId="801722528" sldId="682"/>
            <ac:spMk id="10244" creationId="{00000000-0000-0000-0000-000000000000}"/>
          </ac:spMkLst>
        </pc:spChg>
        <pc:spChg chg="mod">
          <ac:chgData name="Middelkoop Rody" userId="c066852b-6c00-4c93-b9bf-b6a3498d071c" providerId="ADAL" clId="{A4B82B9A-0E6C-F343-A3FA-4264390E04DF}" dt="2019-08-30T13:20:08.880" v="109" actId="1076"/>
          <ac:spMkLst>
            <pc:docMk/>
            <pc:sldMk cId="801722528" sldId="682"/>
            <ac:spMk id="523268" creationId="{00000000-0000-0000-0000-000000000000}"/>
          </ac:spMkLst>
        </pc:spChg>
      </pc:sldChg>
      <pc:sldChg chg="delSp modSp mod modClrScheme chgLayout">
        <pc:chgData name="Middelkoop Rody" userId="c066852b-6c00-4c93-b9bf-b6a3498d071c" providerId="ADAL" clId="{A4B82B9A-0E6C-F343-A3FA-4264390E04DF}" dt="2019-08-30T13:21:31.581" v="123" actId="700"/>
        <pc:sldMkLst>
          <pc:docMk/>
          <pc:sldMk cId="2794207184" sldId="683"/>
        </pc:sldMkLst>
        <pc:spChg chg="del mod">
          <ac:chgData name="Middelkoop Rody" userId="c066852b-6c00-4c93-b9bf-b6a3498d071c" providerId="ADAL" clId="{A4B82B9A-0E6C-F343-A3FA-4264390E04DF}" dt="2019-08-30T13:21:31.581" v="123" actId="700"/>
          <ac:spMkLst>
            <pc:docMk/>
            <pc:sldMk cId="2794207184" sldId="683"/>
            <ac:spMk id="2" creationId="{00000000-0000-0000-0000-000000000000}"/>
          </ac:spMkLst>
        </pc:spChg>
        <pc:spChg chg="del">
          <ac:chgData name="Middelkoop Rody" userId="c066852b-6c00-4c93-b9bf-b6a3498d071c" providerId="ADAL" clId="{A4B82B9A-0E6C-F343-A3FA-4264390E04DF}" dt="2019-08-30T13:21:31.581" v="123" actId="700"/>
          <ac:spMkLst>
            <pc:docMk/>
            <pc:sldMk cId="2794207184" sldId="683"/>
            <ac:spMk id="3" creationId="{00000000-0000-0000-0000-000000000000}"/>
          </ac:spMkLst>
        </pc:spChg>
        <pc:spChg chg="del">
          <ac:chgData name="Middelkoop Rody" userId="c066852b-6c00-4c93-b9bf-b6a3498d071c" providerId="ADAL" clId="{A4B82B9A-0E6C-F343-A3FA-4264390E04DF}" dt="2019-08-30T13:21:31.581" v="123" actId="700"/>
          <ac:spMkLst>
            <pc:docMk/>
            <pc:sldMk cId="2794207184" sldId="683"/>
            <ac:spMk id="4" creationId="{00000000-0000-0000-0000-000000000000}"/>
          </ac:spMkLst>
        </pc:spChg>
        <pc:spChg chg="mod ord">
          <ac:chgData name="Middelkoop Rody" userId="c066852b-6c00-4c93-b9bf-b6a3498d071c" providerId="ADAL" clId="{A4B82B9A-0E6C-F343-A3FA-4264390E04DF}" dt="2019-08-30T13:21:31.581" v="123" actId="700"/>
          <ac:spMkLst>
            <pc:docMk/>
            <pc:sldMk cId="2794207184" sldId="683"/>
            <ac:spMk id="11267" creationId="{00000000-0000-0000-0000-000000000000}"/>
          </ac:spMkLst>
        </pc:spChg>
        <pc:spChg chg="mod ord">
          <ac:chgData name="Middelkoop Rody" userId="c066852b-6c00-4c93-b9bf-b6a3498d071c" providerId="ADAL" clId="{A4B82B9A-0E6C-F343-A3FA-4264390E04DF}" dt="2019-08-30T13:21:31.581" v="123" actId="700"/>
          <ac:spMkLst>
            <pc:docMk/>
            <pc:sldMk cId="2794207184" sldId="683"/>
            <ac:spMk id="201733" creationId="{00000000-0000-0000-0000-000000000000}"/>
          </ac:spMkLst>
        </pc:spChg>
      </pc:sldChg>
      <pc:sldChg chg="delSp modSp mod modClrScheme chgLayout">
        <pc:chgData name="Middelkoop Rody" userId="c066852b-6c00-4c93-b9bf-b6a3498d071c" providerId="ADAL" clId="{A4B82B9A-0E6C-F343-A3FA-4264390E04DF}" dt="2019-08-30T13:21:40.731" v="125" actId="1076"/>
        <pc:sldMkLst>
          <pc:docMk/>
          <pc:sldMk cId="3878382489" sldId="684"/>
        </pc:sldMkLst>
        <pc:spChg chg="del mod">
          <ac:chgData name="Middelkoop Rody" userId="c066852b-6c00-4c93-b9bf-b6a3498d071c" providerId="ADAL" clId="{A4B82B9A-0E6C-F343-A3FA-4264390E04DF}" dt="2019-08-30T13:21:35.439" v="124" actId="700"/>
          <ac:spMkLst>
            <pc:docMk/>
            <pc:sldMk cId="3878382489" sldId="684"/>
            <ac:spMk id="2" creationId="{00000000-0000-0000-0000-000000000000}"/>
          </ac:spMkLst>
        </pc:spChg>
        <pc:spChg chg="del">
          <ac:chgData name="Middelkoop Rody" userId="c066852b-6c00-4c93-b9bf-b6a3498d071c" providerId="ADAL" clId="{A4B82B9A-0E6C-F343-A3FA-4264390E04DF}" dt="2019-08-30T13:21:35.439" v="124" actId="700"/>
          <ac:spMkLst>
            <pc:docMk/>
            <pc:sldMk cId="3878382489" sldId="684"/>
            <ac:spMk id="3" creationId="{00000000-0000-0000-0000-000000000000}"/>
          </ac:spMkLst>
        </pc:spChg>
        <pc:spChg chg="del">
          <ac:chgData name="Middelkoop Rody" userId="c066852b-6c00-4c93-b9bf-b6a3498d071c" providerId="ADAL" clId="{A4B82B9A-0E6C-F343-A3FA-4264390E04DF}" dt="2019-08-30T13:21:35.439" v="124" actId="700"/>
          <ac:spMkLst>
            <pc:docMk/>
            <pc:sldMk cId="3878382489" sldId="684"/>
            <ac:spMk id="4" creationId="{00000000-0000-0000-0000-000000000000}"/>
          </ac:spMkLst>
        </pc:spChg>
        <pc:spChg chg="mod ord">
          <ac:chgData name="Middelkoop Rody" userId="c066852b-6c00-4c93-b9bf-b6a3498d071c" providerId="ADAL" clId="{A4B82B9A-0E6C-F343-A3FA-4264390E04DF}" dt="2019-08-30T13:21:35.439" v="124" actId="700"/>
          <ac:spMkLst>
            <pc:docMk/>
            <pc:sldMk cId="3878382489" sldId="684"/>
            <ac:spMk id="12291" creationId="{00000000-0000-0000-0000-000000000000}"/>
          </ac:spMkLst>
        </pc:spChg>
        <pc:spChg chg="mod ord">
          <ac:chgData name="Middelkoop Rody" userId="c066852b-6c00-4c93-b9bf-b6a3498d071c" providerId="ADAL" clId="{A4B82B9A-0E6C-F343-A3FA-4264390E04DF}" dt="2019-08-30T13:21:35.439" v="124" actId="700"/>
          <ac:spMkLst>
            <pc:docMk/>
            <pc:sldMk cId="3878382489" sldId="684"/>
            <ac:spMk id="12292" creationId="{00000000-0000-0000-0000-000000000000}"/>
          </ac:spMkLst>
        </pc:spChg>
        <pc:spChg chg="mod">
          <ac:chgData name="Middelkoop Rody" userId="c066852b-6c00-4c93-b9bf-b6a3498d071c" providerId="ADAL" clId="{A4B82B9A-0E6C-F343-A3FA-4264390E04DF}" dt="2019-08-30T13:21:40.731" v="125" actId="1076"/>
          <ac:spMkLst>
            <pc:docMk/>
            <pc:sldMk cId="3878382489" sldId="684"/>
            <ac:spMk id="12293" creationId="{00000000-0000-0000-0000-000000000000}"/>
          </ac:spMkLst>
        </pc:spChg>
        <pc:spChg chg="mod">
          <ac:chgData name="Middelkoop Rody" userId="c066852b-6c00-4c93-b9bf-b6a3498d071c" providerId="ADAL" clId="{A4B82B9A-0E6C-F343-A3FA-4264390E04DF}" dt="2019-08-30T13:21:40.731" v="125" actId="1076"/>
          <ac:spMkLst>
            <pc:docMk/>
            <pc:sldMk cId="3878382489" sldId="684"/>
            <ac:spMk id="12294" creationId="{00000000-0000-0000-0000-000000000000}"/>
          </ac:spMkLst>
        </pc:spChg>
        <pc:spChg chg="mod">
          <ac:chgData name="Middelkoop Rody" userId="c066852b-6c00-4c93-b9bf-b6a3498d071c" providerId="ADAL" clId="{A4B82B9A-0E6C-F343-A3FA-4264390E04DF}" dt="2019-08-30T13:21:40.731" v="125" actId="1076"/>
          <ac:spMkLst>
            <pc:docMk/>
            <pc:sldMk cId="3878382489" sldId="684"/>
            <ac:spMk id="12295" creationId="{00000000-0000-0000-0000-000000000000}"/>
          </ac:spMkLst>
        </pc:spChg>
        <pc:spChg chg="mod">
          <ac:chgData name="Middelkoop Rody" userId="c066852b-6c00-4c93-b9bf-b6a3498d071c" providerId="ADAL" clId="{A4B82B9A-0E6C-F343-A3FA-4264390E04DF}" dt="2019-08-30T13:21:40.731" v="125" actId="1076"/>
          <ac:spMkLst>
            <pc:docMk/>
            <pc:sldMk cId="3878382489" sldId="684"/>
            <ac:spMk id="259079" creationId="{00000000-0000-0000-0000-000000000000}"/>
          </ac:spMkLst>
        </pc:spChg>
        <pc:spChg chg="mod">
          <ac:chgData name="Middelkoop Rody" userId="c066852b-6c00-4c93-b9bf-b6a3498d071c" providerId="ADAL" clId="{A4B82B9A-0E6C-F343-A3FA-4264390E04DF}" dt="2019-08-30T13:21:40.731" v="125" actId="1076"/>
          <ac:spMkLst>
            <pc:docMk/>
            <pc:sldMk cId="3878382489" sldId="684"/>
            <ac:spMk id="259080" creationId="{00000000-0000-0000-0000-000000000000}"/>
          </ac:spMkLst>
        </pc:spChg>
        <pc:spChg chg="mod">
          <ac:chgData name="Middelkoop Rody" userId="c066852b-6c00-4c93-b9bf-b6a3498d071c" providerId="ADAL" clId="{A4B82B9A-0E6C-F343-A3FA-4264390E04DF}" dt="2019-08-30T13:21:40.731" v="125" actId="1076"/>
          <ac:spMkLst>
            <pc:docMk/>
            <pc:sldMk cId="3878382489" sldId="684"/>
            <ac:spMk id="259081" creationId="{00000000-0000-0000-0000-000000000000}"/>
          </ac:spMkLst>
        </pc:spChg>
        <pc:grpChg chg="mod">
          <ac:chgData name="Middelkoop Rody" userId="c066852b-6c00-4c93-b9bf-b6a3498d071c" providerId="ADAL" clId="{A4B82B9A-0E6C-F343-A3FA-4264390E04DF}" dt="2019-08-30T13:21:40.731" v="125" actId="1076"/>
          <ac:grpSpMkLst>
            <pc:docMk/>
            <pc:sldMk cId="3878382489" sldId="684"/>
            <ac:grpSpMk id="12296" creationId="{00000000-0000-0000-0000-000000000000}"/>
          </ac:grpSpMkLst>
        </pc:grpChg>
        <pc:grpChg chg="mod">
          <ac:chgData name="Middelkoop Rody" userId="c066852b-6c00-4c93-b9bf-b6a3498d071c" providerId="ADAL" clId="{A4B82B9A-0E6C-F343-A3FA-4264390E04DF}" dt="2019-08-30T13:21:40.731" v="125" actId="1076"/>
          <ac:grpSpMkLst>
            <pc:docMk/>
            <pc:sldMk cId="3878382489" sldId="684"/>
            <ac:grpSpMk id="12297" creationId="{00000000-0000-0000-0000-000000000000}"/>
          </ac:grpSpMkLst>
        </pc:grpChg>
      </pc:sldChg>
      <pc:sldChg chg="delSp modSp mod modClrScheme chgLayout">
        <pc:chgData name="Middelkoop Rody" userId="c066852b-6c00-4c93-b9bf-b6a3498d071c" providerId="ADAL" clId="{A4B82B9A-0E6C-F343-A3FA-4264390E04DF}" dt="2019-08-30T13:21:55.265" v="130" actId="1076"/>
        <pc:sldMkLst>
          <pc:docMk/>
          <pc:sldMk cId="2689671315" sldId="685"/>
        </pc:sldMkLst>
        <pc:spChg chg="del mod">
          <ac:chgData name="Middelkoop Rody" userId="c066852b-6c00-4c93-b9bf-b6a3498d071c" providerId="ADAL" clId="{A4B82B9A-0E6C-F343-A3FA-4264390E04DF}" dt="2019-08-30T13:21:53.048" v="129" actId="700"/>
          <ac:spMkLst>
            <pc:docMk/>
            <pc:sldMk cId="2689671315" sldId="685"/>
            <ac:spMk id="2" creationId="{00000000-0000-0000-0000-000000000000}"/>
          </ac:spMkLst>
        </pc:spChg>
        <pc:spChg chg="del">
          <ac:chgData name="Middelkoop Rody" userId="c066852b-6c00-4c93-b9bf-b6a3498d071c" providerId="ADAL" clId="{A4B82B9A-0E6C-F343-A3FA-4264390E04DF}" dt="2019-08-30T13:21:53.048" v="129" actId="700"/>
          <ac:spMkLst>
            <pc:docMk/>
            <pc:sldMk cId="2689671315" sldId="685"/>
            <ac:spMk id="3" creationId="{00000000-0000-0000-0000-000000000000}"/>
          </ac:spMkLst>
        </pc:spChg>
        <pc:spChg chg="del">
          <ac:chgData name="Middelkoop Rody" userId="c066852b-6c00-4c93-b9bf-b6a3498d071c" providerId="ADAL" clId="{A4B82B9A-0E6C-F343-A3FA-4264390E04DF}" dt="2019-08-30T13:21:53.048" v="129" actId="700"/>
          <ac:spMkLst>
            <pc:docMk/>
            <pc:sldMk cId="2689671315" sldId="685"/>
            <ac:spMk id="4" creationId="{00000000-0000-0000-0000-000000000000}"/>
          </ac:spMkLst>
        </pc:spChg>
        <pc:spChg chg="mod">
          <ac:chgData name="Middelkoop Rody" userId="c066852b-6c00-4c93-b9bf-b6a3498d071c" providerId="ADAL" clId="{A4B82B9A-0E6C-F343-A3FA-4264390E04DF}" dt="2019-08-30T13:21:55.265" v="130" actId="1076"/>
          <ac:spMkLst>
            <pc:docMk/>
            <pc:sldMk cId="2689671315" sldId="685"/>
            <ac:spMk id="8" creationId="{00000000-0000-0000-0000-000000000000}"/>
          </ac:spMkLst>
        </pc:spChg>
        <pc:spChg chg="mod ord">
          <ac:chgData name="Middelkoop Rody" userId="c066852b-6c00-4c93-b9bf-b6a3498d071c" providerId="ADAL" clId="{A4B82B9A-0E6C-F343-A3FA-4264390E04DF}" dt="2019-08-30T13:21:53.048" v="129" actId="700"/>
          <ac:spMkLst>
            <pc:docMk/>
            <pc:sldMk cId="2689671315" sldId="685"/>
            <ac:spMk id="13315" creationId="{00000000-0000-0000-0000-000000000000}"/>
          </ac:spMkLst>
        </pc:spChg>
        <pc:spChg chg="mod ord">
          <ac:chgData name="Middelkoop Rody" userId="c066852b-6c00-4c93-b9bf-b6a3498d071c" providerId="ADAL" clId="{A4B82B9A-0E6C-F343-A3FA-4264390E04DF}" dt="2019-08-30T13:21:53.048" v="129" actId="700"/>
          <ac:spMkLst>
            <pc:docMk/>
            <pc:sldMk cId="2689671315" sldId="685"/>
            <ac:spMk id="13316" creationId="{00000000-0000-0000-0000-000000000000}"/>
          </ac:spMkLst>
        </pc:spChg>
      </pc:sldChg>
      <pc:sldChg chg="delSp modSp mod modClrScheme chgLayout">
        <pc:chgData name="Middelkoop Rody" userId="c066852b-6c00-4c93-b9bf-b6a3498d071c" providerId="ADAL" clId="{A4B82B9A-0E6C-F343-A3FA-4264390E04DF}" dt="2019-08-30T13:22:00.905" v="132" actId="1076"/>
        <pc:sldMkLst>
          <pc:docMk/>
          <pc:sldMk cId="3192076795" sldId="686"/>
        </pc:sldMkLst>
        <pc:spChg chg="del mod">
          <ac:chgData name="Middelkoop Rody" userId="c066852b-6c00-4c93-b9bf-b6a3498d071c" providerId="ADAL" clId="{A4B82B9A-0E6C-F343-A3FA-4264390E04DF}" dt="2019-08-30T13:21:58.695" v="131" actId="700"/>
          <ac:spMkLst>
            <pc:docMk/>
            <pc:sldMk cId="3192076795" sldId="686"/>
            <ac:spMk id="2" creationId="{00000000-0000-0000-0000-000000000000}"/>
          </ac:spMkLst>
        </pc:spChg>
        <pc:spChg chg="del">
          <ac:chgData name="Middelkoop Rody" userId="c066852b-6c00-4c93-b9bf-b6a3498d071c" providerId="ADAL" clId="{A4B82B9A-0E6C-F343-A3FA-4264390E04DF}" dt="2019-08-30T13:21:58.695" v="131" actId="700"/>
          <ac:spMkLst>
            <pc:docMk/>
            <pc:sldMk cId="3192076795" sldId="686"/>
            <ac:spMk id="3" creationId="{00000000-0000-0000-0000-000000000000}"/>
          </ac:spMkLst>
        </pc:spChg>
        <pc:spChg chg="del">
          <ac:chgData name="Middelkoop Rody" userId="c066852b-6c00-4c93-b9bf-b6a3498d071c" providerId="ADAL" clId="{A4B82B9A-0E6C-F343-A3FA-4264390E04DF}" dt="2019-08-30T13:21:58.695" v="131" actId="700"/>
          <ac:spMkLst>
            <pc:docMk/>
            <pc:sldMk cId="3192076795" sldId="686"/>
            <ac:spMk id="4" creationId="{00000000-0000-0000-0000-000000000000}"/>
          </ac:spMkLst>
        </pc:spChg>
        <pc:spChg chg="mod ord">
          <ac:chgData name="Middelkoop Rody" userId="c066852b-6c00-4c93-b9bf-b6a3498d071c" providerId="ADAL" clId="{A4B82B9A-0E6C-F343-A3FA-4264390E04DF}" dt="2019-08-30T13:21:58.695" v="131" actId="700"/>
          <ac:spMkLst>
            <pc:docMk/>
            <pc:sldMk cId="3192076795" sldId="686"/>
            <ac:spMk id="14339" creationId="{00000000-0000-0000-0000-000000000000}"/>
          </ac:spMkLst>
        </pc:spChg>
        <pc:spChg chg="mod ord">
          <ac:chgData name="Middelkoop Rody" userId="c066852b-6c00-4c93-b9bf-b6a3498d071c" providerId="ADAL" clId="{A4B82B9A-0E6C-F343-A3FA-4264390E04DF}" dt="2019-08-30T13:21:58.695" v="131" actId="700"/>
          <ac:spMkLst>
            <pc:docMk/>
            <pc:sldMk cId="3192076795" sldId="686"/>
            <ac:spMk id="14340" creationId="{00000000-0000-0000-0000-000000000000}"/>
          </ac:spMkLst>
        </pc:spChg>
        <pc:spChg chg="mod">
          <ac:chgData name="Middelkoop Rody" userId="c066852b-6c00-4c93-b9bf-b6a3498d071c" providerId="ADAL" clId="{A4B82B9A-0E6C-F343-A3FA-4264390E04DF}" dt="2019-08-30T13:22:00.905" v="132" actId="1076"/>
          <ac:spMkLst>
            <pc:docMk/>
            <pc:sldMk cId="3192076795" sldId="686"/>
            <ac:spMk id="525316" creationId="{00000000-0000-0000-0000-000000000000}"/>
          </ac:spMkLst>
        </pc:spChg>
      </pc:sldChg>
      <pc:sldChg chg="addSp delSp modSp mod modClrScheme chgLayout">
        <pc:chgData name="Middelkoop Rody" userId="c066852b-6c00-4c93-b9bf-b6a3498d071c" providerId="ADAL" clId="{A4B82B9A-0E6C-F343-A3FA-4264390E04DF}" dt="2019-08-30T13:22:06.376" v="134" actId="1076"/>
        <pc:sldMkLst>
          <pc:docMk/>
          <pc:sldMk cId="357563938" sldId="687"/>
        </pc:sldMkLst>
        <pc:spChg chg="del mod ord">
          <ac:chgData name="Middelkoop Rody" userId="c066852b-6c00-4c93-b9bf-b6a3498d071c" providerId="ADAL" clId="{A4B82B9A-0E6C-F343-A3FA-4264390E04DF}" dt="2019-08-30T13:22:03.595" v="133" actId="700"/>
          <ac:spMkLst>
            <pc:docMk/>
            <pc:sldMk cId="357563938" sldId="687"/>
            <ac:spMk id="2" creationId="{00000000-0000-0000-0000-000000000000}"/>
          </ac:spMkLst>
        </pc:spChg>
        <pc:spChg chg="del mod">
          <ac:chgData name="Middelkoop Rody" userId="c066852b-6c00-4c93-b9bf-b6a3498d071c" providerId="ADAL" clId="{A4B82B9A-0E6C-F343-A3FA-4264390E04DF}" dt="2019-08-30T13:22:03.595" v="133" actId="700"/>
          <ac:spMkLst>
            <pc:docMk/>
            <pc:sldMk cId="357563938" sldId="687"/>
            <ac:spMk id="3" creationId="{00000000-0000-0000-0000-000000000000}"/>
          </ac:spMkLst>
        </pc:spChg>
        <pc:spChg chg="del">
          <ac:chgData name="Middelkoop Rody" userId="c066852b-6c00-4c93-b9bf-b6a3498d071c" providerId="ADAL" clId="{A4B82B9A-0E6C-F343-A3FA-4264390E04DF}" dt="2019-08-30T13:22:03.595" v="133" actId="700"/>
          <ac:spMkLst>
            <pc:docMk/>
            <pc:sldMk cId="357563938" sldId="687"/>
            <ac:spMk id="4" creationId="{00000000-0000-0000-0000-000000000000}"/>
          </ac:spMkLst>
        </pc:spChg>
        <pc:spChg chg="del">
          <ac:chgData name="Middelkoop Rody" userId="c066852b-6c00-4c93-b9bf-b6a3498d071c" providerId="ADAL" clId="{A4B82B9A-0E6C-F343-A3FA-4264390E04DF}" dt="2019-08-30T13:22:03.595" v="133" actId="700"/>
          <ac:spMkLst>
            <pc:docMk/>
            <pc:sldMk cId="357563938" sldId="687"/>
            <ac:spMk id="6" creationId="{00000000-0000-0000-0000-000000000000}"/>
          </ac:spMkLst>
        </pc:spChg>
        <pc:spChg chg="add mod ord">
          <ac:chgData name="Middelkoop Rody" userId="c066852b-6c00-4c93-b9bf-b6a3498d071c" providerId="ADAL" clId="{A4B82B9A-0E6C-F343-A3FA-4264390E04DF}" dt="2019-08-30T13:22:03.595" v="133" actId="700"/>
          <ac:spMkLst>
            <pc:docMk/>
            <pc:sldMk cId="357563938" sldId="687"/>
            <ac:spMk id="7" creationId="{CCDDA80C-F31C-394F-A3C5-302FB05A9C45}"/>
          </ac:spMkLst>
        </pc:spChg>
        <pc:spChg chg="mod ord">
          <ac:chgData name="Middelkoop Rody" userId="c066852b-6c00-4c93-b9bf-b6a3498d071c" providerId="ADAL" clId="{A4B82B9A-0E6C-F343-A3FA-4264390E04DF}" dt="2019-08-30T13:22:03.595" v="133" actId="700"/>
          <ac:spMkLst>
            <pc:docMk/>
            <pc:sldMk cId="357563938" sldId="687"/>
            <ac:spMk id="15363" creationId="{00000000-0000-0000-0000-000000000000}"/>
          </ac:spMkLst>
        </pc:spChg>
        <pc:picChg chg="mod">
          <ac:chgData name="Middelkoop Rody" userId="c066852b-6c00-4c93-b9bf-b6a3498d071c" providerId="ADAL" clId="{A4B82B9A-0E6C-F343-A3FA-4264390E04DF}" dt="2019-08-30T13:22:06.376" v="134" actId="1076"/>
          <ac:picMkLst>
            <pc:docMk/>
            <pc:sldMk cId="357563938" sldId="687"/>
            <ac:picMk id="5" creationId="{00000000-0000-0000-0000-000000000000}"/>
          </ac:picMkLst>
        </pc:picChg>
      </pc:sldChg>
      <pc:sldChg chg="delSp modSp mod modClrScheme chgLayout">
        <pc:chgData name="Middelkoop Rody" userId="c066852b-6c00-4c93-b9bf-b6a3498d071c" providerId="ADAL" clId="{A4B82B9A-0E6C-F343-A3FA-4264390E04DF}" dt="2019-08-30T13:22:20.976" v="140" actId="1076"/>
        <pc:sldMkLst>
          <pc:docMk/>
          <pc:sldMk cId="2553512487" sldId="689"/>
        </pc:sldMkLst>
        <pc:spChg chg="mod">
          <ac:chgData name="Middelkoop Rody" userId="c066852b-6c00-4c93-b9bf-b6a3498d071c" providerId="ADAL" clId="{A4B82B9A-0E6C-F343-A3FA-4264390E04DF}" dt="2019-08-30T13:22:18.854" v="139" actId="207"/>
          <ac:spMkLst>
            <pc:docMk/>
            <pc:sldMk cId="2553512487" sldId="689"/>
            <ac:spMk id="2" creationId="{00000000-0000-0000-0000-000000000000}"/>
          </ac:spMkLst>
        </pc:spChg>
        <pc:spChg chg="del mod">
          <ac:chgData name="Middelkoop Rody" userId="c066852b-6c00-4c93-b9bf-b6a3498d071c" providerId="ADAL" clId="{A4B82B9A-0E6C-F343-A3FA-4264390E04DF}" dt="2019-08-30T13:22:10.353" v="135" actId="700"/>
          <ac:spMkLst>
            <pc:docMk/>
            <pc:sldMk cId="2553512487" sldId="689"/>
            <ac:spMk id="3" creationId="{00000000-0000-0000-0000-000000000000}"/>
          </ac:spMkLst>
        </pc:spChg>
        <pc:spChg chg="del">
          <ac:chgData name="Middelkoop Rody" userId="c066852b-6c00-4c93-b9bf-b6a3498d071c" providerId="ADAL" clId="{A4B82B9A-0E6C-F343-A3FA-4264390E04DF}" dt="2019-08-30T13:22:10.353" v="135" actId="700"/>
          <ac:spMkLst>
            <pc:docMk/>
            <pc:sldMk cId="2553512487" sldId="689"/>
            <ac:spMk id="4" creationId="{00000000-0000-0000-0000-000000000000}"/>
          </ac:spMkLst>
        </pc:spChg>
        <pc:spChg chg="del">
          <ac:chgData name="Middelkoop Rody" userId="c066852b-6c00-4c93-b9bf-b6a3498d071c" providerId="ADAL" clId="{A4B82B9A-0E6C-F343-A3FA-4264390E04DF}" dt="2019-08-30T13:22:10.353" v="135" actId="700"/>
          <ac:spMkLst>
            <pc:docMk/>
            <pc:sldMk cId="2553512487" sldId="689"/>
            <ac:spMk id="5" creationId="{00000000-0000-0000-0000-000000000000}"/>
          </ac:spMkLst>
        </pc:spChg>
        <pc:spChg chg="mod ord">
          <ac:chgData name="Middelkoop Rody" userId="c066852b-6c00-4c93-b9bf-b6a3498d071c" providerId="ADAL" clId="{A4B82B9A-0E6C-F343-A3FA-4264390E04DF}" dt="2019-08-30T13:22:10.353" v="135" actId="700"/>
          <ac:spMkLst>
            <pc:docMk/>
            <pc:sldMk cId="2553512487" sldId="689"/>
            <ac:spMk id="17411" creationId="{00000000-0000-0000-0000-000000000000}"/>
          </ac:spMkLst>
        </pc:spChg>
        <pc:spChg chg="mod ord">
          <ac:chgData name="Middelkoop Rody" userId="c066852b-6c00-4c93-b9bf-b6a3498d071c" providerId="ADAL" clId="{A4B82B9A-0E6C-F343-A3FA-4264390E04DF}" dt="2019-08-30T13:22:10.353" v="135" actId="700"/>
          <ac:spMkLst>
            <pc:docMk/>
            <pc:sldMk cId="2553512487" sldId="689"/>
            <ac:spMk id="17412" creationId="{00000000-0000-0000-0000-000000000000}"/>
          </ac:spMkLst>
        </pc:spChg>
        <pc:spChg chg="mod">
          <ac:chgData name="Middelkoop Rody" userId="c066852b-6c00-4c93-b9bf-b6a3498d071c" providerId="ADAL" clId="{A4B82B9A-0E6C-F343-A3FA-4264390E04DF}" dt="2019-08-30T13:22:20.976" v="140" actId="1076"/>
          <ac:spMkLst>
            <pc:docMk/>
            <pc:sldMk cId="2553512487" sldId="689"/>
            <ac:spMk id="501769" creationId="{00000000-0000-0000-0000-000000000000}"/>
          </ac:spMkLst>
        </pc:spChg>
      </pc:sldChg>
      <pc:sldChg chg="delSp modSp mod modClrScheme chgLayout">
        <pc:chgData name="Middelkoop Rody" userId="c066852b-6c00-4c93-b9bf-b6a3498d071c" providerId="ADAL" clId="{A4B82B9A-0E6C-F343-A3FA-4264390E04DF}" dt="2019-08-30T13:22:25.960" v="142" actId="1076"/>
        <pc:sldMkLst>
          <pc:docMk/>
          <pc:sldMk cId="1245535809" sldId="690"/>
        </pc:sldMkLst>
        <pc:spChg chg="del mod">
          <ac:chgData name="Middelkoop Rody" userId="c066852b-6c00-4c93-b9bf-b6a3498d071c" providerId="ADAL" clId="{A4B82B9A-0E6C-F343-A3FA-4264390E04DF}" dt="2019-08-30T13:22:23.636" v="141" actId="700"/>
          <ac:spMkLst>
            <pc:docMk/>
            <pc:sldMk cId="1245535809" sldId="690"/>
            <ac:spMk id="2" creationId="{00000000-0000-0000-0000-000000000000}"/>
          </ac:spMkLst>
        </pc:spChg>
        <pc:spChg chg="del">
          <ac:chgData name="Middelkoop Rody" userId="c066852b-6c00-4c93-b9bf-b6a3498d071c" providerId="ADAL" clId="{A4B82B9A-0E6C-F343-A3FA-4264390E04DF}" dt="2019-08-30T13:22:23.636" v="141" actId="700"/>
          <ac:spMkLst>
            <pc:docMk/>
            <pc:sldMk cId="1245535809" sldId="690"/>
            <ac:spMk id="3" creationId="{00000000-0000-0000-0000-000000000000}"/>
          </ac:spMkLst>
        </pc:spChg>
        <pc:spChg chg="del">
          <ac:chgData name="Middelkoop Rody" userId="c066852b-6c00-4c93-b9bf-b6a3498d071c" providerId="ADAL" clId="{A4B82B9A-0E6C-F343-A3FA-4264390E04DF}" dt="2019-08-30T13:22:23.636" v="141" actId="700"/>
          <ac:spMkLst>
            <pc:docMk/>
            <pc:sldMk cId="1245535809" sldId="690"/>
            <ac:spMk id="4" creationId="{00000000-0000-0000-0000-000000000000}"/>
          </ac:spMkLst>
        </pc:spChg>
        <pc:spChg chg="mod">
          <ac:chgData name="Middelkoop Rody" userId="c066852b-6c00-4c93-b9bf-b6a3498d071c" providerId="ADAL" clId="{A4B82B9A-0E6C-F343-A3FA-4264390E04DF}" dt="2019-08-30T13:22:25.960" v="142" actId="1076"/>
          <ac:spMkLst>
            <pc:docMk/>
            <pc:sldMk cId="1245535809" sldId="690"/>
            <ac:spMk id="8" creationId="{00000000-0000-0000-0000-000000000000}"/>
          </ac:spMkLst>
        </pc:spChg>
        <pc:spChg chg="mod ord">
          <ac:chgData name="Middelkoop Rody" userId="c066852b-6c00-4c93-b9bf-b6a3498d071c" providerId="ADAL" clId="{A4B82B9A-0E6C-F343-A3FA-4264390E04DF}" dt="2019-08-30T13:22:23.636" v="141" actId="700"/>
          <ac:spMkLst>
            <pc:docMk/>
            <pc:sldMk cId="1245535809" sldId="690"/>
            <ac:spMk id="24579" creationId="{00000000-0000-0000-0000-000000000000}"/>
          </ac:spMkLst>
        </pc:spChg>
        <pc:spChg chg="mod ord">
          <ac:chgData name="Middelkoop Rody" userId="c066852b-6c00-4c93-b9bf-b6a3498d071c" providerId="ADAL" clId="{A4B82B9A-0E6C-F343-A3FA-4264390E04DF}" dt="2019-08-30T13:22:23.636" v="141" actId="700"/>
          <ac:spMkLst>
            <pc:docMk/>
            <pc:sldMk cId="1245535809" sldId="690"/>
            <ac:spMk id="24580" creationId="{00000000-0000-0000-0000-000000000000}"/>
          </ac:spMkLst>
        </pc:spChg>
      </pc:sldChg>
      <pc:sldChg chg="delSp modSp mod modClrScheme chgLayout">
        <pc:chgData name="Middelkoop Rody" userId="c066852b-6c00-4c93-b9bf-b6a3498d071c" providerId="ADAL" clId="{A4B82B9A-0E6C-F343-A3FA-4264390E04DF}" dt="2019-08-30T13:22:29.577" v="143" actId="700"/>
        <pc:sldMkLst>
          <pc:docMk/>
          <pc:sldMk cId="3683668666" sldId="692"/>
        </pc:sldMkLst>
        <pc:spChg chg="del mod">
          <ac:chgData name="Middelkoop Rody" userId="c066852b-6c00-4c93-b9bf-b6a3498d071c" providerId="ADAL" clId="{A4B82B9A-0E6C-F343-A3FA-4264390E04DF}" dt="2019-08-30T13:22:29.577" v="143" actId="700"/>
          <ac:spMkLst>
            <pc:docMk/>
            <pc:sldMk cId="3683668666" sldId="692"/>
            <ac:spMk id="2" creationId="{00000000-0000-0000-0000-000000000000}"/>
          </ac:spMkLst>
        </pc:spChg>
        <pc:spChg chg="del">
          <ac:chgData name="Middelkoop Rody" userId="c066852b-6c00-4c93-b9bf-b6a3498d071c" providerId="ADAL" clId="{A4B82B9A-0E6C-F343-A3FA-4264390E04DF}" dt="2019-08-30T13:22:29.577" v="143" actId="700"/>
          <ac:spMkLst>
            <pc:docMk/>
            <pc:sldMk cId="3683668666" sldId="692"/>
            <ac:spMk id="3" creationId="{00000000-0000-0000-0000-000000000000}"/>
          </ac:spMkLst>
        </pc:spChg>
        <pc:spChg chg="del">
          <ac:chgData name="Middelkoop Rody" userId="c066852b-6c00-4c93-b9bf-b6a3498d071c" providerId="ADAL" clId="{A4B82B9A-0E6C-F343-A3FA-4264390E04DF}" dt="2019-08-30T13:22:29.577" v="143" actId="700"/>
          <ac:spMkLst>
            <pc:docMk/>
            <pc:sldMk cId="3683668666" sldId="692"/>
            <ac:spMk id="4" creationId="{00000000-0000-0000-0000-000000000000}"/>
          </ac:spMkLst>
        </pc:spChg>
        <pc:spChg chg="mod ord">
          <ac:chgData name="Middelkoop Rody" userId="c066852b-6c00-4c93-b9bf-b6a3498d071c" providerId="ADAL" clId="{A4B82B9A-0E6C-F343-A3FA-4264390E04DF}" dt="2019-08-30T13:22:29.577" v="143" actId="700"/>
          <ac:spMkLst>
            <pc:docMk/>
            <pc:sldMk cId="3683668666" sldId="692"/>
            <ac:spMk id="30723" creationId="{00000000-0000-0000-0000-000000000000}"/>
          </ac:spMkLst>
        </pc:spChg>
        <pc:spChg chg="mod ord">
          <ac:chgData name="Middelkoop Rody" userId="c066852b-6c00-4c93-b9bf-b6a3498d071c" providerId="ADAL" clId="{A4B82B9A-0E6C-F343-A3FA-4264390E04DF}" dt="2019-08-30T13:22:29.577" v="143" actId="700"/>
          <ac:spMkLst>
            <pc:docMk/>
            <pc:sldMk cId="3683668666" sldId="692"/>
            <ac:spMk id="30724" creationId="{00000000-0000-0000-0000-000000000000}"/>
          </ac:spMkLst>
        </pc:spChg>
      </pc:sldChg>
      <pc:sldChg chg="addSp delSp modSp mod modClrScheme chgLayout">
        <pc:chgData name="Middelkoop Rody" userId="c066852b-6c00-4c93-b9bf-b6a3498d071c" providerId="ADAL" clId="{A4B82B9A-0E6C-F343-A3FA-4264390E04DF}" dt="2019-08-30T13:19:49.672" v="105" actId="14100"/>
        <pc:sldMkLst>
          <pc:docMk/>
          <pc:sldMk cId="936778677" sldId="693"/>
        </pc:sldMkLst>
        <pc:spChg chg="mod ord">
          <ac:chgData name="Middelkoop Rody" userId="c066852b-6c00-4c93-b9bf-b6a3498d071c" providerId="ADAL" clId="{A4B82B9A-0E6C-F343-A3FA-4264390E04DF}" dt="2019-08-30T13:19:43.175" v="103" actId="700"/>
          <ac:spMkLst>
            <pc:docMk/>
            <pc:sldMk cId="936778677" sldId="693"/>
            <ac:spMk id="2" creationId="{00000000-0000-0000-0000-000000000000}"/>
          </ac:spMkLst>
        </pc:spChg>
        <pc:spChg chg="del mod ord">
          <ac:chgData name="Middelkoop Rody" userId="c066852b-6c00-4c93-b9bf-b6a3498d071c" providerId="ADAL" clId="{A4B82B9A-0E6C-F343-A3FA-4264390E04DF}" dt="2019-08-30T13:19:43.175" v="103" actId="700"/>
          <ac:spMkLst>
            <pc:docMk/>
            <pc:sldMk cId="936778677" sldId="693"/>
            <ac:spMk id="3" creationId="{00000000-0000-0000-0000-000000000000}"/>
          </ac:spMkLst>
        </pc:spChg>
        <pc:spChg chg="del">
          <ac:chgData name="Middelkoop Rody" userId="c066852b-6c00-4c93-b9bf-b6a3498d071c" providerId="ADAL" clId="{A4B82B9A-0E6C-F343-A3FA-4264390E04DF}" dt="2019-08-30T13:19:43.175" v="103" actId="700"/>
          <ac:spMkLst>
            <pc:docMk/>
            <pc:sldMk cId="936778677" sldId="693"/>
            <ac:spMk id="4" creationId="{00000000-0000-0000-0000-000000000000}"/>
          </ac:spMkLst>
        </pc:spChg>
        <pc:spChg chg="del">
          <ac:chgData name="Middelkoop Rody" userId="c066852b-6c00-4c93-b9bf-b6a3498d071c" providerId="ADAL" clId="{A4B82B9A-0E6C-F343-A3FA-4264390E04DF}" dt="2019-08-30T13:19:43.175" v="103" actId="700"/>
          <ac:spMkLst>
            <pc:docMk/>
            <pc:sldMk cId="936778677" sldId="693"/>
            <ac:spMk id="5" creationId="{00000000-0000-0000-0000-000000000000}"/>
          </ac:spMkLst>
        </pc:spChg>
        <pc:spChg chg="add mod ord">
          <ac:chgData name="Middelkoop Rody" userId="c066852b-6c00-4c93-b9bf-b6a3498d071c" providerId="ADAL" clId="{A4B82B9A-0E6C-F343-A3FA-4264390E04DF}" dt="2019-08-30T13:19:43.175" v="103" actId="700"/>
          <ac:spMkLst>
            <pc:docMk/>
            <pc:sldMk cId="936778677" sldId="693"/>
            <ac:spMk id="6" creationId="{8CBA71A6-1E40-904A-9500-6094E0871743}"/>
          </ac:spMkLst>
        </pc:spChg>
        <pc:picChg chg="mod ord">
          <ac:chgData name="Middelkoop Rody" userId="c066852b-6c00-4c93-b9bf-b6a3498d071c" providerId="ADAL" clId="{A4B82B9A-0E6C-F343-A3FA-4264390E04DF}" dt="2019-08-30T13:19:49.672" v="105" actId="14100"/>
          <ac:picMkLst>
            <pc:docMk/>
            <pc:sldMk cId="936778677" sldId="693"/>
            <ac:picMk id="54" creationId="{00000000-0000-0000-0000-000000000000}"/>
          </ac:picMkLst>
        </pc:picChg>
      </pc:sldChg>
      <pc:sldChg chg="delSp modSp mod modClrScheme chgLayout">
        <pc:chgData name="Middelkoop Rody" userId="c066852b-6c00-4c93-b9bf-b6a3498d071c" providerId="ADAL" clId="{A4B82B9A-0E6C-F343-A3FA-4264390E04DF}" dt="2019-08-30T13:19:56.700" v="107" actId="700"/>
        <pc:sldMkLst>
          <pc:docMk/>
          <pc:sldMk cId="3784169446" sldId="694"/>
        </pc:sldMkLst>
        <pc:spChg chg="mod ord">
          <ac:chgData name="Middelkoop Rody" userId="c066852b-6c00-4c93-b9bf-b6a3498d071c" providerId="ADAL" clId="{A4B82B9A-0E6C-F343-A3FA-4264390E04DF}" dt="2019-08-30T13:19:56.700" v="107" actId="700"/>
          <ac:spMkLst>
            <pc:docMk/>
            <pc:sldMk cId="3784169446" sldId="694"/>
            <ac:spMk id="2" creationId="{00000000-0000-0000-0000-000000000000}"/>
          </ac:spMkLst>
        </pc:spChg>
        <pc:spChg chg="mod ord">
          <ac:chgData name="Middelkoop Rody" userId="c066852b-6c00-4c93-b9bf-b6a3498d071c" providerId="ADAL" clId="{A4B82B9A-0E6C-F343-A3FA-4264390E04DF}" dt="2019-08-30T13:19:56.700" v="107" actId="700"/>
          <ac:spMkLst>
            <pc:docMk/>
            <pc:sldMk cId="3784169446" sldId="694"/>
            <ac:spMk id="3" creationId="{00000000-0000-0000-0000-000000000000}"/>
          </ac:spMkLst>
        </pc:spChg>
        <pc:spChg chg="del mod">
          <ac:chgData name="Middelkoop Rody" userId="c066852b-6c00-4c93-b9bf-b6a3498d071c" providerId="ADAL" clId="{A4B82B9A-0E6C-F343-A3FA-4264390E04DF}" dt="2019-08-30T13:19:56.700" v="107" actId="700"/>
          <ac:spMkLst>
            <pc:docMk/>
            <pc:sldMk cId="3784169446" sldId="694"/>
            <ac:spMk id="4" creationId="{00000000-0000-0000-0000-000000000000}"/>
          </ac:spMkLst>
        </pc:spChg>
        <pc:spChg chg="del">
          <ac:chgData name="Middelkoop Rody" userId="c066852b-6c00-4c93-b9bf-b6a3498d071c" providerId="ADAL" clId="{A4B82B9A-0E6C-F343-A3FA-4264390E04DF}" dt="2019-08-30T13:19:56.700" v="107" actId="700"/>
          <ac:spMkLst>
            <pc:docMk/>
            <pc:sldMk cId="3784169446" sldId="694"/>
            <ac:spMk id="5" creationId="{00000000-0000-0000-0000-000000000000}"/>
          </ac:spMkLst>
        </pc:spChg>
        <pc:spChg chg="del">
          <ac:chgData name="Middelkoop Rody" userId="c066852b-6c00-4c93-b9bf-b6a3498d071c" providerId="ADAL" clId="{A4B82B9A-0E6C-F343-A3FA-4264390E04DF}" dt="2019-08-30T13:19:56.700" v="107" actId="700"/>
          <ac:spMkLst>
            <pc:docMk/>
            <pc:sldMk cId="3784169446" sldId="694"/>
            <ac:spMk id="6" creationId="{00000000-0000-0000-0000-000000000000}"/>
          </ac:spMkLst>
        </pc:spChg>
      </pc:sldChg>
      <pc:sldChg chg="delSp modSp mod modClrScheme chgLayout">
        <pc:chgData name="Middelkoop Rody" userId="c066852b-6c00-4c93-b9bf-b6a3498d071c" providerId="ADAL" clId="{A4B82B9A-0E6C-F343-A3FA-4264390E04DF}" dt="2019-08-30T13:22:33.231" v="144" actId="700"/>
        <pc:sldMkLst>
          <pc:docMk/>
          <pc:sldMk cId="666063668" sldId="695"/>
        </pc:sldMkLst>
        <pc:spChg chg="del mod">
          <ac:chgData name="Middelkoop Rody" userId="c066852b-6c00-4c93-b9bf-b6a3498d071c" providerId="ADAL" clId="{A4B82B9A-0E6C-F343-A3FA-4264390E04DF}" dt="2019-08-30T13:22:33.231" v="144" actId="700"/>
          <ac:spMkLst>
            <pc:docMk/>
            <pc:sldMk cId="666063668" sldId="695"/>
            <ac:spMk id="2" creationId="{00000000-0000-0000-0000-000000000000}"/>
          </ac:spMkLst>
        </pc:spChg>
        <pc:spChg chg="del">
          <ac:chgData name="Middelkoop Rody" userId="c066852b-6c00-4c93-b9bf-b6a3498d071c" providerId="ADAL" clId="{A4B82B9A-0E6C-F343-A3FA-4264390E04DF}" dt="2019-08-30T13:22:33.231" v="144" actId="700"/>
          <ac:spMkLst>
            <pc:docMk/>
            <pc:sldMk cId="666063668" sldId="695"/>
            <ac:spMk id="3" creationId="{00000000-0000-0000-0000-000000000000}"/>
          </ac:spMkLst>
        </pc:spChg>
        <pc:spChg chg="mod ord">
          <ac:chgData name="Middelkoop Rody" userId="c066852b-6c00-4c93-b9bf-b6a3498d071c" providerId="ADAL" clId="{A4B82B9A-0E6C-F343-A3FA-4264390E04DF}" dt="2019-08-30T13:22:33.231" v="144" actId="700"/>
          <ac:spMkLst>
            <pc:docMk/>
            <pc:sldMk cId="666063668" sldId="695"/>
            <ac:spMk id="4" creationId="{00000000-0000-0000-0000-000000000000}"/>
          </ac:spMkLst>
        </pc:spChg>
        <pc:spChg chg="mod ord">
          <ac:chgData name="Middelkoop Rody" userId="c066852b-6c00-4c93-b9bf-b6a3498d071c" providerId="ADAL" clId="{A4B82B9A-0E6C-F343-A3FA-4264390E04DF}" dt="2019-08-30T13:22:33.231" v="144" actId="700"/>
          <ac:spMkLst>
            <pc:docMk/>
            <pc:sldMk cId="666063668" sldId="695"/>
            <ac:spMk id="5" creationId="{00000000-0000-0000-0000-000000000000}"/>
          </ac:spMkLst>
        </pc:spChg>
        <pc:spChg chg="del">
          <ac:chgData name="Middelkoop Rody" userId="c066852b-6c00-4c93-b9bf-b6a3498d071c" providerId="ADAL" clId="{A4B82B9A-0E6C-F343-A3FA-4264390E04DF}" dt="2019-08-30T13:22:33.231" v="144" actId="700"/>
          <ac:spMkLst>
            <pc:docMk/>
            <pc:sldMk cId="666063668" sldId="695"/>
            <ac:spMk id="6" creationId="{00000000-0000-0000-0000-000000000000}"/>
          </ac:spMkLst>
        </pc:spChg>
      </pc:sldChg>
      <pc:sldChg chg="delSp modSp mod modClrScheme chgLayout">
        <pc:chgData name="Middelkoop Rody" userId="c066852b-6c00-4c93-b9bf-b6a3498d071c" providerId="ADAL" clId="{A4B82B9A-0E6C-F343-A3FA-4264390E04DF}" dt="2019-08-30T13:22:38.511" v="146" actId="1076"/>
        <pc:sldMkLst>
          <pc:docMk/>
          <pc:sldMk cId="3959466276" sldId="696"/>
        </pc:sldMkLst>
        <pc:spChg chg="del mod">
          <ac:chgData name="Middelkoop Rody" userId="c066852b-6c00-4c93-b9bf-b6a3498d071c" providerId="ADAL" clId="{A4B82B9A-0E6C-F343-A3FA-4264390E04DF}" dt="2019-08-30T13:22:36.271" v="145" actId="700"/>
          <ac:spMkLst>
            <pc:docMk/>
            <pc:sldMk cId="3959466276" sldId="696"/>
            <ac:spMk id="2" creationId="{00000000-0000-0000-0000-000000000000}"/>
          </ac:spMkLst>
        </pc:spChg>
        <pc:spChg chg="del">
          <ac:chgData name="Middelkoop Rody" userId="c066852b-6c00-4c93-b9bf-b6a3498d071c" providerId="ADAL" clId="{A4B82B9A-0E6C-F343-A3FA-4264390E04DF}" dt="2019-08-30T13:22:36.271" v="145" actId="700"/>
          <ac:spMkLst>
            <pc:docMk/>
            <pc:sldMk cId="3959466276" sldId="696"/>
            <ac:spMk id="3" creationId="{00000000-0000-0000-0000-000000000000}"/>
          </ac:spMkLst>
        </pc:spChg>
        <pc:spChg chg="mod ord">
          <ac:chgData name="Middelkoop Rody" userId="c066852b-6c00-4c93-b9bf-b6a3498d071c" providerId="ADAL" clId="{A4B82B9A-0E6C-F343-A3FA-4264390E04DF}" dt="2019-08-30T13:22:36.271" v="145" actId="700"/>
          <ac:spMkLst>
            <pc:docMk/>
            <pc:sldMk cId="3959466276" sldId="696"/>
            <ac:spMk id="4" creationId="{00000000-0000-0000-0000-000000000000}"/>
          </ac:spMkLst>
        </pc:spChg>
        <pc:spChg chg="mod ord">
          <ac:chgData name="Middelkoop Rody" userId="c066852b-6c00-4c93-b9bf-b6a3498d071c" providerId="ADAL" clId="{A4B82B9A-0E6C-F343-A3FA-4264390E04DF}" dt="2019-08-30T13:22:36.271" v="145" actId="700"/>
          <ac:spMkLst>
            <pc:docMk/>
            <pc:sldMk cId="3959466276" sldId="696"/>
            <ac:spMk id="5" creationId="{00000000-0000-0000-0000-000000000000}"/>
          </ac:spMkLst>
        </pc:spChg>
        <pc:spChg chg="mod">
          <ac:chgData name="Middelkoop Rody" userId="c066852b-6c00-4c93-b9bf-b6a3498d071c" providerId="ADAL" clId="{A4B82B9A-0E6C-F343-A3FA-4264390E04DF}" dt="2019-08-30T13:22:38.511" v="146" actId="1076"/>
          <ac:spMkLst>
            <pc:docMk/>
            <pc:sldMk cId="3959466276" sldId="696"/>
            <ac:spMk id="6" creationId="{00000000-0000-0000-0000-000000000000}"/>
          </ac:spMkLst>
        </pc:spChg>
        <pc:spChg chg="del">
          <ac:chgData name="Middelkoop Rody" userId="c066852b-6c00-4c93-b9bf-b6a3498d071c" providerId="ADAL" clId="{A4B82B9A-0E6C-F343-A3FA-4264390E04DF}" dt="2019-08-30T13:22:36.271" v="145" actId="700"/>
          <ac:spMkLst>
            <pc:docMk/>
            <pc:sldMk cId="3959466276" sldId="696"/>
            <ac:spMk id="7" creationId="{00000000-0000-0000-0000-000000000000}"/>
          </ac:spMkLst>
        </pc:spChg>
      </pc:sldChg>
      <pc:sldChg chg="delSp modSp mod modClrScheme chgLayout">
        <pc:chgData name="Middelkoop Rody" userId="c066852b-6c00-4c93-b9bf-b6a3498d071c" providerId="ADAL" clId="{A4B82B9A-0E6C-F343-A3FA-4264390E04DF}" dt="2019-08-30T13:22:46.808" v="148" actId="2710"/>
        <pc:sldMkLst>
          <pc:docMk/>
          <pc:sldMk cId="905089252" sldId="697"/>
        </pc:sldMkLst>
        <pc:spChg chg="mod ord">
          <ac:chgData name="Middelkoop Rody" userId="c066852b-6c00-4c93-b9bf-b6a3498d071c" providerId="ADAL" clId="{A4B82B9A-0E6C-F343-A3FA-4264390E04DF}" dt="2019-08-30T13:22:42.040" v="147" actId="700"/>
          <ac:spMkLst>
            <pc:docMk/>
            <pc:sldMk cId="905089252" sldId="697"/>
            <ac:spMk id="2" creationId="{00000000-0000-0000-0000-000000000000}"/>
          </ac:spMkLst>
        </pc:spChg>
        <pc:spChg chg="mod ord">
          <ac:chgData name="Middelkoop Rody" userId="c066852b-6c00-4c93-b9bf-b6a3498d071c" providerId="ADAL" clId="{A4B82B9A-0E6C-F343-A3FA-4264390E04DF}" dt="2019-08-30T13:22:46.808" v="148" actId="2710"/>
          <ac:spMkLst>
            <pc:docMk/>
            <pc:sldMk cId="905089252" sldId="697"/>
            <ac:spMk id="3" creationId="{00000000-0000-0000-0000-000000000000}"/>
          </ac:spMkLst>
        </pc:spChg>
        <pc:spChg chg="del mod">
          <ac:chgData name="Middelkoop Rody" userId="c066852b-6c00-4c93-b9bf-b6a3498d071c" providerId="ADAL" clId="{A4B82B9A-0E6C-F343-A3FA-4264390E04DF}" dt="2019-08-30T13:22:42.040" v="147" actId="700"/>
          <ac:spMkLst>
            <pc:docMk/>
            <pc:sldMk cId="905089252" sldId="697"/>
            <ac:spMk id="4" creationId="{00000000-0000-0000-0000-000000000000}"/>
          </ac:spMkLst>
        </pc:spChg>
        <pc:spChg chg="del">
          <ac:chgData name="Middelkoop Rody" userId="c066852b-6c00-4c93-b9bf-b6a3498d071c" providerId="ADAL" clId="{A4B82B9A-0E6C-F343-A3FA-4264390E04DF}" dt="2019-08-30T13:22:42.040" v="147" actId="700"/>
          <ac:spMkLst>
            <pc:docMk/>
            <pc:sldMk cId="905089252" sldId="697"/>
            <ac:spMk id="5" creationId="{00000000-0000-0000-0000-000000000000}"/>
          </ac:spMkLst>
        </pc:spChg>
        <pc:spChg chg="del">
          <ac:chgData name="Middelkoop Rody" userId="c066852b-6c00-4c93-b9bf-b6a3498d071c" providerId="ADAL" clId="{A4B82B9A-0E6C-F343-A3FA-4264390E04DF}" dt="2019-08-30T13:22:42.040" v="147" actId="700"/>
          <ac:spMkLst>
            <pc:docMk/>
            <pc:sldMk cId="905089252" sldId="697"/>
            <ac:spMk id="6" creationId="{00000000-0000-0000-0000-000000000000}"/>
          </ac:spMkLst>
        </pc:spChg>
      </pc:sldChg>
      <pc:sldChg chg="delSp modSp mod modClrScheme chgLayout">
        <pc:chgData name="Middelkoop Rody" userId="c066852b-6c00-4c93-b9bf-b6a3498d071c" providerId="ADAL" clId="{A4B82B9A-0E6C-F343-A3FA-4264390E04DF}" dt="2019-08-30T13:22:53.439" v="150" actId="1076"/>
        <pc:sldMkLst>
          <pc:docMk/>
          <pc:sldMk cId="3945837086" sldId="698"/>
        </pc:sldMkLst>
        <pc:spChg chg="mod ord">
          <ac:chgData name="Middelkoop Rody" userId="c066852b-6c00-4c93-b9bf-b6a3498d071c" providerId="ADAL" clId="{A4B82B9A-0E6C-F343-A3FA-4264390E04DF}" dt="2019-08-30T13:22:50.336" v="149" actId="700"/>
          <ac:spMkLst>
            <pc:docMk/>
            <pc:sldMk cId="3945837086" sldId="698"/>
            <ac:spMk id="2" creationId="{00000000-0000-0000-0000-000000000000}"/>
          </ac:spMkLst>
        </pc:spChg>
        <pc:spChg chg="mod ord">
          <ac:chgData name="Middelkoop Rody" userId="c066852b-6c00-4c93-b9bf-b6a3498d071c" providerId="ADAL" clId="{A4B82B9A-0E6C-F343-A3FA-4264390E04DF}" dt="2019-08-30T13:22:50.336" v="149" actId="700"/>
          <ac:spMkLst>
            <pc:docMk/>
            <pc:sldMk cId="3945837086" sldId="698"/>
            <ac:spMk id="3" creationId="{00000000-0000-0000-0000-000000000000}"/>
          </ac:spMkLst>
        </pc:spChg>
        <pc:spChg chg="mod">
          <ac:chgData name="Middelkoop Rody" userId="c066852b-6c00-4c93-b9bf-b6a3498d071c" providerId="ADAL" clId="{A4B82B9A-0E6C-F343-A3FA-4264390E04DF}" dt="2019-08-30T13:22:53.439" v="150" actId="1076"/>
          <ac:spMkLst>
            <pc:docMk/>
            <pc:sldMk cId="3945837086" sldId="698"/>
            <ac:spMk id="4" creationId="{00000000-0000-0000-0000-000000000000}"/>
          </ac:spMkLst>
        </pc:spChg>
        <pc:spChg chg="del mod">
          <ac:chgData name="Middelkoop Rody" userId="c066852b-6c00-4c93-b9bf-b6a3498d071c" providerId="ADAL" clId="{A4B82B9A-0E6C-F343-A3FA-4264390E04DF}" dt="2019-08-30T13:22:50.336" v="149" actId="700"/>
          <ac:spMkLst>
            <pc:docMk/>
            <pc:sldMk cId="3945837086" sldId="698"/>
            <ac:spMk id="5" creationId="{00000000-0000-0000-0000-000000000000}"/>
          </ac:spMkLst>
        </pc:spChg>
        <pc:spChg chg="del">
          <ac:chgData name="Middelkoop Rody" userId="c066852b-6c00-4c93-b9bf-b6a3498d071c" providerId="ADAL" clId="{A4B82B9A-0E6C-F343-A3FA-4264390E04DF}" dt="2019-08-30T13:22:50.336" v="149" actId="700"/>
          <ac:spMkLst>
            <pc:docMk/>
            <pc:sldMk cId="3945837086" sldId="698"/>
            <ac:spMk id="6" creationId="{00000000-0000-0000-0000-000000000000}"/>
          </ac:spMkLst>
        </pc:spChg>
        <pc:spChg chg="del">
          <ac:chgData name="Middelkoop Rody" userId="c066852b-6c00-4c93-b9bf-b6a3498d071c" providerId="ADAL" clId="{A4B82B9A-0E6C-F343-A3FA-4264390E04DF}" dt="2019-08-30T13:22:50.336" v="149" actId="700"/>
          <ac:spMkLst>
            <pc:docMk/>
            <pc:sldMk cId="3945837086" sldId="698"/>
            <ac:spMk id="7" creationId="{00000000-0000-0000-0000-000000000000}"/>
          </ac:spMkLst>
        </pc:spChg>
      </pc:sldChg>
      <pc:sldChg chg="delSp modSp mod modClrScheme chgLayout">
        <pc:chgData name="Middelkoop Rody" userId="c066852b-6c00-4c93-b9bf-b6a3498d071c" providerId="ADAL" clId="{A4B82B9A-0E6C-F343-A3FA-4264390E04DF}" dt="2019-08-30T13:23:07.102" v="153" actId="207"/>
        <pc:sldMkLst>
          <pc:docMk/>
          <pc:sldMk cId="1216203912" sldId="699"/>
        </pc:sldMkLst>
        <pc:spChg chg="mod ord">
          <ac:chgData name="Middelkoop Rody" userId="c066852b-6c00-4c93-b9bf-b6a3498d071c" providerId="ADAL" clId="{A4B82B9A-0E6C-F343-A3FA-4264390E04DF}" dt="2019-08-30T13:22:57.572" v="151" actId="700"/>
          <ac:spMkLst>
            <pc:docMk/>
            <pc:sldMk cId="1216203912" sldId="699"/>
            <ac:spMk id="2" creationId="{00000000-0000-0000-0000-000000000000}"/>
          </ac:spMkLst>
        </pc:spChg>
        <pc:spChg chg="mod ord">
          <ac:chgData name="Middelkoop Rody" userId="c066852b-6c00-4c93-b9bf-b6a3498d071c" providerId="ADAL" clId="{A4B82B9A-0E6C-F343-A3FA-4264390E04DF}" dt="2019-08-30T13:22:57.572" v="151" actId="700"/>
          <ac:spMkLst>
            <pc:docMk/>
            <pc:sldMk cId="1216203912" sldId="699"/>
            <ac:spMk id="3" creationId="{00000000-0000-0000-0000-000000000000}"/>
          </ac:spMkLst>
        </pc:spChg>
        <pc:spChg chg="mod">
          <ac:chgData name="Middelkoop Rody" userId="c066852b-6c00-4c93-b9bf-b6a3498d071c" providerId="ADAL" clId="{A4B82B9A-0E6C-F343-A3FA-4264390E04DF}" dt="2019-08-30T13:23:07.102" v="153" actId="207"/>
          <ac:spMkLst>
            <pc:docMk/>
            <pc:sldMk cId="1216203912" sldId="699"/>
            <ac:spMk id="4" creationId="{00000000-0000-0000-0000-000000000000}"/>
          </ac:spMkLst>
        </pc:spChg>
        <pc:spChg chg="del mod">
          <ac:chgData name="Middelkoop Rody" userId="c066852b-6c00-4c93-b9bf-b6a3498d071c" providerId="ADAL" clId="{A4B82B9A-0E6C-F343-A3FA-4264390E04DF}" dt="2019-08-30T13:22:57.572" v="151" actId="700"/>
          <ac:spMkLst>
            <pc:docMk/>
            <pc:sldMk cId="1216203912" sldId="699"/>
            <ac:spMk id="5" creationId="{00000000-0000-0000-0000-000000000000}"/>
          </ac:spMkLst>
        </pc:spChg>
        <pc:spChg chg="del">
          <ac:chgData name="Middelkoop Rody" userId="c066852b-6c00-4c93-b9bf-b6a3498d071c" providerId="ADAL" clId="{A4B82B9A-0E6C-F343-A3FA-4264390E04DF}" dt="2019-08-30T13:22:57.572" v="151" actId="700"/>
          <ac:spMkLst>
            <pc:docMk/>
            <pc:sldMk cId="1216203912" sldId="699"/>
            <ac:spMk id="6" creationId="{00000000-0000-0000-0000-000000000000}"/>
          </ac:spMkLst>
        </pc:spChg>
        <pc:spChg chg="del">
          <ac:chgData name="Middelkoop Rody" userId="c066852b-6c00-4c93-b9bf-b6a3498d071c" providerId="ADAL" clId="{A4B82B9A-0E6C-F343-A3FA-4264390E04DF}" dt="2019-08-30T13:22:57.572" v="151" actId="700"/>
          <ac:spMkLst>
            <pc:docMk/>
            <pc:sldMk cId="1216203912" sldId="699"/>
            <ac:spMk id="7" creationId="{00000000-0000-0000-0000-000000000000}"/>
          </ac:spMkLst>
        </pc:spChg>
      </pc:sldChg>
      <pc:sldChg chg="delSp modSp mod modClrScheme chgLayout">
        <pc:chgData name="Middelkoop Rody" userId="c066852b-6c00-4c93-b9bf-b6a3498d071c" providerId="ADAL" clId="{A4B82B9A-0E6C-F343-A3FA-4264390E04DF}" dt="2019-08-30T13:23:11.409" v="154" actId="700"/>
        <pc:sldMkLst>
          <pc:docMk/>
          <pc:sldMk cId="621945811" sldId="700"/>
        </pc:sldMkLst>
        <pc:spChg chg="mod ord">
          <ac:chgData name="Middelkoop Rody" userId="c066852b-6c00-4c93-b9bf-b6a3498d071c" providerId="ADAL" clId="{A4B82B9A-0E6C-F343-A3FA-4264390E04DF}" dt="2019-08-30T13:23:11.409" v="154" actId="700"/>
          <ac:spMkLst>
            <pc:docMk/>
            <pc:sldMk cId="621945811" sldId="700"/>
            <ac:spMk id="2" creationId="{00000000-0000-0000-0000-000000000000}"/>
          </ac:spMkLst>
        </pc:spChg>
        <pc:spChg chg="mod ord">
          <ac:chgData name="Middelkoop Rody" userId="c066852b-6c00-4c93-b9bf-b6a3498d071c" providerId="ADAL" clId="{A4B82B9A-0E6C-F343-A3FA-4264390E04DF}" dt="2019-08-30T13:23:11.409" v="154" actId="700"/>
          <ac:spMkLst>
            <pc:docMk/>
            <pc:sldMk cId="621945811" sldId="700"/>
            <ac:spMk id="3" creationId="{00000000-0000-0000-0000-000000000000}"/>
          </ac:spMkLst>
        </pc:spChg>
        <pc:spChg chg="del mod">
          <ac:chgData name="Middelkoop Rody" userId="c066852b-6c00-4c93-b9bf-b6a3498d071c" providerId="ADAL" clId="{A4B82B9A-0E6C-F343-A3FA-4264390E04DF}" dt="2019-08-30T13:23:11.409" v="154" actId="700"/>
          <ac:spMkLst>
            <pc:docMk/>
            <pc:sldMk cId="621945811" sldId="700"/>
            <ac:spMk id="4" creationId="{00000000-0000-0000-0000-000000000000}"/>
          </ac:spMkLst>
        </pc:spChg>
        <pc:spChg chg="del">
          <ac:chgData name="Middelkoop Rody" userId="c066852b-6c00-4c93-b9bf-b6a3498d071c" providerId="ADAL" clId="{A4B82B9A-0E6C-F343-A3FA-4264390E04DF}" dt="2019-08-30T13:23:11.409" v="154" actId="700"/>
          <ac:spMkLst>
            <pc:docMk/>
            <pc:sldMk cId="621945811" sldId="700"/>
            <ac:spMk id="5" creationId="{00000000-0000-0000-0000-000000000000}"/>
          </ac:spMkLst>
        </pc:spChg>
        <pc:spChg chg="del">
          <ac:chgData name="Middelkoop Rody" userId="c066852b-6c00-4c93-b9bf-b6a3498d071c" providerId="ADAL" clId="{A4B82B9A-0E6C-F343-A3FA-4264390E04DF}" dt="2019-08-30T13:23:11.409" v="154" actId="700"/>
          <ac:spMkLst>
            <pc:docMk/>
            <pc:sldMk cId="621945811" sldId="700"/>
            <ac:spMk id="6" creationId="{00000000-0000-0000-0000-000000000000}"/>
          </ac:spMkLst>
        </pc:spChg>
      </pc:sldChg>
      <pc:sldChg chg="delSp modSp mod modClrScheme chgLayout">
        <pc:chgData name="Middelkoop Rody" userId="c066852b-6c00-4c93-b9bf-b6a3498d071c" providerId="ADAL" clId="{A4B82B9A-0E6C-F343-A3FA-4264390E04DF}" dt="2019-08-30T13:23:14.612" v="156" actId="27636"/>
        <pc:sldMkLst>
          <pc:docMk/>
          <pc:sldMk cId="59186638" sldId="701"/>
        </pc:sldMkLst>
        <pc:spChg chg="mod ord">
          <ac:chgData name="Middelkoop Rody" userId="c066852b-6c00-4c93-b9bf-b6a3498d071c" providerId="ADAL" clId="{A4B82B9A-0E6C-F343-A3FA-4264390E04DF}" dt="2019-08-30T13:23:14.591" v="155" actId="700"/>
          <ac:spMkLst>
            <pc:docMk/>
            <pc:sldMk cId="59186638" sldId="701"/>
            <ac:spMk id="2" creationId="{00000000-0000-0000-0000-000000000000}"/>
          </ac:spMkLst>
        </pc:spChg>
        <pc:spChg chg="mod ord">
          <ac:chgData name="Middelkoop Rody" userId="c066852b-6c00-4c93-b9bf-b6a3498d071c" providerId="ADAL" clId="{A4B82B9A-0E6C-F343-A3FA-4264390E04DF}" dt="2019-08-30T13:23:14.612" v="156" actId="27636"/>
          <ac:spMkLst>
            <pc:docMk/>
            <pc:sldMk cId="59186638" sldId="701"/>
            <ac:spMk id="3" creationId="{00000000-0000-0000-0000-000000000000}"/>
          </ac:spMkLst>
        </pc:spChg>
        <pc:spChg chg="del mod">
          <ac:chgData name="Middelkoop Rody" userId="c066852b-6c00-4c93-b9bf-b6a3498d071c" providerId="ADAL" clId="{A4B82B9A-0E6C-F343-A3FA-4264390E04DF}" dt="2019-08-30T13:23:14.591" v="155" actId="700"/>
          <ac:spMkLst>
            <pc:docMk/>
            <pc:sldMk cId="59186638" sldId="701"/>
            <ac:spMk id="4" creationId="{00000000-0000-0000-0000-000000000000}"/>
          </ac:spMkLst>
        </pc:spChg>
        <pc:spChg chg="del">
          <ac:chgData name="Middelkoop Rody" userId="c066852b-6c00-4c93-b9bf-b6a3498d071c" providerId="ADAL" clId="{A4B82B9A-0E6C-F343-A3FA-4264390E04DF}" dt="2019-08-30T13:23:14.591" v="155" actId="700"/>
          <ac:spMkLst>
            <pc:docMk/>
            <pc:sldMk cId="59186638" sldId="701"/>
            <ac:spMk id="5" creationId="{00000000-0000-0000-0000-000000000000}"/>
          </ac:spMkLst>
        </pc:spChg>
        <pc:spChg chg="del">
          <ac:chgData name="Middelkoop Rody" userId="c066852b-6c00-4c93-b9bf-b6a3498d071c" providerId="ADAL" clId="{A4B82B9A-0E6C-F343-A3FA-4264390E04DF}" dt="2019-08-30T13:23:14.591" v="155" actId="700"/>
          <ac:spMkLst>
            <pc:docMk/>
            <pc:sldMk cId="59186638" sldId="701"/>
            <ac:spMk id="6" creationId="{00000000-0000-0000-0000-000000000000}"/>
          </ac:spMkLst>
        </pc:spChg>
      </pc:sldChg>
      <pc:sldChg chg="addSp delSp modSp mod modClrScheme chgLayout">
        <pc:chgData name="Middelkoop Rody" userId="c066852b-6c00-4c93-b9bf-b6a3498d071c" providerId="ADAL" clId="{A4B82B9A-0E6C-F343-A3FA-4264390E04DF}" dt="2019-08-30T13:21:47.881" v="128" actId="14100"/>
        <pc:sldMkLst>
          <pc:docMk/>
          <pc:sldMk cId="430157471" sldId="704"/>
        </pc:sldMkLst>
        <pc:spChg chg="mod ord">
          <ac:chgData name="Middelkoop Rody" userId="c066852b-6c00-4c93-b9bf-b6a3498d071c" providerId="ADAL" clId="{A4B82B9A-0E6C-F343-A3FA-4264390E04DF}" dt="2019-08-30T13:21:43.413" v="126" actId="700"/>
          <ac:spMkLst>
            <pc:docMk/>
            <pc:sldMk cId="430157471" sldId="704"/>
            <ac:spMk id="2" creationId="{00000000-0000-0000-0000-000000000000}"/>
          </ac:spMkLst>
        </pc:spChg>
        <pc:spChg chg="del mod ord">
          <ac:chgData name="Middelkoop Rody" userId="c066852b-6c00-4c93-b9bf-b6a3498d071c" providerId="ADAL" clId="{A4B82B9A-0E6C-F343-A3FA-4264390E04DF}" dt="2019-08-30T13:21:43.413" v="126" actId="700"/>
          <ac:spMkLst>
            <pc:docMk/>
            <pc:sldMk cId="430157471" sldId="704"/>
            <ac:spMk id="3" creationId="{00000000-0000-0000-0000-000000000000}"/>
          </ac:spMkLst>
        </pc:spChg>
        <pc:spChg chg="del">
          <ac:chgData name="Middelkoop Rody" userId="c066852b-6c00-4c93-b9bf-b6a3498d071c" providerId="ADAL" clId="{A4B82B9A-0E6C-F343-A3FA-4264390E04DF}" dt="2019-08-30T13:21:43.413" v="126" actId="700"/>
          <ac:spMkLst>
            <pc:docMk/>
            <pc:sldMk cId="430157471" sldId="704"/>
            <ac:spMk id="5" creationId="{00000000-0000-0000-0000-000000000000}"/>
          </ac:spMkLst>
        </pc:spChg>
        <pc:spChg chg="del">
          <ac:chgData name="Middelkoop Rody" userId="c066852b-6c00-4c93-b9bf-b6a3498d071c" providerId="ADAL" clId="{A4B82B9A-0E6C-F343-A3FA-4264390E04DF}" dt="2019-08-30T13:21:43.413" v="126" actId="700"/>
          <ac:spMkLst>
            <pc:docMk/>
            <pc:sldMk cId="430157471" sldId="704"/>
            <ac:spMk id="6" creationId="{00000000-0000-0000-0000-000000000000}"/>
          </ac:spMkLst>
        </pc:spChg>
        <pc:spChg chg="add mod ord">
          <ac:chgData name="Middelkoop Rody" userId="c066852b-6c00-4c93-b9bf-b6a3498d071c" providerId="ADAL" clId="{A4B82B9A-0E6C-F343-A3FA-4264390E04DF}" dt="2019-08-30T13:21:43.413" v="126" actId="700"/>
          <ac:spMkLst>
            <pc:docMk/>
            <pc:sldMk cId="430157471" sldId="704"/>
            <ac:spMk id="7" creationId="{E79E141C-7048-1A48-BDA8-DEB0CBBAABAB}"/>
          </ac:spMkLst>
        </pc:spChg>
        <pc:picChg chg="mod ord">
          <ac:chgData name="Middelkoop Rody" userId="c066852b-6c00-4c93-b9bf-b6a3498d071c" providerId="ADAL" clId="{A4B82B9A-0E6C-F343-A3FA-4264390E04DF}" dt="2019-08-30T13:21:47.881" v="128" actId="14100"/>
          <ac:picMkLst>
            <pc:docMk/>
            <pc:sldMk cId="430157471" sldId="704"/>
            <ac:picMk id="4" creationId="{00000000-0000-0000-0000-000000000000}"/>
          </ac:picMkLst>
        </pc:picChg>
      </pc:sldChg>
      <pc:sldChg chg="addSp delSp modSp mod modClrScheme chgLayout">
        <pc:chgData name="Middelkoop Rody" userId="c066852b-6c00-4c93-b9bf-b6a3498d071c" providerId="ADAL" clId="{A4B82B9A-0E6C-F343-A3FA-4264390E04DF}" dt="2019-08-30T13:16:26.594" v="59" actId="700"/>
        <pc:sldMkLst>
          <pc:docMk/>
          <pc:sldMk cId="3401695184" sldId="705"/>
        </pc:sldMkLst>
        <pc:spChg chg="del mod ord">
          <ac:chgData name="Middelkoop Rody" userId="c066852b-6c00-4c93-b9bf-b6a3498d071c" providerId="ADAL" clId="{A4B82B9A-0E6C-F343-A3FA-4264390E04DF}" dt="2019-08-30T13:16:26.594" v="59" actId="700"/>
          <ac:spMkLst>
            <pc:docMk/>
            <pc:sldMk cId="3401695184" sldId="705"/>
            <ac:spMk id="2" creationId="{00000000-0000-0000-0000-000000000000}"/>
          </ac:spMkLst>
        </pc:spChg>
        <pc:spChg chg="del mod">
          <ac:chgData name="Middelkoop Rody" userId="c066852b-6c00-4c93-b9bf-b6a3498d071c" providerId="ADAL" clId="{A4B82B9A-0E6C-F343-A3FA-4264390E04DF}" dt="2019-08-30T13:16:26.594" v="59" actId="700"/>
          <ac:spMkLst>
            <pc:docMk/>
            <pc:sldMk cId="3401695184" sldId="705"/>
            <ac:spMk id="3" creationId="{00000000-0000-0000-0000-000000000000}"/>
          </ac:spMkLst>
        </pc:spChg>
        <pc:spChg chg="mod ord">
          <ac:chgData name="Middelkoop Rody" userId="c066852b-6c00-4c93-b9bf-b6a3498d071c" providerId="ADAL" clId="{A4B82B9A-0E6C-F343-A3FA-4264390E04DF}" dt="2019-08-30T13:16:26.594" v="59" actId="700"/>
          <ac:spMkLst>
            <pc:docMk/>
            <pc:sldMk cId="3401695184" sldId="705"/>
            <ac:spMk id="4" creationId="{00000000-0000-0000-0000-000000000000}"/>
          </ac:spMkLst>
        </pc:spChg>
        <pc:spChg chg="add mod ord">
          <ac:chgData name="Middelkoop Rody" userId="c066852b-6c00-4c93-b9bf-b6a3498d071c" providerId="ADAL" clId="{A4B82B9A-0E6C-F343-A3FA-4264390E04DF}" dt="2019-08-30T13:16:26.594" v="59" actId="700"/>
          <ac:spMkLst>
            <pc:docMk/>
            <pc:sldMk cId="3401695184" sldId="705"/>
            <ac:spMk id="5" creationId="{AFD355E9-EBC0-6045-A603-F34DEB23FB20}"/>
          </ac:spMkLst>
        </pc:spChg>
        <pc:spChg chg="del">
          <ac:chgData name="Middelkoop Rody" userId="c066852b-6c00-4c93-b9bf-b6a3498d071c" providerId="ADAL" clId="{A4B82B9A-0E6C-F343-A3FA-4264390E04DF}" dt="2019-08-30T13:16:26.594" v="59" actId="700"/>
          <ac:spMkLst>
            <pc:docMk/>
            <pc:sldMk cId="3401695184" sldId="705"/>
            <ac:spMk id="6" creationId="{00000000-0000-0000-0000-000000000000}"/>
          </ac:spMkLst>
        </pc:spChg>
        <pc:spChg chg="del">
          <ac:chgData name="Middelkoop Rody" userId="c066852b-6c00-4c93-b9bf-b6a3498d071c" providerId="ADAL" clId="{A4B82B9A-0E6C-F343-A3FA-4264390E04DF}" dt="2019-08-30T13:16:26.594" v="59" actId="700"/>
          <ac:spMkLst>
            <pc:docMk/>
            <pc:sldMk cId="3401695184" sldId="705"/>
            <ac:spMk id="7" creationId="{00000000-0000-0000-0000-000000000000}"/>
          </ac:spMkLst>
        </pc:spChg>
      </pc:sldChg>
      <pc:sldChg chg="addSp delSp modSp mod modClrScheme chgLayout">
        <pc:chgData name="Middelkoop Rody" userId="c066852b-6c00-4c93-b9bf-b6a3498d071c" providerId="ADAL" clId="{A4B82B9A-0E6C-F343-A3FA-4264390E04DF}" dt="2019-08-30T13:16:36.449" v="61" actId="1076"/>
        <pc:sldMkLst>
          <pc:docMk/>
          <pc:sldMk cId="1387495354" sldId="706"/>
        </pc:sldMkLst>
        <pc:spChg chg="mod ord">
          <ac:chgData name="Middelkoop Rody" userId="c066852b-6c00-4c93-b9bf-b6a3498d071c" providerId="ADAL" clId="{A4B82B9A-0E6C-F343-A3FA-4264390E04DF}" dt="2019-08-30T13:16:30.729" v="60" actId="700"/>
          <ac:spMkLst>
            <pc:docMk/>
            <pc:sldMk cId="1387495354" sldId="706"/>
            <ac:spMk id="2" creationId="{00000000-0000-0000-0000-000000000000}"/>
          </ac:spMkLst>
        </pc:spChg>
        <pc:spChg chg="add mod ord">
          <ac:chgData name="Middelkoop Rody" userId="c066852b-6c00-4c93-b9bf-b6a3498d071c" providerId="ADAL" clId="{A4B82B9A-0E6C-F343-A3FA-4264390E04DF}" dt="2019-08-30T13:16:30.729" v="60" actId="700"/>
          <ac:spMkLst>
            <pc:docMk/>
            <pc:sldMk cId="1387495354" sldId="706"/>
            <ac:spMk id="3" creationId="{A57FAD4A-4D1F-C54C-8A28-9DBDCF79ED87}"/>
          </ac:spMkLst>
        </pc:spChg>
        <pc:spChg chg="del mod ord">
          <ac:chgData name="Middelkoop Rody" userId="c066852b-6c00-4c93-b9bf-b6a3498d071c" providerId="ADAL" clId="{A4B82B9A-0E6C-F343-A3FA-4264390E04DF}" dt="2019-08-30T13:16:30.729" v="60" actId="700"/>
          <ac:spMkLst>
            <pc:docMk/>
            <pc:sldMk cId="1387495354" sldId="706"/>
            <ac:spMk id="5" creationId="{00000000-0000-0000-0000-000000000000}"/>
          </ac:spMkLst>
        </pc:spChg>
        <pc:spChg chg="del">
          <ac:chgData name="Middelkoop Rody" userId="c066852b-6c00-4c93-b9bf-b6a3498d071c" providerId="ADAL" clId="{A4B82B9A-0E6C-F343-A3FA-4264390E04DF}" dt="2019-08-30T13:16:30.729" v="60" actId="700"/>
          <ac:spMkLst>
            <pc:docMk/>
            <pc:sldMk cId="1387495354" sldId="706"/>
            <ac:spMk id="6" creationId="{00000000-0000-0000-0000-000000000000}"/>
          </ac:spMkLst>
        </pc:spChg>
        <pc:spChg chg="mod">
          <ac:chgData name="Middelkoop Rody" userId="c066852b-6c00-4c93-b9bf-b6a3498d071c" providerId="ADAL" clId="{A4B82B9A-0E6C-F343-A3FA-4264390E04DF}" dt="2019-08-30T13:16:36.449" v="61" actId="1076"/>
          <ac:spMkLst>
            <pc:docMk/>
            <pc:sldMk cId="1387495354" sldId="706"/>
            <ac:spMk id="7" creationId="{00000000-0000-0000-0000-000000000000}"/>
          </ac:spMkLst>
        </pc:spChg>
        <pc:spChg chg="del">
          <ac:chgData name="Middelkoop Rody" userId="c066852b-6c00-4c93-b9bf-b6a3498d071c" providerId="ADAL" clId="{A4B82B9A-0E6C-F343-A3FA-4264390E04DF}" dt="2019-08-30T13:16:30.729" v="60" actId="700"/>
          <ac:spMkLst>
            <pc:docMk/>
            <pc:sldMk cId="1387495354" sldId="706"/>
            <ac:spMk id="8" creationId="{00000000-0000-0000-0000-000000000000}"/>
          </ac:spMkLst>
        </pc:spChg>
        <pc:spChg chg="mod">
          <ac:chgData name="Middelkoop Rody" userId="c066852b-6c00-4c93-b9bf-b6a3498d071c" providerId="ADAL" clId="{A4B82B9A-0E6C-F343-A3FA-4264390E04DF}" dt="2019-08-30T13:16:36.449" v="61" actId="1076"/>
          <ac:spMkLst>
            <pc:docMk/>
            <pc:sldMk cId="1387495354" sldId="706"/>
            <ac:spMk id="9" creationId="{00000000-0000-0000-0000-000000000000}"/>
          </ac:spMkLst>
        </pc:spChg>
        <pc:spChg chg="mod">
          <ac:chgData name="Middelkoop Rody" userId="c066852b-6c00-4c93-b9bf-b6a3498d071c" providerId="ADAL" clId="{A4B82B9A-0E6C-F343-A3FA-4264390E04DF}" dt="2019-08-30T13:16:36.449" v="61" actId="1076"/>
          <ac:spMkLst>
            <pc:docMk/>
            <pc:sldMk cId="1387495354" sldId="706"/>
            <ac:spMk id="10" creationId="{00000000-0000-0000-0000-000000000000}"/>
          </ac:spMkLst>
        </pc:spChg>
        <pc:spChg chg="mod">
          <ac:chgData name="Middelkoop Rody" userId="c066852b-6c00-4c93-b9bf-b6a3498d071c" providerId="ADAL" clId="{A4B82B9A-0E6C-F343-A3FA-4264390E04DF}" dt="2019-08-30T13:16:36.449" v="61" actId="1076"/>
          <ac:spMkLst>
            <pc:docMk/>
            <pc:sldMk cId="1387495354" sldId="706"/>
            <ac:spMk id="11" creationId="{00000000-0000-0000-0000-000000000000}"/>
          </ac:spMkLst>
        </pc:spChg>
        <pc:spChg chg="mod">
          <ac:chgData name="Middelkoop Rody" userId="c066852b-6c00-4c93-b9bf-b6a3498d071c" providerId="ADAL" clId="{A4B82B9A-0E6C-F343-A3FA-4264390E04DF}" dt="2019-08-30T13:16:36.449" v="61" actId="1076"/>
          <ac:spMkLst>
            <pc:docMk/>
            <pc:sldMk cId="1387495354" sldId="706"/>
            <ac:spMk id="12" creationId="{00000000-0000-0000-0000-000000000000}"/>
          </ac:spMkLst>
        </pc:spChg>
        <pc:spChg chg="mod">
          <ac:chgData name="Middelkoop Rody" userId="c066852b-6c00-4c93-b9bf-b6a3498d071c" providerId="ADAL" clId="{A4B82B9A-0E6C-F343-A3FA-4264390E04DF}" dt="2019-08-30T13:16:36.449" v="61" actId="1076"/>
          <ac:spMkLst>
            <pc:docMk/>
            <pc:sldMk cId="1387495354" sldId="706"/>
            <ac:spMk id="13" creationId="{00000000-0000-0000-0000-000000000000}"/>
          </ac:spMkLst>
        </pc:spChg>
        <pc:spChg chg="mod">
          <ac:chgData name="Middelkoop Rody" userId="c066852b-6c00-4c93-b9bf-b6a3498d071c" providerId="ADAL" clId="{A4B82B9A-0E6C-F343-A3FA-4264390E04DF}" dt="2019-08-30T13:16:36.449" v="61" actId="1076"/>
          <ac:spMkLst>
            <pc:docMk/>
            <pc:sldMk cId="1387495354" sldId="706"/>
            <ac:spMk id="14" creationId="{00000000-0000-0000-0000-000000000000}"/>
          </ac:spMkLst>
        </pc:spChg>
        <pc:spChg chg="mod">
          <ac:chgData name="Middelkoop Rody" userId="c066852b-6c00-4c93-b9bf-b6a3498d071c" providerId="ADAL" clId="{A4B82B9A-0E6C-F343-A3FA-4264390E04DF}" dt="2019-08-30T13:16:36.449" v="61" actId="1076"/>
          <ac:spMkLst>
            <pc:docMk/>
            <pc:sldMk cId="1387495354" sldId="706"/>
            <ac:spMk id="15" creationId="{00000000-0000-0000-0000-000000000000}"/>
          </ac:spMkLst>
        </pc:spChg>
        <pc:spChg chg="mod">
          <ac:chgData name="Middelkoop Rody" userId="c066852b-6c00-4c93-b9bf-b6a3498d071c" providerId="ADAL" clId="{A4B82B9A-0E6C-F343-A3FA-4264390E04DF}" dt="2019-08-30T13:16:36.449" v="61" actId="1076"/>
          <ac:spMkLst>
            <pc:docMk/>
            <pc:sldMk cId="1387495354" sldId="706"/>
            <ac:spMk id="16" creationId="{00000000-0000-0000-0000-000000000000}"/>
          </ac:spMkLst>
        </pc:spChg>
        <pc:spChg chg="mod">
          <ac:chgData name="Middelkoop Rody" userId="c066852b-6c00-4c93-b9bf-b6a3498d071c" providerId="ADAL" clId="{A4B82B9A-0E6C-F343-A3FA-4264390E04DF}" dt="2019-08-30T13:16:36.449" v="61" actId="1076"/>
          <ac:spMkLst>
            <pc:docMk/>
            <pc:sldMk cId="1387495354" sldId="706"/>
            <ac:spMk id="17" creationId="{00000000-0000-0000-0000-000000000000}"/>
          </ac:spMkLst>
        </pc:spChg>
        <pc:graphicFrameChg chg="mod ord">
          <ac:chgData name="Middelkoop Rody" userId="c066852b-6c00-4c93-b9bf-b6a3498d071c" providerId="ADAL" clId="{A4B82B9A-0E6C-F343-A3FA-4264390E04DF}" dt="2019-08-30T13:16:36.449" v="61" actId="1076"/>
          <ac:graphicFrameMkLst>
            <pc:docMk/>
            <pc:sldMk cId="1387495354" sldId="706"/>
            <ac:graphicFrameMk id="4" creationId="{00000000-0000-0000-0000-000000000000}"/>
          </ac:graphicFrameMkLst>
        </pc:graphicFrameChg>
      </pc:sldChg>
      <pc:sldChg chg="delSp modSp mod modClrScheme chgLayout">
        <pc:chgData name="Middelkoop Rody" userId="c066852b-6c00-4c93-b9bf-b6a3498d071c" providerId="ADAL" clId="{A4B82B9A-0E6C-F343-A3FA-4264390E04DF}" dt="2019-08-30T13:16:56.935" v="63" actId="14100"/>
        <pc:sldMkLst>
          <pc:docMk/>
          <pc:sldMk cId="2393432899" sldId="707"/>
        </pc:sldMkLst>
        <pc:spChg chg="del mod">
          <ac:chgData name="Middelkoop Rody" userId="c066852b-6c00-4c93-b9bf-b6a3498d071c" providerId="ADAL" clId="{A4B82B9A-0E6C-F343-A3FA-4264390E04DF}" dt="2019-08-30T13:16:52.422" v="62" actId="700"/>
          <ac:spMkLst>
            <pc:docMk/>
            <pc:sldMk cId="2393432899" sldId="707"/>
            <ac:spMk id="3" creationId="{00000000-0000-0000-0000-000000000000}"/>
          </ac:spMkLst>
        </pc:spChg>
        <pc:spChg chg="del">
          <ac:chgData name="Middelkoop Rody" userId="c066852b-6c00-4c93-b9bf-b6a3498d071c" providerId="ADAL" clId="{A4B82B9A-0E6C-F343-A3FA-4264390E04DF}" dt="2019-08-30T13:16:52.422" v="62" actId="700"/>
          <ac:spMkLst>
            <pc:docMk/>
            <pc:sldMk cId="2393432899" sldId="707"/>
            <ac:spMk id="4" creationId="{00000000-0000-0000-0000-000000000000}"/>
          </ac:spMkLst>
        </pc:spChg>
        <pc:spChg chg="del">
          <ac:chgData name="Middelkoop Rody" userId="c066852b-6c00-4c93-b9bf-b6a3498d071c" providerId="ADAL" clId="{A4B82B9A-0E6C-F343-A3FA-4264390E04DF}" dt="2019-08-30T13:16:52.422" v="62" actId="700"/>
          <ac:spMkLst>
            <pc:docMk/>
            <pc:sldMk cId="2393432899" sldId="707"/>
            <ac:spMk id="6" creationId="{00000000-0000-0000-0000-000000000000}"/>
          </ac:spMkLst>
        </pc:spChg>
        <pc:spChg chg="mod ord">
          <ac:chgData name="Middelkoop Rody" userId="c066852b-6c00-4c93-b9bf-b6a3498d071c" providerId="ADAL" clId="{A4B82B9A-0E6C-F343-A3FA-4264390E04DF}" dt="2019-08-30T13:16:52.422" v="62" actId="700"/>
          <ac:spMkLst>
            <pc:docMk/>
            <pc:sldMk cId="2393432899" sldId="707"/>
            <ac:spMk id="3074" creationId="{00000000-0000-0000-0000-000000000000}"/>
          </ac:spMkLst>
        </pc:spChg>
        <pc:spChg chg="mod ord">
          <ac:chgData name="Middelkoop Rody" userId="c066852b-6c00-4c93-b9bf-b6a3498d071c" providerId="ADAL" clId="{A4B82B9A-0E6C-F343-A3FA-4264390E04DF}" dt="2019-08-30T13:16:56.935" v="63" actId="14100"/>
          <ac:spMkLst>
            <pc:docMk/>
            <pc:sldMk cId="2393432899" sldId="707"/>
            <ac:spMk id="3075" creationId="{00000000-0000-0000-0000-000000000000}"/>
          </ac:spMkLst>
        </pc:spChg>
      </pc:sldChg>
      <pc:sldChg chg="delSp modSp mod modClrScheme chgLayout">
        <pc:chgData name="Middelkoop Rody" userId="c066852b-6c00-4c93-b9bf-b6a3498d071c" providerId="ADAL" clId="{A4B82B9A-0E6C-F343-A3FA-4264390E04DF}" dt="2019-08-30T13:17:01.375" v="64" actId="700"/>
        <pc:sldMkLst>
          <pc:docMk/>
          <pc:sldMk cId="57247613" sldId="708"/>
        </pc:sldMkLst>
        <pc:spChg chg="del mod">
          <ac:chgData name="Middelkoop Rody" userId="c066852b-6c00-4c93-b9bf-b6a3498d071c" providerId="ADAL" clId="{A4B82B9A-0E6C-F343-A3FA-4264390E04DF}" dt="2019-08-30T13:17:01.375" v="64" actId="700"/>
          <ac:spMkLst>
            <pc:docMk/>
            <pc:sldMk cId="57247613" sldId="708"/>
            <ac:spMk id="2" creationId="{00000000-0000-0000-0000-000000000000}"/>
          </ac:spMkLst>
        </pc:spChg>
        <pc:spChg chg="del">
          <ac:chgData name="Middelkoop Rody" userId="c066852b-6c00-4c93-b9bf-b6a3498d071c" providerId="ADAL" clId="{A4B82B9A-0E6C-F343-A3FA-4264390E04DF}" dt="2019-08-30T13:17:01.375" v="64" actId="700"/>
          <ac:spMkLst>
            <pc:docMk/>
            <pc:sldMk cId="57247613" sldId="708"/>
            <ac:spMk id="3" creationId="{00000000-0000-0000-0000-000000000000}"/>
          </ac:spMkLst>
        </pc:spChg>
        <pc:spChg chg="del">
          <ac:chgData name="Middelkoop Rody" userId="c066852b-6c00-4c93-b9bf-b6a3498d071c" providerId="ADAL" clId="{A4B82B9A-0E6C-F343-A3FA-4264390E04DF}" dt="2019-08-30T13:17:01.375" v="64" actId="700"/>
          <ac:spMkLst>
            <pc:docMk/>
            <pc:sldMk cId="57247613" sldId="708"/>
            <ac:spMk id="4" creationId="{00000000-0000-0000-0000-000000000000}"/>
          </ac:spMkLst>
        </pc:spChg>
        <pc:spChg chg="mod ord">
          <ac:chgData name="Middelkoop Rody" userId="c066852b-6c00-4c93-b9bf-b6a3498d071c" providerId="ADAL" clId="{A4B82B9A-0E6C-F343-A3FA-4264390E04DF}" dt="2019-08-30T13:17:01.375" v="64" actId="700"/>
          <ac:spMkLst>
            <pc:docMk/>
            <pc:sldMk cId="57247613" sldId="708"/>
            <ac:spMk id="4098" creationId="{00000000-0000-0000-0000-000000000000}"/>
          </ac:spMkLst>
        </pc:spChg>
        <pc:spChg chg="mod ord">
          <ac:chgData name="Middelkoop Rody" userId="c066852b-6c00-4c93-b9bf-b6a3498d071c" providerId="ADAL" clId="{A4B82B9A-0E6C-F343-A3FA-4264390E04DF}" dt="2019-08-30T13:17:01.375" v="64" actId="700"/>
          <ac:spMkLst>
            <pc:docMk/>
            <pc:sldMk cId="57247613" sldId="708"/>
            <ac:spMk id="4099" creationId="{00000000-0000-0000-0000-000000000000}"/>
          </ac:spMkLst>
        </pc:spChg>
      </pc:sldChg>
      <pc:sldChg chg="mod chgLayout">
        <pc:chgData name="Middelkoop Rody" userId="c066852b-6c00-4c93-b9bf-b6a3498d071c" providerId="ADAL" clId="{A4B82B9A-0E6C-F343-A3FA-4264390E04DF}" dt="2019-08-30T13:17:06.308" v="65" actId="700"/>
        <pc:sldMkLst>
          <pc:docMk/>
          <pc:sldMk cId="2712136211" sldId="709"/>
        </pc:sldMkLst>
      </pc:sldChg>
      <pc:sldChg chg="delSp modSp mod modClrScheme chgLayout">
        <pc:chgData name="Middelkoop Rody" userId="c066852b-6c00-4c93-b9bf-b6a3498d071c" providerId="ADAL" clId="{A4B82B9A-0E6C-F343-A3FA-4264390E04DF}" dt="2019-08-30T13:17:16.421" v="67" actId="1076"/>
        <pc:sldMkLst>
          <pc:docMk/>
          <pc:sldMk cId="4191407030" sldId="710"/>
        </pc:sldMkLst>
        <pc:spChg chg="del mod">
          <ac:chgData name="Middelkoop Rody" userId="c066852b-6c00-4c93-b9bf-b6a3498d071c" providerId="ADAL" clId="{A4B82B9A-0E6C-F343-A3FA-4264390E04DF}" dt="2019-08-30T13:17:10.366" v="66" actId="700"/>
          <ac:spMkLst>
            <pc:docMk/>
            <pc:sldMk cId="4191407030" sldId="710"/>
            <ac:spMk id="2" creationId="{00000000-0000-0000-0000-000000000000}"/>
          </ac:spMkLst>
        </pc:spChg>
        <pc:spChg chg="del">
          <ac:chgData name="Middelkoop Rody" userId="c066852b-6c00-4c93-b9bf-b6a3498d071c" providerId="ADAL" clId="{A4B82B9A-0E6C-F343-A3FA-4264390E04DF}" dt="2019-08-30T13:17:10.366" v="66" actId="700"/>
          <ac:spMkLst>
            <pc:docMk/>
            <pc:sldMk cId="4191407030" sldId="710"/>
            <ac:spMk id="3" creationId="{00000000-0000-0000-0000-000000000000}"/>
          </ac:spMkLst>
        </pc:spChg>
        <pc:spChg chg="del">
          <ac:chgData name="Middelkoop Rody" userId="c066852b-6c00-4c93-b9bf-b6a3498d071c" providerId="ADAL" clId="{A4B82B9A-0E6C-F343-A3FA-4264390E04DF}" dt="2019-08-30T13:17:10.366" v="66" actId="700"/>
          <ac:spMkLst>
            <pc:docMk/>
            <pc:sldMk cId="4191407030" sldId="710"/>
            <ac:spMk id="4" creationId="{00000000-0000-0000-0000-000000000000}"/>
          </ac:spMkLst>
        </pc:spChg>
        <pc:spChg chg="mod ord">
          <ac:chgData name="Middelkoop Rody" userId="c066852b-6c00-4c93-b9bf-b6a3498d071c" providerId="ADAL" clId="{A4B82B9A-0E6C-F343-A3FA-4264390E04DF}" dt="2019-08-30T13:17:10.366" v="66" actId="700"/>
          <ac:spMkLst>
            <pc:docMk/>
            <pc:sldMk cId="4191407030" sldId="710"/>
            <ac:spMk id="6146" creationId="{00000000-0000-0000-0000-000000000000}"/>
          </ac:spMkLst>
        </pc:spChg>
        <pc:spChg chg="mod ord">
          <ac:chgData name="Middelkoop Rody" userId="c066852b-6c00-4c93-b9bf-b6a3498d071c" providerId="ADAL" clId="{A4B82B9A-0E6C-F343-A3FA-4264390E04DF}" dt="2019-08-30T13:17:10.366" v="66" actId="700"/>
          <ac:spMkLst>
            <pc:docMk/>
            <pc:sldMk cId="4191407030" sldId="710"/>
            <ac:spMk id="6147" creationId="{00000000-0000-0000-0000-000000000000}"/>
          </ac:spMkLst>
        </pc:spChg>
        <pc:spChg chg="mod">
          <ac:chgData name="Middelkoop Rody" userId="c066852b-6c00-4c93-b9bf-b6a3498d071c" providerId="ADAL" clId="{A4B82B9A-0E6C-F343-A3FA-4264390E04DF}" dt="2019-08-30T13:17:16.421" v="67" actId="1076"/>
          <ac:spMkLst>
            <pc:docMk/>
            <pc:sldMk cId="4191407030" sldId="710"/>
            <ac:spMk id="6150" creationId="{00000000-0000-0000-0000-000000000000}"/>
          </ac:spMkLst>
        </pc:spChg>
        <pc:picChg chg="mod">
          <ac:chgData name="Middelkoop Rody" userId="c066852b-6c00-4c93-b9bf-b6a3498d071c" providerId="ADAL" clId="{A4B82B9A-0E6C-F343-A3FA-4264390E04DF}" dt="2019-08-30T13:17:16.421" v="67" actId="1076"/>
          <ac:picMkLst>
            <pc:docMk/>
            <pc:sldMk cId="4191407030" sldId="710"/>
            <ac:picMk id="6148" creationId="{00000000-0000-0000-0000-000000000000}"/>
          </ac:picMkLst>
        </pc:picChg>
        <pc:picChg chg="mod">
          <ac:chgData name="Middelkoop Rody" userId="c066852b-6c00-4c93-b9bf-b6a3498d071c" providerId="ADAL" clId="{A4B82B9A-0E6C-F343-A3FA-4264390E04DF}" dt="2019-08-30T13:17:16.421" v="67" actId="1076"/>
          <ac:picMkLst>
            <pc:docMk/>
            <pc:sldMk cId="4191407030" sldId="710"/>
            <ac:picMk id="6149" creationId="{00000000-0000-0000-0000-000000000000}"/>
          </ac:picMkLst>
        </pc:picChg>
      </pc:sldChg>
      <pc:sldChg chg="delSp modSp mod modClrScheme chgLayout">
        <pc:chgData name="Middelkoop Rody" userId="c066852b-6c00-4c93-b9bf-b6a3498d071c" providerId="ADAL" clId="{A4B82B9A-0E6C-F343-A3FA-4264390E04DF}" dt="2019-08-30T13:17:19.510" v="68" actId="700"/>
        <pc:sldMkLst>
          <pc:docMk/>
          <pc:sldMk cId="971165334" sldId="711"/>
        </pc:sldMkLst>
        <pc:spChg chg="del mod">
          <ac:chgData name="Middelkoop Rody" userId="c066852b-6c00-4c93-b9bf-b6a3498d071c" providerId="ADAL" clId="{A4B82B9A-0E6C-F343-A3FA-4264390E04DF}" dt="2019-08-30T13:17:19.510" v="68" actId="700"/>
          <ac:spMkLst>
            <pc:docMk/>
            <pc:sldMk cId="971165334" sldId="711"/>
            <ac:spMk id="2" creationId="{00000000-0000-0000-0000-000000000000}"/>
          </ac:spMkLst>
        </pc:spChg>
        <pc:spChg chg="del">
          <ac:chgData name="Middelkoop Rody" userId="c066852b-6c00-4c93-b9bf-b6a3498d071c" providerId="ADAL" clId="{A4B82B9A-0E6C-F343-A3FA-4264390E04DF}" dt="2019-08-30T13:17:19.510" v="68" actId="700"/>
          <ac:spMkLst>
            <pc:docMk/>
            <pc:sldMk cId="971165334" sldId="711"/>
            <ac:spMk id="3" creationId="{00000000-0000-0000-0000-000000000000}"/>
          </ac:spMkLst>
        </pc:spChg>
        <pc:spChg chg="del">
          <ac:chgData name="Middelkoop Rody" userId="c066852b-6c00-4c93-b9bf-b6a3498d071c" providerId="ADAL" clId="{A4B82B9A-0E6C-F343-A3FA-4264390E04DF}" dt="2019-08-30T13:17:19.510" v="68" actId="700"/>
          <ac:spMkLst>
            <pc:docMk/>
            <pc:sldMk cId="971165334" sldId="711"/>
            <ac:spMk id="4" creationId="{00000000-0000-0000-0000-000000000000}"/>
          </ac:spMkLst>
        </pc:spChg>
        <pc:spChg chg="mod ord">
          <ac:chgData name="Middelkoop Rody" userId="c066852b-6c00-4c93-b9bf-b6a3498d071c" providerId="ADAL" clId="{A4B82B9A-0E6C-F343-A3FA-4264390E04DF}" dt="2019-08-30T13:17:19.510" v="68" actId="700"/>
          <ac:spMkLst>
            <pc:docMk/>
            <pc:sldMk cId="971165334" sldId="711"/>
            <ac:spMk id="8194" creationId="{00000000-0000-0000-0000-000000000000}"/>
          </ac:spMkLst>
        </pc:spChg>
        <pc:spChg chg="mod ord">
          <ac:chgData name="Middelkoop Rody" userId="c066852b-6c00-4c93-b9bf-b6a3498d071c" providerId="ADAL" clId="{A4B82B9A-0E6C-F343-A3FA-4264390E04DF}" dt="2019-08-30T13:17:19.510" v="68" actId="700"/>
          <ac:spMkLst>
            <pc:docMk/>
            <pc:sldMk cId="971165334" sldId="711"/>
            <ac:spMk id="8195" creationId="{00000000-0000-0000-0000-000000000000}"/>
          </ac:spMkLst>
        </pc:spChg>
      </pc:sldChg>
      <pc:sldChg chg="delSp modSp mod modClrScheme chgLayout">
        <pc:chgData name="Middelkoop Rody" userId="c066852b-6c00-4c93-b9bf-b6a3498d071c" providerId="ADAL" clId="{A4B82B9A-0E6C-F343-A3FA-4264390E04DF}" dt="2019-08-30T13:17:23.381" v="69" actId="700"/>
        <pc:sldMkLst>
          <pc:docMk/>
          <pc:sldMk cId="493730653" sldId="712"/>
        </pc:sldMkLst>
        <pc:spChg chg="del mod">
          <ac:chgData name="Middelkoop Rody" userId="c066852b-6c00-4c93-b9bf-b6a3498d071c" providerId="ADAL" clId="{A4B82B9A-0E6C-F343-A3FA-4264390E04DF}" dt="2019-08-30T13:17:23.381" v="69" actId="700"/>
          <ac:spMkLst>
            <pc:docMk/>
            <pc:sldMk cId="493730653" sldId="712"/>
            <ac:spMk id="2" creationId="{00000000-0000-0000-0000-000000000000}"/>
          </ac:spMkLst>
        </pc:spChg>
        <pc:spChg chg="del">
          <ac:chgData name="Middelkoop Rody" userId="c066852b-6c00-4c93-b9bf-b6a3498d071c" providerId="ADAL" clId="{A4B82B9A-0E6C-F343-A3FA-4264390E04DF}" dt="2019-08-30T13:17:23.381" v="69" actId="700"/>
          <ac:spMkLst>
            <pc:docMk/>
            <pc:sldMk cId="493730653" sldId="712"/>
            <ac:spMk id="3" creationId="{00000000-0000-0000-0000-000000000000}"/>
          </ac:spMkLst>
        </pc:spChg>
        <pc:spChg chg="del">
          <ac:chgData name="Middelkoop Rody" userId="c066852b-6c00-4c93-b9bf-b6a3498d071c" providerId="ADAL" clId="{A4B82B9A-0E6C-F343-A3FA-4264390E04DF}" dt="2019-08-30T13:17:23.381" v="69" actId="700"/>
          <ac:spMkLst>
            <pc:docMk/>
            <pc:sldMk cId="493730653" sldId="712"/>
            <ac:spMk id="4" creationId="{00000000-0000-0000-0000-000000000000}"/>
          </ac:spMkLst>
        </pc:spChg>
        <pc:spChg chg="mod ord">
          <ac:chgData name="Middelkoop Rody" userId="c066852b-6c00-4c93-b9bf-b6a3498d071c" providerId="ADAL" clId="{A4B82B9A-0E6C-F343-A3FA-4264390E04DF}" dt="2019-08-30T13:17:23.381" v="69" actId="700"/>
          <ac:spMkLst>
            <pc:docMk/>
            <pc:sldMk cId="493730653" sldId="712"/>
            <ac:spMk id="9218" creationId="{00000000-0000-0000-0000-000000000000}"/>
          </ac:spMkLst>
        </pc:spChg>
        <pc:spChg chg="mod ord">
          <ac:chgData name="Middelkoop Rody" userId="c066852b-6c00-4c93-b9bf-b6a3498d071c" providerId="ADAL" clId="{A4B82B9A-0E6C-F343-A3FA-4264390E04DF}" dt="2019-08-30T13:17:23.381" v="69" actId="700"/>
          <ac:spMkLst>
            <pc:docMk/>
            <pc:sldMk cId="493730653" sldId="712"/>
            <ac:spMk id="9219" creationId="{00000000-0000-0000-0000-000000000000}"/>
          </ac:spMkLst>
        </pc:spChg>
      </pc:sldChg>
      <pc:sldChg chg="delSp modSp mod modClrScheme chgLayout">
        <pc:chgData name="Middelkoop Rody" userId="c066852b-6c00-4c93-b9bf-b6a3498d071c" providerId="ADAL" clId="{A4B82B9A-0E6C-F343-A3FA-4264390E04DF}" dt="2019-08-30T13:17:31.192" v="71" actId="2710"/>
        <pc:sldMkLst>
          <pc:docMk/>
          <pc:sldMk cId="669814461" sldId="713"/>
        </pc:sldMkLst>
        <pc:spChg chg="del mod">
          <ac:chgData name="Middelkoop Rody" userId="c066852b-6c00-4c93-b9bf-b6a3498d071c" providerId="ADAL" clId="{A4B82B9A-0E6C-F343-A3FA-4264390E04DF}" dt="2019-08-30T13:17:27.453" v="70" actId="700"/>
          <ac:spMkLst>
            <pc:docMk/>
            <pc:sldMk cId="669814461" sldId="713"/>
            <ac:spMk id="7" creationId="{00000000-0000-0000-0000-000000000000}"/>
          </ac:spMkLst>
        </pc:spChg>
        <pc:spChg chg="del">
          <ac:chgData name="Middelkoop Rody" userId="c066852b-6c00-4c93-b9bf-b6a3498d071c" providerId="ADAL" clId="{A4B82B9A-0E6C-F343-A3FA-4264390E04DF}" dt="2019-08-30T13:17:27.453" v="70" actId="700"/>
          <ac:spMkLst>
            <pc:docMk/>
            <pc:sldMk cId="669814461" sldId="713"/>
            <ac:spMk id="8" creationId="{00000000-0000-0000-0000-000000000000}"/>
          </ac:spMkLst>
        </pc:spChg>
        <pc:spChg chg="del">
          <ac:chgData name="Middelkoop Rody" userId="c066852b-6c00-4c93-b9bf-b6a3498d071c" providerId="ADAL" clId="{A4B82B9A-0E6C-F343-A3FA-4264390E04DF}" dt="2019-08-30T13:17:27.453" v="70" actId="700"/>
          <ac:spMkLst>
            <pc:docMk/>
            <pc:sldMk cId="669814461" sldId="713"/>
            <ac:spMk id="9" creationId="{00000000-0000-0000-0000-000000000000}"/>
          </ac:spMkLst>
        </pc:spChg>
        <pc:spChg chg="mod ord">
          <ac:chgData name="Middelkoop Rody" userId="c066852b-6c00-4c93-b9bf-b6a3498d071c" providerId="ADAL" clId="{A4B82B9A-0E6C-F343-A3FA-4264390E04DF}" dt="2019-08-30T13:17:27.453" v="70" actId="700"/>
          <ac:spMkLst>
            <pc:docMk/>
            <pc:sldMk cId="669814461" sldId="713"/>
            <ac:spMk id="10242" creationId="{00000000-0000-0000-0000-000000000000}"/>
          </ac:spMkLst>
        </pc:spChg>
        <pc:spChg chg="mod ord">
          <ac:chgData name="Middelkoop Rody" userId="c066852b-6c00-4c93-b9bf-b6a3498d071c" providerId="ADAL" clId="{A4B82B9A-0E6C-F343-A3FA-4264390E04DF}" dt="2019-08-30T13:17:31.192" v="71" actId="2710"/>
          <ac:spMkLst>
            <pc:docMk/>
            <pc:sldMk cId="669814461" sldId="713"/>
            <ac:spMk id="10243" creationId="{00000000-0000-0000-0000-000000000000}"/>
          </ac:spMkLst>
        </pc:spChg>
      </pc:sldChg>
      <pc:sldChg chg="delSp modSp mod modClrScheme chgLayout">
        <pc:chgData name="Middelkoop Rody" userId="c066852b-6c00-4c93-b9bf-b6a3498d071c" providerId="ADAL" clId="{A4B82B9A-0E6C-F343-A3FA-4264390E04DF}" dt="2019-08-30T13:18:25.528" v="88" actId="700"/>
        <pc:sldMkLst>
          <pc:docMk/>
          <pc:sldMk cId="925244338" sldId="717"/>
        </pc:sldMkLst>
        <pc:spChg chg="mod ord">
          <ac:chgData name="Middelkoop Rody" userId="c066852b-6c00-4c93-b9bf-b6a3498d071c" providerId="ADAL" clId="{A4B82B9A-0E6C-F343-A3FA-4264390E04DF}" dt="2019-08-30T13:18:25.528" v="88" actId="700"/>
          <ac:spMkLst>
            <pc:docMk/>
            <pc:sldMk cId="925244338" sldId="717"/>
            <ac:spMk id="4" creationId="{00000000-0000-0000-0000-000000000000}"/>
          </ac:spMkLst>
        </pc:spChg>
        <pc:spChg chg="mod ord">
          <ac:chgData name="Middelkoop Rody" userId="c066852b-6c00-4c93-b9bf-b6a3498d071c" providerId="ADAL" clId="{A4B82B9A-0E6C-F343-A3FA-4264390E04DF}" dt="2019-08-30T13:18:25.528" v="88" actId="700"/>
          <ac:spMkLst>
            <pc:docMk/>
            <pc:sldMk cId="925244338" sldId="717"/>
            <ac:spMk id="5" creationId="{00000000-0000-0000-0000-000000000000}"/>
          </ac:spMkLst>
        </pc:spChg>
        <pc:spChg chg="del">
          <ac:chgData name="Middelkoop Rody" userId="c066852b-6c00-4c93-b9bf-b6a3498d071c" providerId="ADAL" clId="{A4B82B9A-0E6C-F343-A3FA-4264390E04DF}" dt="2019-08-30T13:18:25.528" v="88" actId="700"/>
          <ac:spMkLst>
            <pc:docMk/>
            <pc:sldMk cId="925244338" sldId="717"/>
            <ac:spMk id="7" creationId="{14CADAE2-45A7-A641-A9EB-D4C42E0939C9}"/>
          </ac:spMkLst>
        </pc:spChg>
      </pc:sldChg>
      <pc:sldChg chg="delSp modSp mod modClrScheme chgLayout">
        <pc:chgData name="Middelkoop Rody" userId="c066852b-6c00-4c93-b9bf-b6a3498d071c" providerId="ADAL" clId="{A4B82B9A-0E6C-F343-A3FA-4264390E04DF}" dt="2019-08-30T13:20:41.790" v="114" actId="207"/>
        <pc:sldMkLst>
          <pc:docMk/>
          <pc:sldMk cId="509603356" sldId="718"/>
        </pc:sldMkLst>
        <pc:spChg chg="mod ord">
          <ac:chgData name="Middelkoop Rody" userId="c066852b-6c00-4c93-b9bf-b6a3498d071c" providerId="ADAL" clId="{A4B82B9A-0E6C-F343-A3FA-4264390E04DF}" dt="2019-08-30T13:20:23.905" v="111" actId="700"/>
          <ac:spMkLst>
            <pc:docMk/>
            <pc:sldMk cId="509603356" sldId="718"/>
            <ac:spMk id="2" creationId="{00000000-0000-0000-0000-000000000000}"/>
          </ac:spMkLst>
        </pc:spChg>
        <pc:spChg chg="mod ord">
          <ac:chgData name="Middelkoop Rody" userId="c066852b-6c00-4c93-b9bf-b6a3498d071c" providerId="ADAL" clId="{A4B82B9A-0E6C-F343-A3FA-4264390E04DF}" dt="2019-08-30T13:20:23.905" v="111" actId="700"/>
          <ac:spMkLst>
            <pc:docMk/>
            <pc:sldMk cId="509603356" sldId="718"/>
            <ac:spMk id="3" creationId="{00000000-0000-0000-0000-000000000000}"/>
          </ac:spMkLst>
        </pc:spChg>
        <pc:spChg chg="mod">
          <ac:chgData name="Middelkoop Rody" userId="c066852b-6c00-4c93-b9bf-b6a3498d071c" providerId="ADAL" clId="{A4B82B9A-0E6C-F343-A3FA-4264390E04DF}" dt="2019-08-30T13:20:41.790" v="114" actId="207"/>
          <ac:spMkLst>
            <pc:docMk/>
            <pc:sldMk cId="509603356" sldId="718"/>
            <ac:spMk id="4" creationId="{00000000-0000-0000-0000-000000000000}"/>
          </ac:spMkLst>
        </pc:spChg>
        <pc:spChg chg="del mod">
          <ac:chgData name="Middelkoop Rody" userId="c066852b-6c00-4c93-b9bf-b6a3498d071c" providerId="ADAL" clId="{A4B82B9A-0E6C-F343-A3FA-4264390E04DF}" dt="2019-08-30T13:20:23.905" v="111" actId="700"/>
          <ac:spMkLst>
            <pc:docMk/>
            <pc:sldMk cId="509603356" sldId="718"/>
            <ac:spMk id="7" creationId="{00000000-0000-0000-0000-000000000000}"/>
          </ac:spMkLst>
        </pc:spChg>
        <pc:spChg chg="del">
          <ac:chgData name="Middelkoop Rody" userId="c066852b-6c00-4c93-b9bf-b6a3498d071c" providerId="ADAL" clId="{A4B82B9A-0E6C-F343-A3FA-4264390E04DF}" dt="2019-08-30T13:20:23.905" v="111" actId="700"/>
          <ac:spMkLst>
            <pc:docMk/>
            <pc:sldMk cId="509603356" sldId="718"/>
            <ac:spMk id="8" creationId="{00000000-0000-0000-0000-000000000000}"/>
          </ac:spMkLst>
        </pc:spChg>
        <pc:spChg chg="del">
          <ac:chgData name="Middelkoop Rody" userId="c066852b-6c00-4c93-b9bf-b6a3498d071c" providerId="ADAL" clId="{A4B82B9A-0E6C-F343-A3FA-4264390E04DF}" dt="2019-08-30T13:20:23.905" v="111" actId="700"/>
          <ac:spMkLst>
            <pc:docMk/>
            <pc:sldMk cId="509603356" sldId="718"/>
            <ac:spMk id="9" creationId="{00000000-0000-0000-0000-000000000000}"/>
          </ac:spMkLst>
        </pc:spChg>
        <pc:grpChg chg="mod">
          <ac:chgData name="Middelkoop Rody" userId="c066852b-6c00-4c93-b9bf-b6a3498d071c" providerId="ADAL" clId="{A4B82B9A-0E6C-F343-A3FA-4264390E04DF}" dt="2019-08-30T13:20:29.629" v="112" actId="1076"/>
          <ac:grpSpMkLst>
            <pc:docMk/>
            <pc:sldMk cId="509603356" sldId="718"/>
            <ac:grpSpMk id="6" creationId="{00000000-0000-0000-0000-000000000000}"/>
          </ac:grpSpMkLst>
        </pc:grpChg>
      </pc:sldChg>
      <pc:sldChg chg="delSp modSp mod modClrScheme chgLayout">
        <pc:chgData name="Middelkoop Rody" userId="c066852b-6c00-4c93-b9bf-b6a3498d071c" providerId="ADAL" clId="{A4B82B9A-0E6C-F343-A3FA-4264390E04DF}" dt="2019-08-30T13:21:25.203" v="122" actId="207"/>
        <pc:sldMkLst>
          <pc:docMk/>
          <pc:sldMk cId="3571435040" sldId="719"/>
        </pc:sldMkLst>
        <pc:spChg chg="mod ord">
          <ac:chgData name="Middelkoop Rody" userId="c066852b-6c00-4c93-b9bf-b6a3498d071c" providerId="ADAL" clId="{A4B82B9A-0E6C-F343-A3FA-4264390E04DF}" dt="2019-08-30T13:21:13.600" v="120" actId="700"/>
          <ac:spMkLst>
            <pc:docMk/>
            <pc:sldMk cId="3571435040" sldId="719"/>
            <ac:spMk id="2" creationId="{00000000-0000-0000-0000-000000000000}"/>
          </ac:spMkLst>
        </pc:spChg>
        <pc:spChg chg="mod ord">
          <ac:chgData name="Middelkoop Rody" userId="c066852b-6c00-4c93-b9bf-b6a3498d071c" providerId="ADAL" clId="{A4B82B9A-0E6C-F343-A3FA-4264390E04DF}" dt="2019-08-30T13:21:13.600" v="120" actId="700"/>
          <ac:spMkLst>
            <pc:docMk/>
            <pc:sldMk cId="3571435040" sldId="719"/>
            <ac:spMk id="3" creationId="{00000000-0000-0000-0000-000000000000}"/>
          </ac:spMkLst>
        </pc:spChg>
        <pc:spChg chg="mod">
          <ac:chgData name="Middelkoop Rody" userId="c066852b-6c00-4c93-b9bf-b6a3498d071c" providerId="ADAL" clId="{A4B82B9A-0E6C-F343-A3FA-4264390E04DF}" dt="2019-08-30T13:21:25.203" v="122" actId="207"/>
          <ac:spMkLst>
            <pc:docMk/>
            <pc:sldMk cId="3571435040" sldId="719"/>
            <ac:spMk id="4" creationId="{00000000-0000-0000-0000-000000000000}"/>
          </ac:spMkLst>
        </pc:spChg>
        <pc:spChg chg="del mod">
          <ac:chgData name="Middelkoop Rody" userId="c066852b-6c00-4c93-b9bf-b6a3498d071c" providerId="ADAL" clId="{A4B82B9A-0E6C-F343-A3FA-4264390E04DF}" dt="2019-08-30T13:21:13.600" v="120" actId="700"/>
          <ac:spMkLst>
            <pc:docMk/>
            <pc:sldMk cId="3571435040" sldId="719"/>
            <ac:spMk id="5" creationId="{00000000-0000-0000-0000-000000000000}"/>
          </ac:spMkLst>
        </pc:spChg>
        <pc:spChg chg="del">
          <ac:chgData name="Middelkoop Rody" userId="c066852b-6c00-4c93-b9bf-b6a3498d071c" providerId="ADAL" clId="{A4B82B9A-0E6C-F343-A3FA-4264390E04DF}" dt="2019-08-30T13:21:13.600" v="120" actId="700"/>
          <ac:spMkLst>
            <pc:docMk/>
            <pc:sldMk cId="3571435040" sldId="719"/>
            <ac:spMk id="6" creationId="{00000000-0000-0000-0000-000000000000}"/>
          </ac:spMkLst>
        </pc:spChg>
        <pc:spChg chg="del">
          <ac:chgData name="Middelkoop Rody" userId="c066852b-6c00-4c93-b9bf-b6a3498d071c" providerId="ADAL" clId="{A4B82B9A-0E6C-F343-A3FA-4264390E04DF}" dt="2019-08-30T13:21:13.600" v="120" actId="700"/>
          <ac:spMkLst>
            <pc:docMk/>
            <pc:sldMk cId="3571435040" sldId="719"/>
            <ac:spMk id="7" creationId="{00000000-0000-0000-0000-000000000000}"/>
          </ac:spMkLst>
        </pc:spChg>
      </pc:sldChg>
      <pc:sldChg chg="delSp modSp mod modClrScheme chgLayout">
        <pc:chgData name="Middelkoop Rody" userId="c066852b-6c00-4c93-b9bf-b6a3498d071c" providerId="ADAL" clId="{A4B82B9A-0E6C-F343-A3FA-4264390E04DF}" dt="2019-08-30T13:21:07.437" v="119" actId="207"/>
        <pc:sldMkLst>
          <pc:docMk/>
          <pc:sldMk cId="3884328992" sldId="720"/>
        </pc:sldMkLst>
        <pc:spChg chg="mod ord">
          <ac:chgData name="Middelkoop Rody" userId="c066852b-6c00-4c93-b9bf-b6a3498d071c" providerId="ADAL" clId="{A4B82B9A-0E6C-F343-A3FA-4264390E04DF}" dt="2019-08-30T13:20:50.240" v="115" actId="700"/>
          <ac:spMkLst>
            <pc:docMk/>
            <pc:sldMk cId="3884328992" sldId="720"/>
            <ac:spMk id="2" creationId="{00000000-0000-0000-0000-000000000000}"/>
          </ac:spMkLst>
        </pc:spChg>
        <pc:spChg chg="mod ord">
          <ac:chgData name="Middelkoop Rody" userId="c066852b-6c00-4c93-b9bf-b6a3498d071c" providerId="ADAL" clId="{A4B82B9A-0E6C-F343-A3FA-4264390E04DF}" dt="2019-08-30T13:20:50.240" v="115" actId="700"/>
          <ac:spMkLst>
            <pc:docMk/>
            <pc:sldMk cId="3884328992" sldId="720"/>
            <ac:spMk id="3" creationId="{00000000-0000-0000-0000-000000000000}"/>
          </ac:spMkLst>
        </pc:spChg>
        <pc:spChg chg="mod">
          <ac:chgData name="Middelkoop Rody" userId="c066852b-6c00-4c93-b9bf-b6a3498d071c" providerId="ADAL" clId="{A4B82B9A-0E6C-F343-A3FA-4264390E04DF}" dt="2019-08-30T13:21:07.437" v="119" actId="207"/>
          <ac:spMkLst>
            <pc:docMk/>
            <pc:sldMk cId="3884328992" sldId="720"/>
            <ac:spMk id="4" creationId="{00000000-0000-0000-0000-000000000000}"/>
          </ac:spMkLst>
        </pc:spChg>
        <pc:spChg chg="mod">
          <ac:chgData name="Middelkoop Rody" userId="c066852b-6c00-4c93-b9bf-b6a3498d071c" providerId="ADAL" clId="{A4B82B9A-0E6C-F343-A3FA-4264390E04DF}" dt="2019-08-30T13:21:05.122" v="118" actId="207"/>
          <ac:spMkLst>
            <pc:docMk/>
            <pc:sldMk cId="3884328992" sldId="720"/>
            <ac:spMk id="7" creationId="{00000000-0000-0000-0000-000000000000}"/>
          </ac:spMkLst>
        </pc:spChg>
        <pc:spChg chg="mod">
          <ac:chgData name="Middelkoop Rody" userId="c066852b-6c00-4c93-b9bf-b6a3498d071c" providerId="ADAL" clId="{A4B82B9A-0E6C-F343-A3FA-4264390E04DF}" dt="2019-08-30T13:21:05.122" v="118" actId="207"/>
          <ac:spMkLst>
            <pc:docMk/>
            <pc:sldMk cId="3884328992" sldId="720"/>
            <ac:spMk id="8" creationId="{00000000-0000-0000-0000-000000000000}"/>
          </ac:spMkLst>
        </pc:spChg>
        <pc:spChg chg="del mod">
          <ac:chgData name="Middelkoop Rody" userId="c066852b-6c00-4c93-b9bf-b6a3498d071c" providerId="ADAL" clId="{A4B82B9A-0E6C-F343-A3FA-4264390E04DF}" dt="2019-08-30T13:20:50.240" v="115" actId="700"/>
          <ac:spMkLst>
            <pc:docMk/>
            <pc:sldMk cId="3884328992" sldId="720"/>
            <ac:spMk id="9" creationId="{00000000-0000-0000-0000-000000000000}"/>
          </ac:spMkLst>
        </pc:spChg>
        <pc:spChg chg="del">
          <ac:chgData name="Middelkoop Rody" userId="c066852b-6c00-4c93-b9bf-b6a3498d071c" providerId="ADAL" clId="{A4B82B9A-0E6C-F343-A3FA-4264390E04DF}" dt="2019-08-30T13:20:50.240" v="115" actId="700"/>
          <ac:spMkLst>
            <pc:docMk/>
            <pc:sldMk cId="3884328992" sldId="720"/>
            <ac:spMk id="10" creationId="{00000000-0000-0000-0000-000000000000}"/>
          </ac:spMkLst>
        </pc:spChg>
        <pc:spChg chg="del">
          <ac:chgData name="Middelkoop Rody" userId="c066852b-6c00-4c93-b9bf-b6a3498d071c" providerId="ADAL" clId="{A4B82B9A-0E6C-F343-A3FA-4264390E04DF}" dt="2019-08-30T13:20:50.240" v="115" actId="700"/>
          <ac:spMkLst>
            <pc:docMk/>
            <pc:sldMk cId="3884328992" sldId="720"/>
            <ac:spMk id="11" creationId="{00000000-0000-0000-0000-000000000000}"/>
          </ac:spMkLst>
        </pc:spChg>
        <pc:grpChg chg="mod">
          <ac:chgData name="Middelkoop Rody" userId="c066852b-6c00-4c93-b9bf-b6a3498d071c" providerId="ADAL" clId="{A4B82B9A-0E6C-F343-A3FA-4264390E04DF}" dt="2019-08-30T13:20:57.966" v="116" actId="1076"/>
          <ac:grpSpMkLst>
            <pc:docMk/>
            <pc:sldMk cId="3884328992" sldId="720"/>
            <ac:grpSpMk id="6" creationId="{00000000-0000-0000-0000-000000000000}"/>
          </ac:grpSpMkLst>
        </pc:grpChg>
      </pc:sldChg>
      <pc:sldChg chg="delSp modSp mod modClrScheme chgLayout">
        <pc:chgData name="Middelkoop Rody" userId="c066852b-6c00-4c93-b9bf-b6a3498d071c" providerId="ADAL" clId="{A4B82B9A-0E6C-F343-A3FA-4264390E04DF}" dt="2019-08-30T13:17:41.554" v="74" actId="27636"/>
        <pc:sldMkLst>
          <pc:docMk/>
          <pc:sldMk cId="1180338600" sldId="721"/>
        </pc:sldMkLst>
        <pc:spChg chg="mod ord">
          <ac:chgData name="Middelkoop Rody" userId="c066852b-6c00-4c93-b9bf-b6a3498d071c" providerId="ADAL" clId="{A4B82B9A-0E6C-F343-A3FA-4264390E04DF}" dt="2019-08-30T13:17:41.554" v="74" actId="27636"/>
          <ac:spMkLst>
            <pc:docMk/>
            <pc:sldMk cId="1180338600" sldId="721"/>
            <ac:spMk id="5" creationId="{00000000-0000-0000-0000-000000000000}"/>
          </ac:spMkLst>
        </pc:spChg>
        <pc:spChg chg="del mod ord">
          <ac:chgData name="Middelkoop Rody" userId="c066852b-6c00-4c93-b9bf-b6a3498d071c" providerId="ADAL" clId="{A4B82B9A-0E6C-F343-A3FA-4264390E04DF}" dt="2019-08-30T13:17:35.700" v="72" actId="700"/>
          <ac:spMkLst>
            <pc:docMk/>
            <pc:sldMk cId="1180338600" sldId="721"/>
            <ac:spMk id="8" creationId="{00000000-0000-0000-0000-000000000000}"/>
          </ac:spMkLst>
        </pc:spChg>
        <pc:spChg chg="del mod">
          <ac:chgData name="Middelkoop Rody" userId="c066852b-6c00-4c93-b9bf-b6a3498d071c" providerId="ADAL" clId="{A4B82B9A-0E6C-F343-A3FA-4264390E04DF}" dt="2019-08-30T13:17:35.700" v="72" actId="700"/>
          <ac:spMkLst>
            <pc:docMk/>
            <pc:sldMk cId="1180338600" sldId="721"/>
            <ac:spMk id="9" creationId="{00000000-0000-0000-0000-000000000000}"/>
          </ac:spMkLst>
        </pc:spChg>
        <pc:spChg chg="del">
          <ac:chgData name="Middelkoop Rody" userId="c066852b-6c00-4c93-b9bf-b6a3498d071c" providerId="ADAL" clId="{A4B82B9A-0E6C-F343-A3FA-4264390E04DF}" dt="2019-08-30T13:17:35.700" v="72" actId="700"/>
          <ac:spMkLst>
            <pc:docMk/>
            <pc:sldMk cId="1180338600" sldId="721"/>
            <ac:spMk id="10" creationId="{00000000-0000-0000-0000-000000000000}"/>
          </ac:spMkLst>
        </pc:spChg>
        <pc:spChg chg="mod ord">
          <ac:chgData name="Middelkoop Rody" userId="c066852b-6c00-4c93-b9bf-b6a3498d071c" providerId="ADAL" clId="{A4B82B9A-0E6C-F343-A3FA-4264390E04DF}" dt="2019-08-30T13:17:35.700" v="72" actId="700"/>
          <ac:spMkLst>
            <pc:docMk/>
            <pc:sldMk cId="1180338600" sldId="721"/>
            <ac:spMk id="37889" creationId="{00000000-0000-0000-0000-000000000000}"/>
          </ac:spMkLst>
        </pc:spChg>
      </pc:sldChg>
      <pc:sldChg chg="addSp delSp modSp mod modClrScheme chgLayout">
        <pc:chgData name="Middelkoop Rody" userId="c066852b-6c00-4c93-b9bf-b6a3498d071c" providerId="ADAL" clId="{A4B82B9A-0E6C-F343-A3FA-4264390E04DF}" dt="2019-08-30T13:17:44.717" v="75" actId="700"/>
        <pc:sldMkLst>
          <pc:docMk/>
          <pc:sldMk cId="1130410913" sldId="722"/>
        </pc:sldMkLst>
        <pc:spChg chg="mod ord">
          <ac:chgData name="Middelkoop Rody" userId="c066852b-6c00-4c93-b9bf-b6a3498d071c" providerId="ADAL" clId="{A4B82B9A-0E6C-F343-A3FA-4264390E04DF}" dt="2019-08-30T13:17:44.717" v="75" actId="700"/>
          <ac:spMkLst>
            <pc:docMk/>
            <pc:sldMk cId="1130410913" sldId="722"/>
            <ac:spMk id="2" creationId="{00000000-0000-0000-0000-000000000000}"/>
          </ac:spMkLst>
        </pc:spChg>
        <pc:spChg chg="add mod ord">
          <ac:chgData name="Middelkoop Rody" userId="c066852b-6c00-4c93-b9bf-b6a3498d071c" providerId="ADAL" clId="{A4B82B9A-0E6C-F343-A3FA-4264390E04DF}" dt="2019-08-30T13:17:44.717" v="75" actId="700"/>
          <ac:spMkLst>
            <pc:docMk/>
            <pc:sldMk cId="1130410913" sldId="722"/>
            <ac:spMk id="3" creationId="{9E60CCD9-B830-6E4D-AF6E-6A397404EEE2}"/>
          </ac:spMkLst>
        </pc:spChg>
        <pc:spChg chg="del mod ord">
          <ac:chgData name="Middelkoop Rody" userId="c066852b-6c00-4c93-b9bf-b6a3498d071c" providerId="ADAL" clId="{A4B82B9A-0E6C-F343-A3FA-4264390E04DF}" dt="2019-08-30T13:17:44.717" v="75" actId="700"/>
          <ac:spMkLst>
            <pc:docMk/>
            <pc:sldMk cId="1130410913" sldId="722"/>
            <ac:spMk id="4" creationId="{00000000-0000-0000-0000-000000000000}"/>
          </ac:spMkLst>
        </pc:spChg>
        <pc:spChg chg="del">
          <ac:chgData name="Middelkoop Rody" userId="c066852b-6c00-4c93-b9bf-b6a3498d071c" providerId="ADAL" clId="{A4B82B9A-0E6C-F343-A3FA-4264390E04DF}" dt="2019-08-30T13:17:44.717" v="75" actId="700"/>
          <ac:spMkLst>
            <pc:docMk/>
            <pc:sldMk cId="1130410913" sldId="722"/>
            <ac:spMk id="5" creationId="{00000000-0000-0000-0000-000000000000}"/>
          </ac:spMkLst>
        </pc:spChg>
        <pc:spChg chg="del">
          <ac:chgData name="Middelkoop Rody" userId="c066852b-6c00-4c93-b9bf-b6a3498d071c" providerId="ADAL" clId="{A4B82B9A-0E6C-F343-A3FA-4264390E04DF}" dt="2019-08-30T13:17:44.717" v="75" actId="700"/>
          <ac:spMkLst>
            <pc:docMk/>
            <pc:sldMk cId="1130410913" sldId="722"/>
            <ac:spMk id="6" creationId="{00000000-0000-0000-0000-000000000000}"/>
          </ac:spMkLst>
        </pc:spChg>
        <pc:picChg chg="mod ord">
          <ac:chgData name="Middelkoop Rody" userId="c066852b-6c00-4c93-b9bf-b6a3498d071c" providerId="ADAL" clId="{A4B82B9A-0E6C-F343-A3FA-4264390E04DF}" dt="2019-08-30T13:17:44.717" v="75" actId="700"/>
          <ac:picMkLst>
            <pc:docMk/>
            <pc:sldMk cId="1130410913" sldId="722"/>
            <ac:picMk id="9" creationId="{00000000-0000-0000-0000-000000000000}"/>
          </ac:picMkLst>
        </pc:picChg>
      </pc:sldChg>
      <pc:sldChg chg="addSp delSp modSp mod modClrScheme chgLayout">
        <pc:chgData name="Middelkoop Rody" userId="c066852b-6c00-4c93-b9bf-b6a3498d071c" providerId="ADAL" clId="{A4B82B9A-0E6C-F343-A3FA-4264390E04DF}" dt="2019-08-30T13:17:55.868" v="79" actId="14100"/>
        <pc:sldMkLst>
          <pc:docMk/>
          <pc:sldMk cId="706869033" sldId="723"/>
        </pc:sldMkLst>
        <pc:spChg chg="mod ord">
          <ac:chgData name="Middelkoop Rody" userId="c066852b-6c00-4c93-b9bf-b6a3498d071c" providerId="ADAL" clId="{A4B82B9A-0E6C-F343-A3FA-4264390E04DF}" dt="2019-08-30T13:17:49.231" v="76" actId="700"/>
          <ac:spMkLst>
            <pc:docMk/>
            <pc:sldMk cId="706869033" sldId="723"/>
            <ac:spMk id="2" creationId="{00000000-0000-0000-0000-000000000000}"/>
          </ac:spMkLst>
        </pc:spChg>
        <pc:spChg chg="add mod ord">
          <ac:chgData name="Middelkoop Rody" userId="c066852b-6c00-4c93-b9bf-b6a3498d071c" providerId="ADAL" clId="{A4B82B9A-0E6C-F343-A3FA-4264390E04DF}" dt="2019-08-30T13:17:49.231" v="76" actId="700"/>
          <ac:spMkLst>
            <pc:docMk/>
            <pc:sldMk cId="706869033" sldId="723"/>
            <ac:spMk id="3" creationId="{BE1AC44F-AC4E-9745-A5B1-3F8416BFE8A8}"/>
          </ac:spMkLst>
        </pc:spChg>
        <pc:spChg chg="del mod ord">
          <ac:chgData name="Middelkoop Rody" userId="c066852b-6c00-4c93-b9bf-b6a3498d071c" providerId="ADAL" clId="{A4B82B9A-0E6C-F343-A3FA-4264390E04DF}" dt="2019-08-30T13:17:49.231" v="76" actId="700"/>
          <ac:spMkLst>
            <pc:docMk/>
            <pc:sldMk cId="706869033" sldId="723"/>
            <ac:spMk id="4" creationId="{00000000-0000-0000-0000-000000000000}"/>
          </ac:spMkLst>
        </pc:spChg>
        <pc:spChg chg="del">
          <ac:chgData name="Middelkoop Rody" userId="c066852b-6c00-4c93-b9bf-b6a3498d071c" providerId="ADAL" clId="{A4B82B9A-0E6C-F343-A3FA-4264390E04DF}" dt="2019-08-30T13:17:49.231" v="76" actId="700"/>
          <ac:spMkLst>
            <pc:docMk/>
            <pc:sldMk cId="706869033" sldId="723"/>
            <ac:spMk id="5" creationId="{00000000-0000-0000-0000-000000000000}"/>
          </ac:spMkLst>
        </pc:spChg>
        <pc:spChg chg="del">
          <ac:chgData name="Middelkoop Rody" userId="c066852b-6c00-4c93-b9bf-b6a3498d071c" providerId="ADAL" clId="{A4B82B9A-0E6C-F343-A3FA-4264390E04DF}" dt="2019-08-30T13:17:49.231" v="76" actId="700"/>
          <ac:spMkLst>
            <pc:docMk/>
            <pc:sldMk cId="706869033" sldId="723"/>
            <ac:spMk id="6" creationId="{00000000-0000-0000-0000-000000000000}"/>
          </ac:spMkLst>
        </pc:spChg>
        <pc:picChg chg="mod ord">
          <ac:chgData name="Middelkoop Rody" userId="c066852b-6c00-4c93-b9bf-b6a3498d071c" providerId="ADAL" clId="{A4B82B9A-0E6C-F343-A3FA-4264390E04DF}" dt="2019-08-30T13:17:55.868" v="79" actId="14100"/>
          <ac:picMkLst>
            <pc:docMk/>
            <pc:sldMk cId="706869033" sldId="723"/>
            <ac:picMk id="7" creationId="{00000000-0000-0000-0000-000000000000}"/>
          </ac:picMkLst>
        </pc:picChg>
      </pc:sldChg>
      <pc:sldChg chg="delSp modSp mod modClrScheme chgLayout">
        <pc:chgData name="Middelkoop Rody" userId="c066852b-6c00-4c93-b9bf-b6a3498d071c" providerId="ADAL" clId="{A4B82B9A-0E6C-F343-A3FA-4264390E04DF}" dt="2019-08-30T13:18:03.692" v="81" actId="14100"/>
        <pc:sldMkLst>
          <pc:docMk/>
          <pc:sldMk cId="1465880042" sldId="724"/>
        </pc:sldMkLst>
        <pc:spChg chg="del mod ord">
          <ac:chgData name="Middelkoop Rody" userId="c066852b-6c00-4c93-b9bf-b6a3498d071c" providerId="ADAL" clId="{A4B82B9A-0E6C-F343-A3FA-4264390E04DF}" dt="2019-08-30T13:17:59.643" v="80" actId="700"/>
          <ac:spMkLst>
            <pc:docMk/>
            <pc:sldMk cId="1465880042" sldId="724"/>
            <ac:spMk id="2" creationId="{C3326412-B633-8E47-A7A1-F01ED0A64869}"/>
          </ac:spMkLst>
        </pc:spChg>
        <pc:spChg chg="del mod">
          <ac:chgData name="Middelkoop Rody" userId="c066852b-6c00-4c93-b9bf-b6a3498d071c" providerId="ADAL" clId="{A4B82B9A-0E6C-F343-A3FA-4264390E04DF}" dt="2019-08-30T13:17:59.643" v="80" actId="700"/>
          <ac:spMkLst>
            <pc:docMk/>
            <pc:sldMk cId="1465880042" sldId="724"/>
            <ac:spMk id="3" creationId="{0E395572-BA02-0349-A72B-123C1FAA0EF6}"/>
          </ac:spMkLst>
        </pc:spChg>
        <pc:spChg chg="del">
          <ac:chgData name="Middelkoop Rody" userId="c066852b-6c00-4c93-b9bf-b6a3498d071c" providerId="ADAL" clId="{A4B82B9A-0E6C-F343-A3FA-4264390E04DF}" dt="2019-08-30T13:17:59.643" v="80" actId="700"/>
          <ac:spMkLst>
            <pc:docMk/>
            <pc:sldMk cId="1465880042" sldId="724"/>
            <ac:spMk id="4" creationId="{F91E8B26-7EC2-7A49-AE5C-12162CDB3D24}"/>
          </ac:spMkLst>
        </pc:spChg>
        <pc:spChg chg="mod ord">
          <ac:chgData name="Middelkoop Rody" userId="c066852b-6c00-4c93-b9bf-b6a3498d071c" providerId="ADAL" clId="{A4B82B9A-0E6C-F343-A3FA-4264390E04DF}" dt="2019-08-30T13:18:03.692" v="81" actId="14100"/>
          <ac:spMkLst>
            <pc:docMk/>
            <pc:sldMk cId="1465880042" sldId="724"/>
            <ac:spMk id="5" creationId="{2925222A-8E20-514F-B99B-18B3E8C63C6C}"/>
          </ac:spMkLst>
        </pc:spChg>
        <pc:spChg chg="mod ord">
          <ac:chgData name="Middelkoop Rody" userId="c066852b-6c00-4c93-b9bf-b6a3498d071c" providerId="ADAL" clId="{A4B82B9A-0E6C-F343-A3FA-4264390E04DF}" dt="2019-08-30T13:17:59.643" v="80" actId="700"/>
          <ac:spMkLst>
            <pc:docMk/>
            <pc:sldMk cId="1465880042" sldId="724"/>
            <ac:spMk id="36865" creationId="{E6E6702B-886E-1A45-9ABF-7ED91CEB7298}"/>
          </ac:spMkLst>
        </pc:spChg>
      </pc:sldChg>
      <pc:sldChg chg="delSp modSp mod modClrScheme chgLayout">
        <pc:chgData name="Middelkoop Rody" userId="c066852b-6c00-4c93-b9bf-b6a3498d071c" providerId="ADAL" clId="{A4B82B9A-0E6C-F343-A3FA-4264390E04DF}" dt="2019-08-30T13:18:14.659" v="85" actId="1076"/>
        <pc:sldMkLst>
          <pc:docMk/>
          <pc:sldMk cId="461746439" sldId="725"/>
        </pc:sldMkLst>
        <pc:spChg chg="del mod ord">
          <ac:chgData name="Middelkoop Rody" userId="c066852b-6c00-4c93-b9bf-b6a3498d071c" providerId="ADAL" clId="{A4B82B9A-0E6C-F343-A3FA-4264390E04DF}" dt="2019-08-30T13:18:06.604" v="82" actId="700"/>
          <ac:spMkLst>
            <pc:docMk/>
            <pc:sldMk cId="461746439" sldId="725"/>
            <ac:spMk id="3" creationId="{87A886BC-C40F-5D4F-97C3-9E90F952BBF1}"/>
          </ac:spMkLst>
        </pc:spChg>
        <pc:spChg chg="del">
          <ac:chgData name="Middelkoop Rody" userId="c066852b-6c00-4c93-b9bf-b6a3498d071c" providerId="ADAL" clId="{A4B82B9A-0E6C-F343-A3FA-4264390E04DF}" dt="2019-08-30T13:18:06.604" v="82" actId="700"/>
          <ac:spMkLst>
            <pc:docMk/>
            <pc:sldMk cId="461746439" sldId="725"/>
            <ac:spMk id="4" creationId="{F12410AF-5FAA-F548-8DC3-F3D3CAE4E831}"/>
          </ac:spMkLst>
        </pc:spChg>
        <pc:spChg chg="mod ord">
          <ac:chgData name="Middelkoop Rody" userId="c066852b-6c00-4c93-b9bf-b6a3498d071c" providerId="ADAL" clId="{A4B82B9A-0E6C-F343-A3FA-4264390E04DF}" dt="2019-08-30T13:18:12.078" v="84" actId="20577"/>
          <ac:spMkLst>
            <pc:docMk/>
            <pc:sldMk cId="461746439" sldId="725"/>
            <ac:spMk id="5" creationId="{914AEB67-96FC-7040-9359-F8741BF98CAA}"/>
          </ac:spMkLst>
        </pc:spChg>
        <pc:spChg chg="mod ord">
          <ac:chgData name="Middelkoop Rody" userId="c066852b-6c00-4c93-b9bf-b6a3498d071c" providerId="ADAL" clId="{A4B82B9A-0E6C-F343-A3FA-4264390E04DF}" dt="2019-08-30T13:18:06.604" v="82" actId="700"/>
          <ac:spMkLst>
            <pc:docMk/>
            <pc:sldMk cId="461746439" sldId="725"/>
            <ac:spMk id="77826" creationId="{A2073DFC-DBB9-E24A-AC75-6A870143E1FB}"/>
          </ac:spMkLst>
        </pc:spChg>
        <pc:picChg chg="mod ord">
          <ac:chgData name="Middelkoop Rody" userId="c066852b-6c00-4c93-b9bf-b6a3498d071c" providerId="ADAL" clId="{A4B82B9A-0E6C-F343-A3FA-4264390E04DF}" dt="2019-08-30T13:18:14.659" v="85" actId="1076"/>
          <ac:picMkLst>
            <pc:docMk/>
            <pc:sldMk cId="461746439" sldId="725"/>
            <ac:picMk id="9" creationId="{DFCEA05E-FE06-A54E-9706-515B9D5CC273}"/>
          </ac:picMkLst>
        </pc:picChg>
      </pc:sldChg>
      <pc:sldChg chg="delSp modSp mod modClrScheme chgLayout">
        <pc:chgData name="Middelkoop Rody" userId="c066852b-6c00-4c93-b9bf-b6a3498d071c" providerId="ADAL" clId="{A4B82B9A-0E6C-F343-A3FA-4264390E04DF}" dt="2019-08-30T13:18:22.252" v="87" actId="14100"/>
        <pc:sldMkLst>
          <pc:docMk/>
          <pc:sldMk cId="1652282408" sldId="726"/>
        </pc:sldMkLst>
        <pc:spChg chg="del mod ord">
          <ac:chgData name="Middelkoop Rody" userId="c066852b-6c00-4c93-b9bf-b6a3498d071c" providerId="ADAL" clId="{A4B82B9A-0E6C-F343-A3FA-4264390E04DF}" dt="2019-08-30T13:18:19.394" v="86" actId="700"/>
          <ac:spMkLst>
            <pc:docMk/>
            <pc:sldMk cId="1652282408" sldId="726"/>
            <ac:spMk id="2" creationId="{E01FBCC5-D9DF-1644-BAE3-A998E2862F0B}"/>
          </ac:spMkLst>
        </pc:spChg>
        <pc:spChg chg="del mod">
          <ac:chgData name="Middelkoop Rody" userId="c066852b-6c00-4c93-b9bf-b6a3498d071c" providerId="ADAL" clId="{A4B82B9A-0E6C-F343-A3FA-4264390E04DF}" dt="2019-08-30T13:18:19.394" v="86" actId="700"/>
          <ac:spMkLst>
            <pc:docMk/>
            <pc:sldMk cId="1652282408" sldId="726"/>
            <ac:spMk id="3" creationId="{6B2F27A6-5A33-904D-91F6-79FCC48F4F4B}"/>
          </ac:spMkLst>
        </pc:spChg>
        <pc:spChg chg="del">
          <ac:chgData name="Middelkoop Rody" userId="c066852b-6c00-4c93-b9bf-b6a3498d071c" providerId="ADAL" clId="{A4B82B9A-0E6C-F343-A3FA-4264390E04DF}" dt="2019-08-30T13:18:19.394" v="86" actId="700"/>
          <ac:spMkLst>
            <pc:docMk/>
            <pc:sldMk cId="1652282408" sldId="726"/>
            <ac:spMk id="4" creationId="{70133299-D06A-5841-8790-63BA17F4EA83}"/>
          </ac:spMkLst>
        </pc:spChg>
        <pc:spChg chg="mod ord">
          <ac:chgData name="Middelkoop Rody" userId="c066852b-6c00-4c93-b9bf-b6a3498d071c" providerId="ADAL" clId="{A4B82B9A-0E6C-F343-A3FA-4264390E04DF}" dt="2019-08-30T13:18:22.252" v="87" actId="14100"/>
          <ac:spMkLst>
            <pc:docMk/>
            <pc:sldMk cId="1652282408" sldId="726"/>
            <ac:spMk id="5" creationId="{F87016AA-2242-ED4B-97DE-1C12D8CBC934}"/>
          </ac:spMkLst>
        </pc:spChg>
        <pc:spChg chg="mod ord">
          <ac:chgData name="Middelkoop Rody" userId="c066852b-6c00-4c93-b9bf-b6a3498d071c" providerId="ADAL" clId="{A4B82B9A-0E6C-F343-A3FA-4264390E04DF}" dt="2019-08-30T13:18:19.394" v="86" actId="700"/>
          <ac:spMkLst>
            <pc:docMk/>
            <pc:sldMk cId="1652282408" sldId="726"/>
            <ac:spMk id="38913" creationId="{1FEE4851-90A5-F249-95CB-A776C243867E}"/>
          </ac:spMkLst>
        </pc:spChg>
      </pc:sldChg>
      <pc:sldMasterChg chg="modTransition modSldLayout">
        <pc:chgData name="Middelkoop Rody" userId="c066852b-6c00-4c93-b9bf-b6a3498d071c" providerId="ADAL" clId="{A4B82B9A-0E6C-F343-A3FA-4264390E04DF}" dt="2019-08-30T13:16:07.172" v="0"/>
        <pc:sldMasterMkLst>
          <pc:docMk/>
          <pc:sldMasterMk cId="4148816608" sldId="2147483755"/>
        </pc:sldMasterMkLst>
        <pc:sldLayoutChg chg="delSp">
          <pc:chgData name="Middelkoop Rody" userId="c066852b-6c00-4c93-b9bf-b6a3498d071c" providerId="ADAL" clId="{A4B82B9A-0E6C-F343-A3FA-4264390E04DF}" dt="2019-08-30T13:16:07.172" v="0"/>
          <pc:sldLayoutMkLst>
            <pc:docMk/>
            <pc:sldMasterMk cId="4148816608" sldId="2147483755"/>
            <pc:sldLayoutMk cId="250135229" sldId="2147483762"/>
          </pc:sldLayoutMkLst>
          <pc:spChg chg="del">
            <ac:chgData name="Middelkoop Rody" userId="c066852b-6c00-4c93-b9bf-b6a3498d071c" providerId="ADAL" clId="{A4B82B9A-0E6C-F343-A3FA-4264390E04DF}" dt="2019-08-30T13:16:07.172" v="0"/>
            <ac:spMkLst>
              <pc:docMk/>
              <pc:sldMasterMk cId="4148816608" sldId="2147483755"/>
              <pc:sldLayoutMk cId="250135229" sldId="2147483762"/>
              <ac:spMk id="10" creationId="{00000000-0000-0000-0000-000000000000}"/>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862D3C-6197-494A-AAA7-870718E278EB}" type="doc">
      <dgm:prSet loTypeId="urn:microsoft.com/office/officeart/2005/8/layout/vList2" loCatId="" qsTypeId="urn:microsoft.com/office/officeart/2005/8/quickstyle/simple4" qsCatId="simple" csTypeId="urn:microsoft.com/office/officeart/2005/8/colors/accent1_2" csCatId="accent1" phldr="1"/>
      <dgm:spPr/>
      <dgm:t>
        <a:bodyPr/>
        <a:lstStyle/>
        <a:p>
          <a:endParaRPr lang="en-US"/>
        </a:p>
      </dgm:t>
    </dgm:pt>
    <dgm:pt modelId="{5D18B498-9E5E-1647-B2C9-3FD79B3C3889}">
      <dgm:prSet phldrT="[Text]" custT="1"/>
      <dgm:spPr>
        <a:solidFill>
          <a:schemeClr val="bg2">
            <a:lumMod val="90000"/>
          </a:schemeClr>
        </a:solidFill>
        <a:ln>
          <a:solidFill>
            <a:schemeClr val="bg1"/>
          </a:solidFill>
        </a:ln>
      </dgm:spPr>
      <dgm:t>
        <a:bodyPr/>
        <a:lstStyle/>
        <a:p>
          <a:r>
            <a:rPr lang="en-US" sz="2000" dirty="0"/>
            <a:t>Presentation</a:t>
          </a:r>
        </a:p>
      </dgm:t>
    </dgm:pt>
    <dgm:pt modelId="{28CBB2B4-601C-6D43-AD7F-67D3AB4DA43D}" type="parTrans" cxnId="{8DDFBA87-880E-2F4B-8A0A-6D8D58BC69BA}">
      <dgm:prSet/>
      <dgm:spPr/>
      <dgm:t>
        <a:bodyPr/>
        <a:lstStyle/>
        <a:p>
          <a:endParaRPr lang="en-US" sz="600"/>
        </a:p>
      </dgm:t>
    </dgm:pt>
    <dgm:pt modelId="{FBF49FD9-154D-F048-B5D5-24350878430D}" type="sibTrans" cxnId="{8DDFBA87-880E-2F4B-8A0A-6D8D58BC69BA}">
      <dgm:prSet/>
      <dgm:spPr/>
      <dgm:t>
        <a:bodyPr/>
        <a:lstStyle/>
        <a:p>
          <a:endParaRPr lang="en-US" sz="600"/>
        </a:p>
      </dgm:t>
    </dgm:pt>
    <dgm:pt modelId="{A4897408-C8F5-834C-9F21-AE49B67EC232}">
      <dgm:prSet phldrT="[Text]" custT="1"/>
      <dgm:spPr>
        <a:solidFill>
          <a:schemeClr val="bg2">
            <a:lumMod val="90000"/>
          </a:schemeClr>
        </a:solidFill>
        <a:ln>
          <a:solidFill>
            <a:schemeClr val="bg1"/>
          </a:solidFill>
        </a:ln>
      </dgm:spPr>
      <dgm:t>
        <a:bodyPr/>
        <a:lstStyle/>
        <a:p>
          <a:r>
            <a:rPr lang="en-US" sz="2000" dirty="0"/>
            <a:t>Domain</a:t>
          </a:r>
        </a:p>
      </dgm:t>
    </dgm:pt>
    <dgm:pt modelId="{F31C5A85-B787-5943-9BC8-70C85558B041}" type="parTrans" cxnId="{62EFFAB9-7230-6140-9884-46A48D411AB4}">
      <dgm:prSet/>
      <dgm:spPr/>
      <dgm:t>
        <a:bodyPr/>
        <a:lstStyle/>
        <a:p>
          <a:endParaRPr lang="en-US" sz="600"/>
        </a:p>
      </dgm:t>
    </dgm:pt>
    <dgm:pt modelId="{742888BD-B1FC-434A-AFA5-B677CF39FFD7}" type="sibTrans" cxnId="{62EFFAB9-7230-6140-9884-46A48D411AB4}">
      <dgm:prSet/>
      <dgm:spPr/>
      <dgm:t>
        <a:bodyPr/>
        <a:lstStyle/>
        <a:p>
          <a:endParaRPr lang="en-US" sz="600"/>
        </a:p>
      </dgm:t>
    </dgm:pt>
    <dgm:pt modelId="{DF4A7E2A-C7BC-C849-8453-22C2DA9B6FCF}">
      <dgm:prSet phldrT="[Text]" custT="1"/>
      <dgm:spPr>
        <a:solidFill>
          <a:schemeClr val="bg2">
            <a:lumMod val="90000"/>
          </a:schemeClr>
        </a:solidFill>
        <a:ln>
          <a:solidFill>
            <a:schemeClr val="bg1"/>
          </a:solidFill>
        </a:ln>
      </dgm:spPr>
      <dgm:t>
        <a:bodyPr/>
        <a:lstStyle/>
        <a:p>
          <a:r>
            <a:rPr lang="en-US" sz="2000" dirty="0"/>
            <a:t>Data Source</a:t>
          </a:r>
        </a:p>
      </dgm:t>
    </dgm:pt>
    <dgm:pt modelId="{96C8D90A-0FB6-684E-BD87-28DFDED9970A}" type="parTrans" cxnId="{DF85D376-5807-6444-A85C-F97DF49BED6D}">
      <dgm:prSet/>
      <dgm:spPr/>
      <dgm:t>
        <a:bodyPr/>
        <a:lstStyle/>
        <a:p>
          <a:endParaRPr lang="en-US" sz="600"/>
        </a:p>
      </dgm:t>
    </dgm:pt>
    <dgm:pt modelId="{E5654C34-E574-BC44-A6B6-848C64B86E5F}" type="sibTrans" cxnId="{DF85D376-5807-6444-A85C-F97DF49BED6D}">
      <dgm:prSet/>
      <dgm:spPr/>
      <dgm:t>
        <a:bodyPr/>
        <a:lstStyle/>
        <a:p>
          <a:endParaRPr lang="en-US" sz="600"/>
        </a:p>
      </dgm:t>
    </dgm:pt>
    <dgm:pt modelId="{2B8772E1-26E9-2F40-846C-AE91F75D971A}" type="pres">
      <dgm:prSet presAssocID="{9F862D3C-6197-494A-AAA7-870718E278EB}" presName="linear" presStyleCnt="0">
        <dgm:presLayoutVars>
          <dgm:animLvl val="lvl"/>
          <dgm:resizeHandles val="exact"/>
        </dgm:presLayoutVars>
      </dgm:prSet>
      <dgm:spPr/>
    </dgm:pt>
    <dgm:pt modelId="{B212625B-5D9D-7D46-8605-AF05C5C6438A}" type="pres">
      <dgm:prSet presAssocID="{5D18B498-9E5E-1647-B2C9-3FD79B3C3889}" presName="parentText" presStyleLbl="node1" presStyleIdx="0" presStyleCnt="3">
        <dgm:presLayoutVars>
          <dgm:chMax val="0"/>
          <dgm:bulletEnabled val="1"/>
        </dgm:presLayoutVars>
      </dgm:prSet>
      <dgm:spPr/>
    </dgm:pt>
    <dgm:pt modelId="{05D5144D-0807-E242-B535-8CC89202A855}" type="pres">
      <dgm:prSet presAssocID="{FBF49FD9-154D-F048-B5D5-24350878430D}" presName="spacer" presStyleCnt="0"/>
      <dgm:spPr/>
    </dgm:pt>
    <dgm:pt modelId="{C09FE585-0373-CF4C-A5BC-8396437B86F8}" type="pres">
      <dgm:prSet presAssocID="{A4897408-C8F5-834C-9F21-AE49B67EC232}" presName="parentText" presStyleLbl="node1" presStyleIdx="1" presStyleCnt="3">
        <dgm:presLayoutVars>
          <dgm:chMax val="0"/>
          <dgm:bulletEnabled val="1"/>
        </dgm:presLayoutVars>
      </dgm:prSet>
      <dgm:spPr/>
    </dgm:pt>
    <dgm:pt modelId="{81D421F6-E410-5A4C-A524-E0B8966E41D7}" type="pres">
      <dgm:prSet presAssocID="{742888BD-B1FC-434A-AFA5-B677CF39FFD7}" presName="spacer" presStyleCnt="0"/>
      <dgm:spPr/>
    </dgm:pt>
    <dgm:pt modelId="{ECFB7C91-96CF-894F-9924-69F9FD609F72}" type="pres">
      <dgm:prSet presAssocID="{DF4A7E2A-C7BC-C849-8453-22C2DA9B6FCF}" presName="parentText" presStyleLbl="node1" presStyleIdx="2" presStyleCnt="3" custLinFactNeighborX="505">
        <dgm:presLayoutVars>
          <dgm:chMax val="0"/>
          <dgm:bulletEnabled val="1"/>
        </dgm:presLayoutVars>
      </dgm:prSet>
      <dgm:spPr/>
    </dgm:pt>
  </dgm:ptLst>
  <dgm:cxnLst>
    <dgm:cxn modelId="{15F48C45-AA54-2042-A43C-E0BADE639B9B}" type="presOf" srcId="{A4897408-C8F5-834C-9F21-AE49B67EC232}" destId="{C09FE585-0373-CF4C-A5BC-8396437B86F8}" srcOrd="0" destOrd="0" presId="urn:microsoft.com/office/officeart/2005/8/layout/vList2"/>
    <dgm:cxn modelId="{DF85D376-5807-6444-A85C-F97DF49BED6D}" srcId="{9F862D3C-6197-494A-AAA7-870718E278EB}" destId="{DF4A7E2A-C7BC-C849-8453-22C2DA9B6FCF}" srcOrd="2" destOrd="0" parTransId="{96C8D90A-0FB6-684E-BD87-28DFDED9970A}" sibTransId="{E5654C34-E574-BC44-A6B6-848C64B86E5F}"/>
    <dgm:cxn modelId="{8DDFBA87-880E-2F4B-8A0A-6D8D58BC69BA}" srcId="{9F862D3C-6197-494A-AAA7-870718E278EB}" destId="{5D18B498-9E5E-1647-B2C9-3FD79B3C3889}" srcOrd="0" destOrd="0" parTransId="{28CBB2B4-601C-6D43-AD7F-67D3AB4DA43D}" sibTransId="{FBF49FD9-154D-F048-B5D5-24350878430D}"/>
    <dgm:cxn modelId="{0F82E798-2AED-A341-9BDD-597606C88B98}" type="presOf" srcId="{9F862D3C-6197-494A-AAA7-870718E278EB}" destId="{2B8772E1-26E9-2F40-846C-AE91F75D971A}" srcOrd="0" destOrd="0" presId="urn:microsoft.com/office/officeart/2005/8/layout/vList2"/>
    <dgm:cxn modelId="{62EFFAB9-7230-6140-9884-46A48D411AB4}" srcId="{9F862D3C-6197-494A-AAA7-870718E278EB}" destId="{A4897408-C8F5-834C-9F21-AE49B67EC232}" srcOrd="1" destOrd="0" parTransId="{F31C5A85-B787-5943-9BC8-70C85558B041}" sibTransId="{742888BD-B1FC-434A-AFA5-B677CF39FFD7}"/>
    <dgm:cxn modelId="{ADBB64C4-7702-EB40-88EC-ADA4AB2FBF1B}" type="presOf" srcId="{DF4A7E2A-C7BC-C849-8453-22C2DA9B6FCF}" destId="{ECFB7C91-96CF-894F-9924-69F9FD609F72}" srcOrd="0" destOrd="0" presId="urn:microsoft.com/office/officeart/2005/8/layout/vList2"/>
    <dgm:cxn modelId="{782498DE-32F3-1248-956C-DD75CF76C886}" type="presOf" srcId="{5D18B498-9E5E-1647-B2C9-3FD79B3C3889}" destId="{B212625B-5D9D-7D46-8605-AF05C5C6438A}" srcOrd="0" destOrd="0" presId="urn:microsoft.com/office/officeart/2005/8/layout/vList2"/>
    <dgm:cxn modelId="{D90E4222-333A-EC48-87E0-1BD0E5DABD16}" type="presParOf" srcId="{2B8772E1-26E9-2F40-846C-AE91F75D971A}" destId="{B212625B-5D9D-7D46-8605-AF05C5C6438A}" srcOrd="0" destOrd="0" presId="urn:microsoft.com/office/officeart/2005/8/layout/vList2"/>
    <dgm:cxn modelId="{E346B30E-ACAF-9B4C-BE80-954B113E4792}" type="presParOf" srcId="{2B8772E1-26E9-2F40-846C-AE91F75D971A}" destId="{05D5144D-0807-E242-B535-8CC89202A855}" srcOrd="1" destOrd="0" presId="urn:microsoft.com/office/officeart/2005/8/layout/vList2"/>
    <dgm:cxn modelId="{2C329666-06A2-0441-A008-C3F2BECDD59F}" type="presParOf" srcId="{2B8772E1-26E9-2F40-846C-AE91F75D971A}" destId="{C09FE585-0373-CF4C-A5BC-8396437B86F8}" srcOrd="2" destOrd="0" presId="urn:microsoft.com/office/officeart/2005/8/layout/vList2"/>
    <dgm:cxn modelId="{D1D09291-B035-3C44-AAB9-35DAC58C0168}" type="presParOf" srcId="{2B8772E1-26E9-2F40-846C-AE91F75D971A}" destId="{81D421F6-E410-5A4C-A524-E0B8966E41D7}" srcOrd="3" destOrd="0" presId="urn:microsoft.com/office/officeart/2005/8/layout/vList2"/>
    <dgm:cxn modelId="{B0265259-DE85-144E-8886-AFCA0485AE07}" type="presParOf" srcId="{2B8772E1-26E9-2F40-846C-AE91F75D971A}" destId="{ECFB7C91-96CF-894F-9924-69F9FD609F7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12625B-5D9D-7D46-8605-AF05C5C6438A}">
      <dsp:nvSpPr>
        <dsp:cNvPr id="0" name=""/>
        <dsp:cNvSpPr/>
      </dsp:nvSpPr>
      <dsp:spPr>
        <a:xfrm>
          <a:off x="0" y="25957"/>
          <a:ext cx="6102350" cy="1179360"/>
        </a:xfrm>
        <a:prstGeom prst="roundRect">
          <a:avLst/>
        </a:prstGeom>
        <a:solidFill>
          <a:schemeClr val="bg2">
            <a:lumMod val="90000"/>
          </a:schemeClr>
        </a:solidFill>
        <a:ln>
          <a:solidFill>
            <a:schemeClr val="bg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Presentation</a:t>
          </a:r>
        </a:p>
      </dsp:txBody>
      <dsp:txXfrm>
        <a:off x="57572" y="83529"/>
        <a:ext cx="5987206" cy="1064216"/>
      </dsp:txXfrm>
    </dsp:sp>
    <dsp:sp modelId="{C09FE585-0373-CF4C-A5BC-8396437B86F8}">
      <dsp:nvSpPr>
        <dsp:cNvPr id="0" name=""/>
        <dsp:cNvSpPr/>
      </dsp:nvSpPr>
      <dsp:spPr>
        <a:xfrm>
          <a:off x="0" y="1386757"/>
          <a:ext cx="6102350" cy="1179360"/>
        </a:xfrm>
        <a:prstGeom prst="roundRect">
          <a:avLst/>
        </a:prstGeom>
        <a:solidFill>
          <a:schemeClr val="bg2">
            <a:lumMod val="90000"/>
          </a:schemeClr>
        </a:solidFill>
        <a:ln>
          <a:solidFill>
            <a:schemeClr val="bg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Domain</a:t>
          </a:r>
        </a:p>
      </dsp:txBody>
      <dsp:txXfrm>
        <a:off x="57572" y="1444329"/>
        <a:ext cx="5987206" cy="1064216"/>
      </dsp:txXfrm>
    </dsp:sp>
    <dsp:sp modelId="{ECFB7C91-96CF-894F-9924-69F9FD609F72}">
      <dsp:nvSpPr>
        <dsp:cNvPr id="0" name=""/>
        <dsp:cNvSpPr/>
      </dsp:nvSpPr>
      <dsp:spPr>
        <a:xfrm>
          <a:off x="0" y="2747557"/>
          <a:ext cx="6102350" cy="1179360"/>
        </a:xfrm>
        <a:prstGeom prst="roundRect">
          <a:avLst/>
        </a:prstGeom>
        <a:solidFill>
          <a:schemeClr val="bg2">
            <a:lumMod val="90000"/>
          </a:schemeClr>
        </a:solidFill>
        <a:ln>
          <a:solidFill>
            <a:schemeClr val="bg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Data Source</a:t>
          </a:r>
        </a:p>
      </dsp:txBody>
      <dsp:txXfrm>
        <a:off x="57572" y="2805129"/>
        <a:ext cx="5987206" cy="10642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AFBCA6F2-2071-7842-91C8-6E473AA5E206}" type="datetimeFigureOut">
              <a:rPr lang="en-US"/>
              <a:pPr/>
              <a:t>8/30/19</a:t>
            </a:fld>
            <a:endParaRPr lang="en-US"/>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3A257AE4-5230-5549-AFEA-236B32B6043D}" type="slidenum">
              <a:rPr lang="en-US"/>
              <a:pPr/>
              <a:t>‹#›</a:t>
            </a:fld>
            <a:endParaRPr lang="en-US"/>
          </a:p>
        </p:txBody>
      </p:sp>
    </p:spTree>
    <p:extLst>
      <p:ext uri="{BB962C8B-B14F-4D97-AF65-F5344CB8AC3E}">
        <p14:creationId xmlns:p14="http://schemas.microsoft.com/office/powerpoint/2010/main" val="17948229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C031D99-6FE5-9B43-9CBC-397D77E38737}" type="datetimeFigureOut">
              <a:rPr lang="en-US"/>
              <a:pPr/>
              <a:t>8/30/19</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77707C5-97FB-BD4A-AAE6-60C0C5523324}" type="slidenum">
              <a:rPr lang="en-US"/>
              <a:pPr/>
              <a:t>‹#›</a:t>
            </a:fld>
            <a:endParaRPr lang="en-US"/>
          </a:p>
        </p:txBody>
      </p:sp>
    </p:spTree>
    <p:extLst>
      <p:ext uri="{BB962C8B-B14F-4D97-AF65-F5344CB8AC3E}">
        <p14:creationId xmlns:p14="http://schemas.microsoft.com/office/powerpoint/2010/main" val="375246328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 </a:t>
            </a:r>
            <a:r>
              <a:rPr lang="en-US" baseline="0" dirty="0"/>
              <a:t>patterns in de </a:t>
            </a:r>
            <a:r>
              <a:rPr lang="en-US" baseline="0" dirty="0" err="1"/>
              <a:t>zwarte</a:t>
            </a:r>
            <a:r>
              <a:rPr lang="en-US" baseline="0" dirty="0"/>
              <a:t> </a:t>
            </a:r>
            <a:r>
              <a:rPr lang="en-US" baseline="0" dirty="0" err="1"/>
              <a:t>blokjes</a:t>
            </a:r>
            <a:r>
              <a:rPr lang="en-US" baseline="0" dirty="0"/>
              <a:t> </a:t>
            </a:r>
            <a:r>
              <a:rPr lang="en-US" baseline="0" dirty="0" err="1"/>
              <a:t>gaan</a:t>
            </a:r>
            <a:r>
              <a:rPr lang="en-US" baseline="0" dirty="0"/>
              <a:t> we </a:t>
            </a:r>
            <a:r>
              <a:rPr lang="en-US" baseline="0" dirty="0" err="1"/>
              <a:t>actief</a:t>
            </a:r>
            <a:r>
              <a:rPr lang="en-US" baseline="0" dirty="0"/>
              <a:t> </a:t>
            </a:r>
            <a:r>
              <a:rPr lang="en-US" baseline="0" dirty="0" err="1"/>
              <a:t>gebruiken</a:t>
            </a:r>
            <a:r>
              <a:rPr lang="en-US" baseline="0" dirty="0"/>
              <a:t>. </a:t>
            </a:r>
            <a:r>
              <a:rPr lang="en-US" baseline="0" dirty="0" err="1"/>
              <a:t>Alleen</a:t>
            </a:r>
            <a:r>
              <a:rPr lang="en-US" baseline="0" dirty="0"/>
              <a:t> </a:t>
            </a:r>
            <a:r>
              <a:rPr lang="en-US" baseline="0" dirty="0" err="1"/>
              <a:t>kort</a:t>
            </a:r>
            <a:r>
              <a:rPr lang="en-US" baseline="0" dirty="0"/>
              <a:t> </a:t>
            </a:r>
            <a:r>
              <a:rPr lang="en-US" baseline="0" dirty="0" err="1"/>
              <a:t>opsommen</a:t>
            </a:r>
            <a:r>
              <a:rPr lang="en-US" baseline="0" dirty="0"/>
              <a:t> </a:t>
            </a:r>
            <a:r>
              <a:rPr lang="en-US" baseline="0" dirty="0" err="1"/>
              <a:t>voor</a:t>
            </a:r>
            <a:r>
              <a:rPr lang="en-US" baseline="0" dirty="0"/>
              <a:t> </a:t>
            </a:r>
            <a:r>
              <a:rPr lang="en-US" baseline="0" dirty="0" err="1"/>
              <a:t>een</a:t>
            </a:r>
            <a:r>
              <a:rPr lang="en-US" baseline="0" dirty="0"/>
              <a:t> </a:t>
            </a:r>
            <a:r>
              <a:rPr lang="en-US" baseline="0" dirty="0" err="1"/>
              <a:t>globale</a:t>
            </a:r>
            <a:r>
              <a:rPr lang="en-US" baseline="0" dirty="0"/>
              <a:t> </a:t>
            </a:r>
            <a:r>
              <a:rPr lang="en-US" baseline="0" dirty="0" err="1"/>
              <a:t>indruk</a:t>
            </a:r>
            <a:r>
              <a:rPr lang="en-US" baseline="0" dirty="0"/>
              <a:t> van de </a:t>
            </a:r>
            <a:r>
              <a:rPr lang="en-US" baseline="0" dirty="0" err="1"/>
              <a:t>studenten</a:t>
            </a:r>
            <a:r>
              <a:rPr lang="en-US" baseline="0" dirty="0"/>
              <a:t>, later in detail </a:t>
            </a:r>
            <a:r>
              <a:rPr lang="en-US" baseline="0" dirty="0" err="1"/>
              <a:t>bespreken</a:t>
            </a:r>
            <a:r>
              <a:rPr lang="en-US" baseline="0" dirty="0"/>
              <a:t> </a:t>
            </a:r>
            <a:r>
              <a:rPr lang="en-US" baseline="0" dirty="0" err="1"/>
              <a:t>als</a:t>
            </a:r>
            <a:r>
              <a:rPr lang="en-US" baseline="0" dirty="0"/>
              <a:t> we per </a:t>
            </a:r>
            <a:r>
              <a:rPr lang="en-US" baseline="0" dirty="0" err="1"/>
              <a:t>laag</a:t>
            </a:r>
            <a:r>
              <a:rPr lang="en-US" baseline="0" dirty="0"/>
              <a:t> </a:t>
            </a:r>
            <a:r>
              <a:rPr lang="en-US" baseline="0" dirty="0" err="1"/>
              <a:t>gaan</a:t>
            </a:r>
            <a:r>
              <a:rPr lang="en-US" baseline="0" dirty="0"/>
              <a:t> </a:t>
            </a:r>
            <a:r>
              <a:rPr lang="en-US" baseline="0" dirty="0" err="1"/>
              <a:t>realiseren</a:t>
            </a:r>
            <a:r>
              <a:rPr lang="en-US" baseline="0" dirty="0"/>
              <a:t>. </a:t>
            </a:r>
            <a:endParaRPr lang="en-US" dirty="0"/>
          </a:p>
        </p:txBody>
      </p:sp>
      <p:sp>
        <p:nvSpPr>
          <p:cNvPr id="4" name="Slide Number Placeholder 3"/>
          <p:cNvSpPr>
            <a:spLocks noGrp="1"/>
          </p:cNvSpPr>
          <p:nvPr>
            <p:ph type="sldNum" sz="quarter" idx="10"/>
          </p:nvPr>
        </p:nvSpPr>
        <p:spPr/>
        <p:txBody>
          <a:bodyPr/>
          <a:lstStyle/>
          <a:p>
            <a:fld id="{3CA4A923-179F-F140-BD47-0086FF5B9763}" type="slidenum">
              <a:rPr lang="en-US" smtClean="0"/>
              <a:t>4</a:t>
            </a:fld>
            <a:endParaRPr lang="en-US"/>
          </a:p>
        </p:txBody>
      </p:sp>
    </p:spTree>
    <p:extLst>
      <p:ext uri="{BB962C8B-B14F-4D97-AF65-F5344CB8AC3E}">
        <p14:creationId xmlns:p14="http://schemas.microsoft.com/office/powerpoint/2010/main" val="2008935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Text Box 2">
            <a:extLst>
              <a:ext uri="{FF2B5EF4-FFF2-40B4-BE49-F238E27FC236}">
                <a16:creationId xmlns:a16="http://schemas.microsoft.com/office/drawing/2014/main" id="{0C9FB736-D7DC-F846-9C7C-A2AE312760B8}"/>
              </a:ext>
            </a:extLst>
          </p:cNvPr>
          <p:cNvSpPr txBox="1">
            <a:spLocks noChangeArrowheads="1"/>
          </p:cNvSpPr>
          <p:nvPr/>
        </p:nvSpPr>
        <p:spPr bwMode="auto">
          <a:xfrm>
            <a:off x="-14887575" y="-12806363"/>
            <a:ext cx="18076863" cy="1355725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8851" name="Text Box 3">
            <a:extLst>
              <a:ext uri="{FF2B5EF4-FFF2-40B4-BE49-F238E27FC236}">
                <a16:creationId xmlns:a16="http://schemas.microsoft.com/office/drawing/2014/main" id="{DE313814-F483-514D-AE31-0ACF4AA4136B}"/>
              </a:ext>
            </a:extLst>
          </p:cNvPr>
          <p:cNvSpPr txBox="1">
            <a:spLocks noGrp="1" noChangeArrowheads="1"/>
          </p:cNvSpPr>
          <p:nvPr>
            <p:ph type="body"/>
          </p:nvPr>
        </p:nvSpPr>
        <p:spPr>
          <a:xfrm>
            <a:off x="681038" y="4716463"/>
            <a:ext cx="5429250" cy="4459287"/>
          </a:xfrm>
          <a:noFill/>
          <a:ln/>
        </p:spPr>
        <p:txBody>
          <a:bodyPr wrap="none" anchor="ctr"/>
          <a:lstStyle/>
          <a:p>
            <a:endParaRPr lang="en-US" altLang="en-US"/>
          </a:p>
        </p:txBody>
      </p:sp>
    </p:spTree>
    <p:extLst>
      <p:ext uri="{BB962C8B-B14F-4D97-AF65-F5344CB8AC3E}">
        <p14:creationId xmlns:p14="http://schemas.microsoft.com/office/powerpoint/2010/main" val="1472913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Text Box 1">
            <a:extLst>
              <a:ext uri="{FF2B5EF4-FFF2-40B4-BE49-F238E27FC236}">
                <a16:creationId xmlns:a16="http://schemas.microsoft.com/office/drawing/2014/main" id="{481FF52B-9EED-CE43-A9E8-4F19304C86C8}"/>
              </a:ext>
            </a:extLst>
          </p:cNvPr>
          <p:cNvSpPr txBox="1">
            <a:spLocks noChangeArrowheads="1"/>
          </p:cNvSpPr>
          <p:nvPr/>
        </p:nvSpPr>
        <p:spPr bwMode="auto">
          <a:xfrm>
            <a:off x="-14887575" y="-12806363"/>
            <a:ext cx="18076863" cy="1355725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5778" name="Text Box 2">
            <a:extLst>
              <a:ext uri="{FF2B5EF4-FFF2-40B4-BE49-F238E27FC236}">
                <a16:creationId xmlns:a16="http://schemas.microsoft.com/office/drawing/2014/main" id="{DA2CE3C3-3428-A34F-AA5F-5E930B46EA5C}"/>
              </a:ext>
            </a:extLst>
          </p:cNvPr>
          <p:cNvSpPr txBox="1">
            <a:spLocks noGrp="1" noChangeArrowheads="1"/>
          </p:cNvSpPr>
          <p:nvPr>
            <p:ph type="body"/>
          </p:nvPr>
        </p:nvSpPr>
        <p:spPr bwMode="auto">
          <a:xfrm>
            <a:off x="681038" y="4716463"/>
            <a:ext cx="5429250" cy="4459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512349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GB"/>
              <a:t>Accessing Databases using JDBC</a:t>
            </a:r>
          </a:p>
        </p:txBody>
      </p:sp>
      <p:sp>
        <p:nvSpPr>
          <p:cNvPr id="36867" name="Rectangle 2"/>
          <p:cNvSpPr>
            <a:spLocks noGrp="1" noRot="1" noChangeAspect="1" noChangeArrowheads="1" noTextEdit="1"/>
          </p:cNvSpPr>
          <p:nvPr>
            <p:ph type="sldImg"/>
          </p:nvPr>
        </p:nvSpPr>
        <p:spPr>
          <a:ln/>
        </p:spPr>
      </p:sp>
      <p:sp>
        <p:nvSpPr>
          <p:cNvPr id="36868" name="Notes Placeholder 4"/>
          <p:cNvSpPr>
            <a:spLocks noGrp="1"/>
          </p:cNvSpPr>
          <p:nvPr/>
        </p:nvSpPr>
        <p:spPr bwMode="auto">
          <a:xfrm>
            <a:off x="914798" y="3128510"/>
            <a:ext cx="7314406" cy="3222625"/>
          </a:xfrm>
          <a:prstGeom prst="rect">
            <a:avLst/>
          </a:prstGeom>
          <a:noFill/>
          <a:ln w="9525">
            <a:noFill/>
            <a:miter lim="800000"/>
            <a:headEnd/>
            <a:tailEnd/>
          </a:ln>
        </p:spPr>
        <p:txBody>
          <a:bodyPr lIns="95445" tIns="47723" rIns="95445" bIns="47723"/>
          <a:lstStyle/>
          <a:p>
            <a:pPr eaLnBrk="0" hangingPunct="0">
              <a:spcBef>
                <a:spcPct val="30000"/>
              </a:spcBef>
            </a:pPr>
            <a:endParaRPr lang="en-US" sz="1200">
              <a:latin typeface="Tahoma" pitchFamily="34" charset="0"/>
            </a:endParaRPr>
          </a:p>
        </p:txBody>
      </p:sp>
    </p:spTree>
    <p:extLst>
      <p:ext uri="{BB962C8B-B14F-4D97-AF65-F5344CB8AC3E}">
        <p14:creationId xmlns:p14="http://schemas.microsoft.com/office/powerpoint/2010/main" val="770581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GB"/>
              <a:t>Accessing Databases using JDBC</a:t>
            </a:r>
          </a:p>
        </p:txBody>
      </p:sp>
      <p:sp>
        <p:nvSpPr>
          <p:cNvPr id="37891" name="Rectangle 2"/>
          <p:cNvSpPr>
            <a:spLocks noGrp="1" noRot="1" noChangeAspect="1" noChangeArrowheads="1" noTextEdit="1"/>
          </p:cNvSpPr>
          <p:nvPr>
            <p:ph type="sldImg"/>
          </p:nvPr>
        </p:nvSpPr>
        <p:spPr>
          <a:ln/>
        </p:spPr>
      </p:sp>
      <p:sp>
        <p:nvSpPr>
          <p:cNvPr id="37892" name="Notes Placeholder 4"/>
          <p:cNvSpPr>
            <a:spLocks noGrp="1"/>
          </p:cNvSpPr>
          <p:nvPr/>
        </p:nvSpPr>
        <p:spPr bwMode="auto">
          <a:xfrm>
            <a:off x="914798" y="3128510"/>
            <a:ext cx="7314406" cy="3222625"/>
          </a:xfrm>
          <a:prstGeom prst="rect">
            <a:avLst/>
          </a:prstGeom>
          <a:noFill/>
          <a:ln w="9525">
            <a:noFill/>
            <a:miter lim="800000"/>
            <a:headEnd/>
            <a:tailEnd/>
          </a:ln>
        </p:spPr>
        <p:txBody>
          <a:bodyPr lIns="95445" tIns="47723" rIns="95445" bIns="47723"/>
          <a:lstStyle/>
          <a:p>
            <a:pPr eaLnBrk="0" hangingPunct="0">
              <a:spcBef>
                <a:spcPct val="30000"/>
              </a:spcBef>
            </a:pPr>
            <a:endParaRPr lang="en-US" sz="1200">
              <a:latin typeface="Tahoma" pitchFamily="34" charset="0"/>
            </a:endParaRPr>
          </a:p>
        </p:txBody>
      </p:sp>
    </p:spTree>
    <p:extLst>
      <p:ext uri="{BB962C8B-B14F-4D97-AF65-F5344CB8AC3E}">
        <p14:creationId xmlns:p14="http://schemas.microsoft.com/office/powerpoint/2010/main" val="1829299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p:spPr>
        <p:txBody>
          <a:bodyPr/>
          <a:lstStyle/>
          <a:p>
            <a:r>
              <a:rPr lang="en-GB"/>
              <a:t>Accessing Databases using JDBC</a:t>
            </a:r>
          </a:p>
        </p:txBody>
      </p:sp>
      <p:sp>
        <p:nvSpPr>
          <p:cNvPr id="38915" name="Rectangle 2"/>
          <p:cNvSpPr>
            <a:spLocks noGrp="1" noRot="1" noChangeAspect="1" noChangeArrowheads="1" noTextEdit="1"/>
          </p:cNvSpPr>
          <p:nvPr>
            <p:ph type="sldImg"/>
          </p:nvPr>
        </p:nvSpPr>
        <p:spPr>
          <a:ln/>
        </p:spPr>
      </p:sp>
      <p:sp>
        <p:nvSpPr>
          <p:cNvPr id="38916" name="Notes Placeholder 4"/>
          <p:cNvSpPr>
            <a:spLocks noGrp="1"/>
          </p:cNvSpPr>
          <p:nvPr/>
        </p:nvSpPr>
        <p:spPr bwMode="auto">
          <a:xfrm>
            <a:off x="914798" y="3128510"/>
            <a:ext cx="7314406" cy="3222625"/>
          </a:xfrm>
          <a:prstGeom prst="rect">
            <a:avLst/>
          </a:prstGeom>
          <a:noFill/>
          <a:ln w="9525">
            <a:noFill/>
            <a:miter lim="800000"/>
            <a:headEnd/>
            <a:tailEnd/>
          </a:ln>
        </p:spPr>
        <p:txBody>
          <a:bodyPr lIns="95445" tIns="47723" rIns="95445" bIns="47723"/>
          <a:lstStyle/>
          <a:p>
            <a:pPr eaLnBrk="0" hangingPunct="0">
              <a:spcBef>
                <a:spcPct val="30000"/>
              </a:spcBef>
            </a:pPr>
            <a:endParaRPr lang="en-US" sz="1200">
              <a:latin typeface="Tahoma" pitchFamily="34" charset="0"/>
            </a:endParaRPr>
          </a:p>
        </p:txBody>
      </p:sp>
    </p:spTree>
    <p:extLst>
      <p:ext uri="{BB962C8B-B14F-4D97-AF65-F5344CB8AC3E}">
        <p14:creationId xmlns:p14="http://schemas.microsoft.com/office/powerpoint/2010/main" val="1654637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p>
            <a:r>
              <a:rPr lang="en-GB"/>
              <a:t>Accessing Databases using JDBC</a:t>
            </a:r>
          </a:p>
        </p:txBody>
      </p:sp>
      <p:sp>
        <p:nvSpPr>
          <p:cNvPr id="39939" name="Rectangle 2"/>
          <p:cNvSpPr>
            <a:spLocks noGrp="1" noRot="1" noChangeAspect="1" noChangeArrowheads="1" noTextEdit="1"/>
          </p:cNvSpPr>
          <p:nvPr>
            <p:ph type="sldImg"/>
          </p:nvPr>
        </p:nvSpPr>
        <p:spPr>
          <a:ln/>
        </p:spPr>
      </p:sp>
      <p:sp>
        <p:nvSpPr>
          <p:cNvPr id="39940" name="Notes Placeholder 4"/>
          <p:cNvSpPr>
            <a:spLocks noGrp="1"/>
          </p:cNvSpPr>
          <p:nvPr/>
        </p:nvSpPr>
        <p:spPr bwMode="auto">
          <a:xfrm>
            <a:off x="914798" y="3128510"/>
            <a:ext cx="7314406" cy="3222625"/>
          </a:xfrm>
          <a:prstGeom prst="rect">
            <a:avLst/>
          </a:prstGeom>
          <a:noFill/>
          <a:ln w="9525">
            <a:noFill/>
            <a:miter lim="800000"/>
            <a:headEnd/>
            <a:tailEnd/>
          </a:ln>
        </p:spPr>
        <p:txBody>
          <a:bodyPr lIns="95445" tIns="47723" rIns="95445" bIns="47723"/>
          <a:lstStyle/>
          <a:p>
            <a:pPr eaLnBrk="0" hangingPunct="0">
              <a:spcBef>
                <a:spcPct val="30000"/>
              </a:spcBef>
            </a:pPr>
            <a:endParaRPr lang="en-US" sz="1200">
              <a:latin typeface="Tahoma" pitchFamily="34" charset="0"/>
            </a:endParaRPr>
          </a:p>
        </p:txBody>
      </p:sp>
    </p:spTree>
    <p:extLst>
      <p:ext uri="{BB962C8B-B14F-4D97-AF65-F5344CB8AC3E}">
        <p14:creationId xmlns:p14="http://schemas.microsoft.com/office/powerpoint/2010/main" val="17330873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p:spPr>
        <p:txBody>
          <a:bodyPr/>
          <a:lstStyle/>
          <a:p>
            <a:r>
              <a:rPr lang="en-GB"/>
              <a:t>Accessing Databases using JDBC</a:t>
            </a:r>
          </a:p>
        </p:txBody>
      </p:sp>
      <p:sp>
        <p:nvSpPr>
          <p:cNvPr id="40963" name="Rectangle 2"/>
          <p:cNvSpPr>
            <a:spLocks noGrp="1" noRot="1" noChangeAspect="1" noChangeArrowheads="1" noTextEdit="1"/>
          </p:cNvSpPr>
          <p:nvPr>
            <p:ph type="sldImg"/>
          </p:nvPr>
        </p:nvSpPr>
        <p:spPr>
          <a:ln/>
        </p:spPr>
      </p:sp>
      <p:sp>
        <p:nvSpPr>
          <p:cNvPr id="40964" name="Notes Placeholder 4"/>
          <p:cNvSpPr>
            <a:spLocks noGrp="1"/>
          </p:cNvSpPr>
          <p:nvPr/>
        </p:nvSpPr>
        <p:spPr bwMode="auto">
          <a:xfrm>
            <a:off x="914798" y="3128510"/>
            <a:ext cx="7314406" cy="3222625"/>
          </a:xfrm>
          <a:prstGeom prst="rect">
            <a:avLst/>
          </a:prstGeom>
          <a:noFill/>
          <a:ln w="9525">
            <a:noFill/>
            <a:miter lim="800000"/>
            <a:headEnd/>
            <a:tailEnd/>
          </a:ln>
        </p:spPr>
        <p:txBody>
          <a:bodyPr lIns="95445" tIns="47723" rIns="95445" bIns="47723"/>
          <a:lstStyle/>
          <a:p>
            <a:pPr eaLnBrk="0" hangingPunct="0">
              <a:spcBef>
                <a:spcPct val="30000"/>
              </a:spcBef>
            </a:pPr>
            <a:endParaRPr lang="en-US" sz="1200">
              <a:latin typeface="Tahoma" pitchFamily="34" charset="0"/>
            </a:endParaRPr>
          </a:p>
        </p:txBody>
      </p:sp>
    </p:spTree>
    <p:extLst>
      <p:ext uri="{BB962C8B-B14F-4D97-AF65-F5344CB8AC3E}">
        <p14:creationId xmlns:p14="http://schemas.microsoft.com/office/powerpoint/2010/main" val="16783871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p:spPr>
        <p:txBody>
          <a:bodyPr/>
          <a:lstStyle/>
          <a:p>
            <a:r>
              <a:rPr lang="en-GB"/>
              <a:t>Accessing Databases using JDBC</a:t>
            </a:r>
          </a:p>
        </p:txBody>
      </p:sp>
      <p:sp>
        <p:nvSpPr>
          <p:cNvPr id="41987" name="Rectangle 4"/>
          <p:cNvSpPr>
            <a:spLocks noGrp="1" noRot="1" noChangeAspect="1" noChangeArrowheads="1" noTextEdit="1"/>
          </p:cNvSpPr>
          <p:nvPr>
            <p:ph type="sldImg"/>
          </p:nvPr>
        </p:nvSpPr>
        <p:spPr>
          <a:ln/>
        </p:spPr>
      </p:sp>
      <p:sp>
        <p:nvSpPr>
          <p:cNvPr id="41988" name="Notes Placeholder 4"/>
          <p:cNvSpPr>
            <a:spLocks noGrp="1"/>
          </p:cNvSpPr>
          <p:nvPr/>
        </p:nvSpPr>
        <p:spPr bwMode="auto">
          <a:xfrm>
            <a:off x="914798" y="3128510"/>
            <a:ext cx="7314406" cy="3222625"/>
          </a:xfrm>
          <a:prstGeom prst="rect">
            <a:avLst/>
          </a:prstGeom>
          <a:noFill/>
          <a:ln w="9525">
            <a:noFill/>
            <a:miter lim="800000"/>
            <a:headEnd/>
            <a:tailEnd/>
          </a:ln>
        </p:spPr>
        <p:txBody>
          <a:bodyPr lIns="95445" tIns="47723" rIns="95445" bIns="47723"/>
          <a:lstStyle/>
          <a:p>
            <a:pPr eaLnBrk="0" hangingPunct="0">
              <a:spcBef>
                <a:spcPct val="30000"/>
              </a:spcBef>
            </a:pPr>
            <a:endParaRPr lang="en-US" sz="1200">
              <a:latin typeface="Tahoma" pitchFamily="34" charset="0"/>
            </a:endParaRPr>
          </a:p>
        </p:txBody>
      </p:sp>
    </p:spTree>
    <p:extLst>
      <p:ext uri="{BB962C8B-B14F-4D97-AF65-F5344CB8AC3E}">
        <p14:creationId xmlns:p14="http://schemas.microsoft.com/office/powerpoint/2010/main" val="1455782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p:spPr>
        <p:txBody>
          <a:bodyPr/>
          <a:lstStyle/>
          <a:p>
            <a:r>
              <a:rPr lang="en-GB"/>
              <a:t>Accessing Databases using JDBC</a:t>
            </a:r>
          </a:p>
        </p:txBody>
      </p:sp>
      <p:sp>
        <p:nvSpPr>
          <p:cNvPr id="43011" name="Rectangle 2"/>
          <p:cNvSpPr>
            <a:spLocks noGrp="1" noRot="1" noChangeAspect="1" noChangeArrowheads="1" noTextEdit="1"/>
          </p:cNvSpPr>
          <p:nvPr>
            <p:ph type="sldImg"/>
          </p:nvPr>
        </p:nvSpPr>
        <p:spPr>
          <a:ln/>
        </p:spPr>
      </p:sp>
      <p:sp>
        <p:nvSpPr>
          <p:cNvPr id="43012" name="Notes Placeholder 4"/>
          <p:cNvSpPr>
            <a:spLocks noGrp="1"/>
          </p:cNvSpPr>
          <p:nvPr/>
        </p:nvSpPr>
        <p:spPr bwMode="auto">
          <a:xfrm>
            <a:off x="914798" y="3128510"/>
            <a:ext cx="7314406" cy="3222625"/>
          </a:xfrm>
          <a:prstGeom prst="rect">
            <a:avLst/>
          </a:prstGeom>
          <a:noFill/>
          <a:ln w="9525">
            <a:noFill/>
            <a:miter lim="800000"/>
            <a:headEnd/>
            <a:tailEnd/>
          </a:ln>
        </p:spPr>
        <p:txBody>
          <a:bodyPr lIns="95445" tIns="47723" rIns="95445" bIns="47723"/>
          <a:lstStyle/>
          <a:p>
            <a:pPr eaLnBrk="0" hangingPunct="0">
              <a:spcBef>
                <a:spcPct val="30000"/>
              </a:spcBef>
            </a:pPr>
            <a:endParaRPr lang="en-US" sz="1200">
              <a:latin typeface="Tahoma" pitchFamily="34" charset="0"/>
            </a:endParaRPr>
          </a:p>
        </p:txBody>
      </p:sp>
    </p:spTree>
    <p:extLst>
      <p:ext uri="{BB962C8B-B14F-4D97-AF65-F5344CB8AC3E}">
        <p14:creationId xmlns:p14="http://schemas.microsoft.com/office/powerpoint/2010/main" val="10498753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p:spPr>
        <p:txBody>
          <a:bodyPr/>
          <a:lstStyle/>
          <a:p>
            <a:r>
              <a:rPr lang="en-GB"/>
              <a:t>Accessing Databases using JDBC</a:t>
            </a:r>
          </a:p>
        </p:txBody>
      </p:sp>
      <p:sp>
        <p:nvSpPr>
          <p:cNvPr id="44035" name="Rectangle 2"/>
          <p:cNvSpPr>
            <a:spLocks noGrp="1" noRot="1" noChangeAspect="1" noChangeArrowheads="1" noTextEdit="1"/>
          </p:cNvSpPr>
          <p:nvPr>
            <p:ph type="sldImg"/>
          </p:nvPr>
        </p:nvSpPr>
        <p:spPr>
          <a:ln/>
        </p:spPr>
      </p:sp>
      <p:sp>
        <p:nvSpPr>
          <p:cNvPr id="44036" name="Notes Placeholder 4"/>
          <p:cNvSpPr>
            <a:spLocks noGrp="1"/>
          </p:cNvSpPr>
          <p:nvPr/>
        </p:nvSpPr>
        <p:spPr bwMode="auto">
          <a:xfrm>
            <a:off x="914798" y="3128510"/>
            <a:ext cx="7314406" cy="3222625"/>
          </a:xfrm>
          <a:prstGeom prst="rect">
            <a:avLst/>
          </a:prstGeom>
          <a:noFill/>
          <a:ln w="9525">
            <a:noFill/>
            <a:miter lim="800000"/>
            <a:headEnd/>
            <a:tailEnd/>
          </a:ln>
        </p:spPr>
        <p:txBody>
          <a:bodyPr lIns="95445" tIns="47723" rIns="95445" bIns="47723"/>
          <a:lstStyle/>
          <a:p>
            <a:pPr eaLnBrk="0" hangingPunct="0">
              <a:spcBef>
                <a:spcPct val="30000"/>
              </a:spcBef>
            </a:pPr>
            <a:endParaRPr lang="en-US" sz="1200">
              <a:latin typeface="Tahoma" pitchFamily="34" charset="0"/>
            </a:endParaRPr>
          </a:p>
        </p:txBody>
      </p:sp>
    </p:spTree>
    <p:extLst>
      <p:ext uri="{BB962C8B-B14F-4D97-AF65-F5344CB8AC3E}">
        <p14:creationId xmlns:p14="http://schemas.microsoft.com/office/powerpoint/2010/main" val="1529783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ja-JP" altLang="en-US">
                <a:latin typeface="Times New Roman" charset="0"/>
              </a:rPr>
              <a:t>“</a:t>
            </a:r>
            <a:r>
              <a:rPr lang="en-US">
                <a:latin typeface="Times New Roman" charset="0"/>
              </a:rPr>
              <a:t>Data is a major element in the foundation of any enterprise.</a:t>
            </a:r>
            <a:r>
              <a:rPr lang="ja-JP" altLang="en-US">
                <a:latin typeface="Times New Roman" charset="0"/>
              </a:rPr>
              <a:t>”</a:t>
            </a:r>
            <a:endParaRPr lang="en-US">
              <a:latin typeface="Times New Roman" charset="0"/>
            </a:endParaRPr>
          </a:p>
          <a:p>
            <a:pPr>
              <a:buFontTx/>
              <a:buChar char="•"/>
            </a:pPr>
            <a:r>
              <a:rPr lang="ja-JP" altLang="en-US">
                <a:latin typeface="Times New Roman" charset="0"/>
              </a:rPr>
              <a:t>“</a:t>
            </a:r>
            <a:r>
              <a:rPr lang="en-US">
                <a:latin typeface="Times New Roman" charset="0"/>
              </a:rPr>
              <a:t>Applications need to work with multiple database products.</a:t>
            </a:r>
          </a:p>
          <a:p>
            <a:pPr>
              <a:buFontTx/>
              <a:buChar char="•"/>
            </a:pPr>
            <a:r>
              <a:rPr lang="en-US">
                <a:latin typeface="Times New Roman" charset="0"/>
              </a:rPr>
              <a:t>User interfaces need to hide obscure database semantics. </a:t>
            </a:r>
          </a:p>
          <a:p>
            <a:pPr>
              <a:buFontTx/>
              <a:buChar char="•"/>
            </a:pPr>
            <a:r>
              <a:rPr lang="en-US">
                <a:latin typeface="Times New Roman" charset="0"/>
              </a:rPr>
              <a:t>Data access details make application code difficult to develop and maintain.</a:t>
            </a:r>
          </a:p>
          <a:p>
            <a:pPr>
              <a:buFontTx/>
              <a:buChar char="•"/>
            </a:pPr>
            <a:r>
              <a:rPr lang="en-US">
                <a:latin typeface="Times New Roman" charset="0"/>
              </a:rPr>
              <a:t>Applications need to cache data that they access frequently.</a:t>
            </a:r>
            <a:r>
              <a:rPr lang="ja-JP" altLang="en-US">
                <a:latin typeface="Times New Roman" charset="0"/>
              </a:rPr>
              <a:t>”</a:t>
            </a:r>
            <a:endParaRPr lang="en-US">
              <a:latin typeface="Times New Roman" charset="0"/>
            </a:endParaRPr>
          </a:p>
          <a:p>
            <a:endParaRPr lang="en-US">
              <a:latin typeface="Times New Roman" charset="0"/>
            </a:endParaRPr>
          </a:p>
          <a:p>
            <a:r>
              <a:rPr lang="ja-JP" altLang="en-US">
                <a:latin typeface="Times New Roman" charset="0"/>
              </a:rPr>
              <a:t>“</a:t>
            </a:r>
            <a:r>
              <a:rPr lang="en-US">
                <a:latin typeface="Times New Roman" charset="0"/>
              </a:rPr>
              <a:t>Data access patterns describe generic strategies for solving common design problems</a:t>
            </a:r>
            <a:r>
              <a:rPr lang="ja-JP" altLang="en-US">
                <a:latin typeface="Times New Roman" charset="0"/>
              </a:rPr>
              <a:t>”</a:t>
            </a:r>
            <a:endParaRPr lang="en-US">
              <a:latin typeface="Times New Roman" charset="0"/>
            </a:endParaRPr>
          </a:p>
          <a:p>
            <a:r>
              <a:rPr lang="ja-JP" altLang="en-US">
                <a:latin typeface="Times New Roman" charset="0"/>
              </a:rPr>
              <a:t>“</a:t>
            </a:r>
            <a:r>
              <a:rPr lang="en-US">
                <a:latin typeface="Times New Roman" charset="0"/>
              </a:rPr>
              <a:t>A pattern does not necessarily dictate a particular implementation. Instead, it describes an effective</a:t>
            </a:r>
          </a:p>
          <a:p>
            <a:r>
              <a:rPr lang="en-US">
                <a:latin typeface="Times New Roman" charset="0"/>
              </a:rPr>
              <a:t>design and structure that form the basis for a solution.</a:t>
            </a:r>
            <a:r>
              <a:rPr lang="ja-JP" altLang="en-US">
                <a:latin typeface="Times New Roman" charset="0"/>
              </a:rPr>
              <a:t>”</a:t>
            </a:r>
            <a:endParaRPr lang="en-US">
              <a:latin typeface="Times New Roman" charset="0"/>
            </a:endParaRPr>
          </a:p>
          <a:p>
            <a:endParaRPr lang="en-US">
              <a:latin typeface="Times New Roman" charset="0"/>
            </a:endParaRPr>
          </a:p>
          <a:p>
            <a:r>
              <a:rPr lang="en-US">
                <a:latin typeface="Times New Roman" charset="0"/>
              </a:rPr>
              <a:t>Decoupling patterns: </a:t>
            </a:r>
            <a:r>
              <a:rPr lang="ja-JP" altLang="en-US">
                <a:latin typeface="Times New Roman" charset="0"/>
              </a:rPr>
              <a:t>“</a:t>
            </a:r>
            <a:r>
              <a:rPr lang="en-US">
                <a:latin typeface="Times New Roman" charset="0"/>
              </a:rPr>
              <a:t>describes patterns that decouple data access code from other</a:t>
            </a:r>
          </a:p>
          <a:p>
            <a:r>
              <a:rPr lang="en-US">
                <a:latin typeface="Times New Roman" charset="0"/>
              </a:rPr>
              <a:t>application logic, resulting in cleaner application code that is less susceptible to defects caused</a:t>
            </a:r>
          </a:p>
          <a:p>
            <a:r>
              <a:rPr lang="en-US">
                <a:latin typeface="Times New Roman" charset="0"/>
              </a:rPr>
              <a:t>by changes that relate only to data access details.</a:t>
            </a:r>
            <a:r>
              <a:rPr lang="ja-JP" altLang="en-US">
                <a:latin typeface="Times New Roman" charset="0"/>
              </a:rPr>
              <a:t>”</a:t>
            </a:r>
            <a:endParaRPr lang="en-US">
              <a:latin typeface="Times New Roman" charset="0"/>
            </a:endParaRPr>
          </a:p>
          <a:p>
            <a:endParaRPr lang="en-US">
              <a:latin typeface="Times New Roman" charset="0"/>
            </a:endParaRPr>
          </a:p>
          <a:p>
            <a:r>
              <a:rPr lang="ja-JP" altLang="en-US">
                <a:latin typeface="Times New Roman" charset="0"/>
              </a:rPr>
              <a:t>“</a:t>
            </a:r>
            <a:r>
              <a:rPr lang="en-US">
                <a:latin typeface="Times New Roman" charset="0"/>
              </a:rPr>
              <a:t>Nearly every enterprise application is backed by persistent data. An application's data is often worth</a:t>
            </a:r>
          </a:p>
          <a:p>
            <a:r>
              <a:rPr lang="en-US">
                <a:latin typeface="Times New Roman" charset="0"/>
              </a:rPr>
              <a:t>considerably more to its users than the application itself. The majority of many systems' resources</a:t>
            </a:r>
          </a:p>
          <a:p>
            <a:r>
              <a:rPr lang="en-US">
                <a:latin typeface="Times New Roman" charset="0"/>
              </a:rPr>
              <a:t>are dedicated to implementing and managing data access details and logistics. For this reason, it</a:t>
            </a:r>
          </a:p>
          <a:p>
            <a:r>
              <a:rPr lang="en-US">
                <a:latin typeface="Times New Roman" charset="0"/>
              </a:rPr>
              <a:t>is important to understand both your data's structure and application's interactions with it in detail</a:t>
            </a:r>
          </a:p>
          <a:p>
            <a:r>
              <a:rPr lang="en-US">
                <a:latin typeface="Times New Roman" charset="0"/>
              </a:rPr>
              <a:t>so you can tune both for efficiency and maintainability.</a:t>
            </a:r>
            <a:r>
              <a:rPr lang="ja-JP" altLang="en-US">
                <a:latin typeface="Times New Roman" charset="0"/>
              </a:rPr>
              <a:t>”</a:t>
            </a:r>
            <a:endParaRPr lang="en-US">
              <a:latin typeface="Times New Roman" charset="0"/>
            </a:endParaRPr>
          </a:p>
          <a:p>
            <a:endParaRPr lang="en-US">
              <a:latin typeface="Times New Roman" charset="0"/>
            </a:endParaRPr>
          </a:p>
          <a:p>
            <a:r>
              <a:rPr lang="ja-JP" altLang="en-US">
                <a:latin typeface="Times New Roman" charset="0"/>
              </a:rPr>
              <a:t>“</a:t>
            </a:r>
            <a:r>
              <a:rPr lang="en-US">
                <a:latin typeface="Times New Roman" charset="0"/>
              </a:rPr>
              <a:t>Data access code</a:t>
            </a:r>
          </a:p>
          <a:p>
            <a:r>
              <a:rPr lang="en-US">
                <a:latin typeface="Times New Roman" charset="0"/>
              </a:rPr>
              <a:t>that is spread across many components is difficult to change and optimize, let alone comprehend.</a:t>
            </a:r>
          </a:p>
          <a:p>
            <a:r>
              <a:rPr lang="en-US">
                <a:latin typeface="Times New Roman" charset="0"/>
              </a:rPr>
              <a:t>Data access code is best left encapsulated within a small number of components so that it is more</a:t>
            </a:r>
          </a:p>
          <a:p>
            <a:r>
              <a:rPr lang="en-US">
                <a:latin typeface="Times New Roman" charset="0"/>
              </a:rPr>
              <a:t>maintenance-friendly.</a:t>
            </a:r>
            <a:r>
              <a:rPr lang="ja-JP" altLang="en-US">
                <a:latin typeface="Times New Roman" charset="0"/>
              </a:rPr>
              <a:t>”</a:t>
            </a:r>
            <a:endParaRPr lang="en-US">
              <a:latin typeface="Times New Roman" charset="0"/>
            </a:endParaRPr>
          </a:p>
          <a:p>
            <a:endParaRPr lang="en-US">
              <a:latin typeface="Times New Roman" charset="0"/>
            </a:endParaRPr>
          </a:p>
          <a:p>
            <a:r>
              <a:rPr lang="ja-JP" altLang="en-US">
                <a:latin typeface="Times New Roman" charset="0"/>
              </a:rPr>
              <a:t>“</a:t>
            </a:r>
            <a:r>
              <a:rPr lang="en-US">
                <a:latin typeface="Times New Roman" charset="0"/>
              </a:rPr>
              <a:t>Creating enterprise software requires two distinct types of expertise. First, developers must be</a:t>
            </a:r>
          </a:p>
          <a:p>
            <a:r>
              <a:rPr lang="en-US">
                <a:latin typeface="Times New Roman" charset="0"/>
              </a:rPr>
              <a:t>intimately acquainted with the application domain. An application domain includes objects and logic</a:t>
            </a:r>
          </a:p>
          <a:p>
            <a:r>
              <a:rPr lang="en-US">
                <a:latin typeface="Times New Roman" charset="0"/>
              </a:rPr>
              <a:t>that accurately model business concepts and processes. Creating an effective business application</a:t>
            </a:r>
          </a:p>
          <a:p>
            <a:r>
              <a:rPr lang="en-US">
                <a:latin typeface="Times New Roman" charset="0"/>
              </a:rPr>
              <a:t>requires you to understand what data is involved, the relationships among the data, and what expert</a:t>
            </a:r>
          </a:p>
          <a:p>
            <a:r>
              <a:rPr lang="en-US">
                <a:latin typeface="Times New Roman" charset="0"/>
              </a:rPr>
              <a:t>users expect to do with it. It is painfully obvious when an application is not designed by domain</a:t>
            </a:r>
          </a:p>
          <a:p>
            <a:r>
              <a:rPr lang="en-US">
                <a:latin typeface="Times New Roman" charset="0"/>
              </a:rPr>
              <a:t>experts because it forces users into unnatural paradigms.</a:t>
            </a:r>
          </a:p>
          <a:p>
            <a:endParaRPr lang="en-US">
              <a:latin typeface="Times New Roman" charset="0"/>
            </a:endParaRPr>
          </a:p>
          <a:p>
            <a:r>
              <a:rPr lang="en-US">
                <a:latin typeface="Times New Roman" charset="0"/>
              </a:rPr>
              <a:t>The second expertise required to develop enterprise software is the ability to write efficient and</a:t>
            </a:r>
          </a:p>
          <a:p>
            <a:r>
              <a:rPr lang="en-US">
                <a:latin typeface="Times New Roman" charset="0"/>
              </a:rPr>
              <a:t>transparent middleware. The term </a:t>
            </a:r>
            <a:r>
              <a:rPr lang="ja-JP" altLang="en-US">
                <a:latin typeface="Times New Roman" charset="0"/>
              </a:rPr>
              <a:t>“</a:t>
            </a:r>
            <a:r>
              <a:rPr lang="en-US">
                <a:latin typeface="Times New Roman" charset="0"/>
              </a:rPr>
              <a:t>middleware</a:t>
            </a:r>
            <a:r>
              <a:rPr lang="ja-JP" altLang="en-US">
                <a:latin typeface="Times New Roman" charset="0"/>
              </a:rPr>
              <a:t>”</a:t>
            </a:r>
            <a:r>
              <a:rPr lang="en-US">
                <a:latin typeface="Times New Roman" charset="0"/>
              </a:rPr>
              <a:t> refers to the plumbing between application code</a:t>
            </a:r>
          </a:p>
          <a:p>
            <a:r>
              <a:rPr lang="en-US">
                <a:latin typeface="Times New Roman" charset="0"/>
              </a:rPr>
              <a:t>and the system. Examples of middleware are system resource libraries, prefabricated graphical user</a:t>
            </a:r>
          </a:p>
          <a:p>
            <a:r>
              <a:rPr lang="en-US">
                <a:latin typeface="Times New Roman" charset="0"/>
              </a:rPr>
              <a:t>interface (GUI) components, and database drivers. In addition, you can consider any code that you</a:t>
            </a:r>
          </a:p>
          <a:p>
            <a:r>
              <a:rPr lang="en-US">
                <a:latin typeface="Times New Roman" charset="0"/>
              </a:rPr>
              <a:t>write that acts as a conduit between an application and these libraries to be middleware as well.</a:t>
            </a:r>
          </a:p>
          <a:p>
            <a:r>
              <a:rPr lang="en-US">
                <a:latin typeface="Times New Roman" charset="0"/>
              </a:rPr>
              <a:t>Writing efficient, maintainable middleware code requires extensive knowledge of database resources and libraries.</a:t>
            </a:r>
          </a:p>
          <a:p>
            <a:endParaRPr lang="en-US">
              <a:latin typeface="Times New Roman" charset="0"/>
            </a:endParaRPr>
          </a:p>
          <a:p>
            <a:r>
              <a:rPr lang="en-US">
                <a:latin typeface="Times New Roman" charset="0"/>
              </a:rPr>
              <a:t>These specialties differ in a few regards. Developers with application domain expertise usually attain</a:t>
            </a:r>
          </a:p>
          <a:p>
            <a:r>
              <a:rPr lang="en-US">
                <a:latin typeface="Times New Roman" charset="0"/>
              </a:rPr>
              <a:t>their skill through industrial experience, while middleware experts learn from professional training</a:t>
            </a:r>
          </a:p>
          <a:p>
            <a:r>
              <a:rPr lang="en-US">
                <a:latin typeface="Times New Roman" charset="0"/>
              </a:rPr>
              <a:t>and documentation. It is </a:t>
            </a:r>
            <a:r>
              <a:rPr lang="en-US" b="1">
                <a:latin typeface="Times New Roman" charset="0"/>
              </a:rPr>
              <a:t>uncommon to find programmers with both skill sets</a:t>
            </a:r>
            <a:r>
              <a:rPr lang="en-US">
                <a:latin typeface="Times New Roman" charset="0"/>
              </a:rPr>
              <a:t>. Most middleware programmers</a:t>
            </a:r>
          </a:p>
          <a:p>
            <a:r>
              <a:rPr lang="en-US">
                <a:latin typeface="Times New Roman" charset="0"/>
              </a:rPr>
              <a:t>are not able to design a truly marketable business application. Conversely, many business application</a:t>
            </a:r>
          </a:p>
          <a:p>
            <a:r>
              <a:rPr lang="en-US">
                <a:latin typeface="Times New Roman" charset="0"/>
              </a:rPr>
              <a:t>developers do not write efficient middleware code.</a:t>
            </a:r>
            <a:r>
              <a:rPr lang="ja-JP" altLang="en-US">
                <a:latin typeface="Times New Roman" charset="0"/>
              </a:rPr>
              <a:t>”</a:t>
            </a:r>
            <a:endParaRPr lang="en-US">
              <a:latin typeface="Times New Roman" charset="0"/>
            </a:endParaRPr>
          </a:p>
          <a:p>
            <a:endParaRPr lang="en-US">
              <a:latin typeface="Times New Roman" charset="0"/>
            </a:endParaRPr>
          </a:p>
          <a:p>
            <a:r>
              <a:rPr lang="ja-JP" altLang="en-US">
                <a:latin typeface="Times New Roman" charset="0"/>
              </a:rPr>
              <a:t>“</a:t>
            </a:r>
            <a:r>
              <a:rPr lang="en-US">
                <a:latin typeface="Times New Roman" charset="0"/>
              </a:rPr>
              <a:t>Beginning programmers tend to tackle concrete problems with specific solutions. The resulting code</a:t>
            </a:r>
          </a:p>
          <a:p>
            <a:r>
              <a:rPr lang="en-US">
                <a:latin typeface="Times New Roman" charset="0"/>
              </a:rPr>
              <a:t>precisely addresses the immediate needs of their customers and requirements. As projects progress</a:t>
            </a:r>
          </a:p>
          <a:p>
            <a:r>
              <a:rPr lang="en-US">
                <a:latin typeface="Times New Roman" charset="0"/>
              </a:rPr>
              <a:t>and programmers gain experience, they learn how to factor common code and designs into mod-</a:t>
            </a:r>
          </a:p>
          <a:p>
            <a:r>
              <a:rPr lang="en-US">
                <a:latin typeface="Times New Roman" charset="0"/>
              </a:rPr>
              <a:t>ules.</a:t>
            </a:r>
          </a:p>
          <a:p>
            <a:r>
              <a:rPr lang="en-US">
                <a:latin typeface="Times New Roman" charset="0"/>
              </a:rPr>
              <a:t>Modules are a form of software abstraction. Software abstraction is the process of making a solution</a:t>
            </a:r>
          </a:p>
          <a:p>
            <a:r>
              <a:rPr lang="en-US">
                <a:latin typeface="Times New Roman" charset="0"/>
              </a:rPr>
              <a:t>to a specific problem useful in a broader scope. As you abstract a specific solution, you focus on</a:t>
            </a:r>
          </a:p>
          <a:p>
            <a:r>
              <a:rPr lang="en-US">
                <a:latin typeface="Times New Roman" charset="0"/>
              </a:rPr>
              <a:t>the solution's distinctive characteristics while decoupling it from other components in the system</a:t>
            </a:r>
          </a:p>
          <a:p>
            <a:r>
              <a:rPr lang="en-US">
                <a:latin typeface="Times New Roman" charset="0"/>
              </a:rPr>
              <a:t>[Booch 1994]. This concentrated focus simplifies complex solutions because it deemphasizes the</a:t>
            </a:r>
          </a:p>
          <a:p>
            <a:r>
              <a:rPr lang="en-US">
                <a:latin typeface="Times New Roman" charset="0"/>
              </a:rPr>
              <a:t>interactions with other objects. Software abstraction usually leads to more effective and reusable</a:t>
            </a:r>
          </a:p>
          <a:p>
            <a:r>
              <a:rPr lang="en-US">
                <a:latin typeface="Times New Roman" charset="0"/>
              </a:rPr>
              <a:t>designs and code. Done well, abstractions and reuse significantly reduce overall software</a:t>
            </a:r>
          </a:p>
          <a:p>
            <a:r>
              <a:rPr lang="en-US">
                <a:latin typeface="Times New Roman" charset="0"/>
              </a:rPr>
              <a:t>development and maintenance costs.</a:t>
            </a:r>
            <a:r>
              <a:rPr lang="ja-JP" altLang="en-US">
                <a:latin typeface="Times New Roman" charset="0"/>
              </a:rPr>
              <a:t>”</a:t>
            </a:r>
            <a:endParaRPr lang="en-US">
              <a:latin typeface="Times New Roman" charset="0"/>
            </a:endParaRPr>
          </a:p>
          <a:p>
            <a:endParaRPr lang="en-US">
              <a:latin typeface="Times New Roman" charset="0"/>
            </a:endParaRPr>
          </a:p>
          <a:p>
            <a:r>
              <a:rPr lang="en-US">
                <a:latin typeface="Times New Roman" charset="0"/>
              </a:rPr>
              <a:t>Two levels of decoupling: decouple from DB details and decouple from middleware you write. </a:t>
            </a:r>
          </a:p>
        </p:txBody>
      </p:sp>
      <p:sp>
        <p:nvSpPr>
          <p:cNvPr id="2560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D2E320B4-5926-C046-BD01-EDAF753431B1}" type="slidenum">
              <a:rPr lang="en-US" sz="1200"/>
              <a:pPr eaLnBrk="1" hangingPunct="1"/>
              <a:t>5</a:t>
            </a:fld>
            <a:endParaRPr lang="en-US" sz="1200"/>
          </a:p>
        </p:txBody>
      </p:sp>
    </p:spTree>
    <p:extLst>
      <p:ext uri="{BB962C8B-B14F-4D97-AF65-F5344CB8AC3E}">
        <p14:creationId xmlns:p14="http://schemas.microsoft.com/office/powerpoint/2010/main" val="17617911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p:spPr>
        <p:txBody>
          <a:bodyPr/>
          <a:lstStyle/>
          <a:p>
            <a:r>
              <a:rPr lang="en-GB"/>
              <a:t>Accessing Databases using JDBC</a:t>
            </a:r>
          </a:p>
        </p:txBody>
      </p:sp>
      <p:sp>
        <p:nvSpPr>
          <p:cNvPr id="45059" name="Rectangle 2"/>
          <p:cNvSpPr>
            <a:spLocks noGrp="1" noRot="1" noChangeAspect="1" noChangeArrowheads="1" noTextEdit="1"/>
          </p:cNvSpPr>
          <p:nvPr>
            <p:ph type="sldImg"/>
          </p:nvPr>
        </p:nvSpPr>
        <p:spPr>
          <a:ln/>
        </p:spPr>
      </p:sp>
      <p:sp>
        <p:nvSpPr>
          <p:cNvPr id="45060" name="Notes Placeholder 4"/>
          <p:cNvSpPr>
            <a:spLocks noGrp="1"/>
          </p:cNvSpPr>
          <p:nvPr/>
        </p:nvSpPr>
        <p:spPr bwMode="auto">
          <a:xfrm>
            <a:off x="914798" y="3128510"/>
            <a:ext cx="7314406" cy="3222625"/>
          </a:xfrm>
          <a:prstGeom prst="rect">
            <a:avLst/>
          </a:prstGeom>
          <a:noFill/>
          <a:ln w="9525">
            <a:noFill/>
            <a:miter lim="800000"/>
            <a:headEnd/>
            <a:tailEnd/>
          </a:ln>
        </p:spPr>
        <p:txBody>
          <a:bodyPr lIns="95445" tIns="47723" rIns="95445" bIns="47723"/>
          <a:lstStyle/>
          <a:p>
            <a:pPr eaLnBrk="0" hangingPunct="0">
              <a:spcBef>
                <a:spcPct val="30000"/>
              </a:spcBef>
            </a:pPr>
            <a:endParaRPr lang="en-US" sz="1200">
              <a:latin typeface="Tahoma" pitchFamily="34" charset="0"/>
            </a:endParaRPr>
          </a:p>
        </p:txBody>
      </p:sp>
    </p:spTree>
    <p:extLst>
      <p:ext uri="{BB962C8B-B14F-4D97-AF65-F5344CB8AC3E}">
        <p14:creationId xmlns:p14="http://schemas.microsoft.com/office/powerpoint/2010/main" val="14033316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p>
            <a:r>
              <a:rPr lang="en-GB"/>
              <a:t>Accessing Databases using JDBC</a:t>
            </a:r>
          </a:p>
        </p:txBody>
      </p:sp>
      <p:sp>
        <p:nvSpPr>
          <p:cNvPr id="47107" name="Rectangle 2"/>
          <p:cNvSpPr>
            <a:spLocks noGrp="1" noRot="1" noChangeAspect="1" noChangeArrowheads="1" noTextEdit="1"/>
          </p:cNvSpPr>
          <p:nvPr>
            <p:ph type="sldImg"/>
          </p:nvPr>
        </p:nvSpPr>
        <p:spPr>
          <a:ln/>
        </p:spPr>
      </p:sp>
      <p:sp>
        <p:nvSpPr>
          <p:cNvPr id="47108" name="Notes Placeholder 4"/>
          <p:cNvSpPr>
            <a:spLocks noGrp="1"/>
          </p:cNvSpPr>
          <p:nvPr/>
        </p:nvSpPr>
        <p:spPr bwMode="auto">
          <a:xfrm>
            <a:off x="914798" y="3128510"/>
            <a:ext cx="7314406" cy="3222625"/>
          </a:xfrm>
          <a:prstGeom prst="rect">
            <a:avLst/>
          </a:prstGeom>
          <a:noFill/>
          <a:ln w="9525">
            <a:noFill/>
            <a:miter lim="800000"/>
            <a:headEnd/>
            <a:tailEnd/>
          </a:ln>
        </p:spPr>
        <p:txBody>
          <a:bodyPr lIns="95445" tIns="47723" rIns="95445" bIns="47723"/>
          <a:lstStyle/>
          <a:p>
            <a:pPr eaLnBrk="0" hangingPunct="0">
              <a:spcBef>
                <a:spcPct val="30000"/>
              </a:spcBef>
            </a:pPr>
            <a:endParaRPr lang="en-US" sz="1200">
              <a:latin typeface="Tahoma" pitchFamily="34" charset="0"/>
            </a:endParaRPr>
          </a:p>
        </p:txBody>
      </p:sp>
    </p:spTree>
    <p:extLst>
      <p:ext uri="{BB962C8B-B14F-4D97-AF65-F5344CB8AC3E}">
        <p14:creationId xmlns:p14="http://schemas.microsoft.com/office/powerpoint/2010/main" val="2129243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GB"/>
              <a:t>Accessing Databases using JDBC</a:t>
            </a:r>
          </a:p>
        </p:txBody>
      </p:sp>
      <p:sp>
        <p:nvSpPr>
          <p:cNvPr id="54275" name="Rectangle 2"/>
          <p:cNvSpPr>
            <a:spLocks noGrp="1" noRot="1" noChangeAspect="1" noChangeArrowheads="1" noTextEdit="1"/>
          </p:cNvSpPr>
          <p:nvPr>
            <p:ph type="sldImg"/>
          </p:nvPr>
        </p:nvSpPr>
        <p:spPr>
          <a:ln/>
        </p:spPr>
      </p:sp>
      <p:sp>
        <p:nvSpPr>
          <p:cNvPr id="54276" name="Notes Placeholder 4"/>
          <p:cNvSpPr>
            <a:spLocks noGrp="1"/>
          </p:cNvSpPr>
          <p:nvPr/>
        </p:nvSpPr>
        <p:spPr bwMode="auto">
          <a:xfrm>
            <a:off x="914798" y="3128510"/>
            <a:ext cx="7314406" cy="3222625"/>
          </a:xfrm>
          <a:prstGeom prst="rect">
            <a:avLst/>
          </a:prstGeom>
          <a:noFill/>
          <a:ln w="9525">
            <a:noFill/>
            <a:miter lim="800000"/>
            <a:headEnd/>
            <a:tailEnd/>
          </a:ln>
        </p:spPr>
        <p:txBody>
          <a:bodyPr lIns="95445" tIns="47723" rIns="95445" bIns="47723"/>
          <a:lstStyle/>
          <a:p>
            <a:pPr eaLnBrk="0" hangingPunct="0">
              <a:spcBef>
                <a:spcPct val="30000"/>
              </a:spcBef>
            </a:pPr>
            <a:endParaRPr lang="en-US" sz="1200">
              <a:latin typeface="Tahoma" pitchFamily="34" charset="0"/>
            </a:endParaRPr>
          </a:p>
        </p:txBody>
      </p:sp>
    </p:spTree>
    <p:extLst>
      <p:ext uri="{BB962C8B-B14F-4D97-AF65-F5344CB8AC3E}">
        <p14:creationId xmlns:p14="http://schemas.microsoft.com/office/powerpoint/2010/main" val="5302798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p:spPr>
        <p:txBody>
          <a:bodyPr/>
          <a:lstStyle/>
          <a:p>
            <a:r>
              <a:rPr lang="en-GB"/>
              <a:t>Accessing Databases using JDBC</a:t>
            </a: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838028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atin typeface="Times New Roman" charset="0"/>
              </a:rPr>
              <a:t>bridging the </a:t>
            </a:r>
            <a:r>
              <a:rPr lang="ja-JP" altLang="en-US">
                <a:latin typeface="Times New Roman" charset="0"/>
              </a:rPr>
              <a:t>“</a:t>
            </a:r>
            <a:r>
              <a:rPr lang="en-US">
                <a:latin typeface="Times New Roman" charset="0"/>
              </a:rPr>
              <a:t>impedance mismatch</a:t>
            </a:r>
            <a:r>
              <a:rPr lang="ja-JP" altLang="en-US">
                <a:latin typeface="Times New Roman" charset="0"/>
              </a:rPr>
              <a:t>”</a:t>
            </a:r>
            <a:r>
              <a:rPr lang="en-US">
                <a:latin typeface="Times New Roman" charset="0"/>
              </a:rPr>
              <a:t> </a:t>
            </a:r>
          </a:p>
        </p:txBody>
      </p:sp>
      <p:sp>
        <p:nvSpPr>
          <p:cNvPr id="2662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14528B23-0C5B-6048-A9DB-95D5104438FE}" type="slidenum">
              <a:rPr lang="en-US" sz="1200"/>
              <a:pPr eaLnBrk="1" hangingPunct="1"/>
              <a:t>6</a:t>
            </a:fld>
            <a:endParaRPr lang="en-US" sz="1200"/>
          </a:p>
        </p:txBody>
      </p:sp>
    </p:spTree>
    <p:extLst>
      <p:ext uri="{BB962C8B-B14F-4D97-AF65-F5344CB8AC3E}">
        <p14:creationId xmlns:p14="http://schemas.microsoft.com/office/powerpoint/2010/main" val="920022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atin typeface="Times New Roman" charset="0"/>
              </a:rPr>
              <a:t>encapsulates the details of the underlying persistence API</a:t>
            </a:r>
          </a:p>
        </p:txBody>
      </p:sp>
      <p:sp>
        <p:nvSpPr>
          <p:cNvPr id="2765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612425A1-FAC3-3243-8A75-351400C1C912}" type="slidenum">
              <a:rPr lang="en-US" sz="1200"/>
              <a:pPr eaLnBrk="1" hangingPunct="1"/>
              <a:t>7</a:t>
            </a:fld>
            <a:endParaRPr lang="en-US" sz="1200"/>
          </a:p>
        </p:txBody>
      </p:sp>
    </p:spTree>
    <p:extLst>
      <p:ext uri="{BB962C8B-B14F-4D97-AF65-F5344CB8AC3E}">
        <p14:creationId xmlns:p14="http://schemas.microsoft.com/office/powerpoint/2010/main" val="1107943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atin typeface="Times New Roman" charset="0"/>
              </a:rPr>
              <a:t>For most applications, the data access layer will encapsulate SQL logic.</a:t>
            </a:r>
          </a:p>
        </p:txBody>
      </p:sp>
      <p:sp>
        <p:nvSpPr>
          <p:cNvPr id="2970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6147F8DC-A228-3C4D-88A6-9BAF8EB0A9CA}" type="slidenum">
              <a:rPr lang="en-US" sz="1200"/>
              <a:pPr eaLnBrk="1" hangingPunct="1"/>
              <a:t>9</a:t>
            </a:fld>
            <a:endParaRPr lang="en-US" sz="1200"/>
          </a:p>
        </p:txBody>
      </p:sp>
    </p:spTree>
    <p:extLst>
      <p:ext uri="{BB962C8B-B14F-4D97-AF65-F5344CB8AC3E}">
        <p14:creationId xmlns:p14="http://schemas.microsoft.com/office/powerpoint/2010/main" val="373062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atin typeface="Times New Roman" charset="0"/>
              </a:rPr>
              <a:t>Provides object-oriented view of persistent data.</a:t>
            </a:r>
          </a:p>
          <a:p>
            <a:r>
              <a:rPr lang="en-US">
                <a:latin typeface="Times New Roman" charset="0"/>
              </a:rPr>
              <a:t>Encapsulates database schemas</a:t>
            </a:r>
          </a:p>
          <a:p>
            <a:r>
              <a:rPr lang="ja-JP" altLang="en-US">
                <a:latin typeface="Times New Roman" charset="0"/>
              </a:rPr>
              <a:t>“</a:t>
            </a:r>
            <a:r>
              <a:rPr lang="en-US">
                <a:latin typeface="Times New Roman" charset="0"/>
              </a:rPr>
              <a:t>A layer of DAOs makes it easier for an application to migrate to a different</a:t>
            </a:r>
          </a:p>
          <a:p>
            <a:r>
              <a:rPr lang="en-US">
                <a:latin typeface="Times New Roman" charset="0"/>
              </a:rPr>
              <a:t>database implementation. The clients have no knowledge of the underlying</a:t>
            </a:r>
          </a:p>
          <a:p>
            <a:r>
              <a:rPr lang="en-US">
                <a:latin typeface="Times New Roman" charset="0"/>
              </a:rPr>
              <a:t>data store implementation. Thus, the migration involves changes only to the</a:t>
            </a:r>
          </a:p>
          <a:p>
            <a:r>
              <a:rPr lang="en-US">
                <a:latin typeface="Times New Roman" charset="0"/>
              </a:rPr>
              <a:t>DAO layer</a:t>
            </a:r>
            <a:r>
              <a:rPr lang="ja-JP" altLang="en-US">
                <a:latin typeface="Times New Roman" charset="0"/>
              </a:rPr>
              <a:t>”</a:t>
            </a:r>
            <a:endParaRPr lang="en-US">
              <a:latin typeface="Times New Roman" charset="0"/>
            </a:endParaRPr>
          </a:p>
          <a:p>
            <a:r>
              <a:rPr lang="ja-JP" altLang="en-US">
                <a:latin typeface="Times New Roman" charset="0"/>
              </a:rPr>
              <a:t>“</a:t>
            </a:r>
            <a:r>
              <a:rPr lang="en-US">
                <a:latin typeface="Times New Roman" charset="0"/>
              </a:rPr>
              <a:t>Reduces code complexity in clients</a:t>
            </a:r>
          </a:p>
          <a:p>
            <a:r>
              <a:rPr lang="en-US">
                <a:latin typeface="Times New Roman" charset="0"/>
              </a:rPr>
              <a:t>Since the DAOs encapsulate all the code necessary to interact with the persistent</a:t>
            </a:r>
          </a:p>
          <a:p>
            <a:r>
              <a:rPr lang="en-US">
                <a:latin typeface="Times New Roman" charset="0"/>
              </a:rPr>
              <a:t>storage, the clients can use the simpler API exposed by the data</a:t>
            </a:r>
          </a:p>
          <a:p>
            <a:r>
              <a:rPr lang="en-US">
                <a:latin typeface="Times New Roman" charset="0"/>
              </a:rPr>
              <a:t>access layer. This reduces the complexity of the data access client code and</a:t>
            </a:r>
          </a:p>
          <a:p>
            <a:r>
              <a:rPr lang="en-US">
                <a:latin typeface="Times New Roman" charset="0"/>
              </a:rPr>
              <a:t>improves the maintainability and development productivity.</a:t>
            </a:r>
            <a:r>
              <a:rPr lang="ja-JP" altLang="en-US">
                <a:latin typeface="Times New Roman" charset="0"/>
              </a:rPr>
              <a:t>”</a:t>
            </a:r>
            <a:endParaRPr lang="en-US">
              <a:latin typeface="Times New Roman" charset="0"/>
            </a:endParaRPr>
          </a:p>
          <a:p>
            <a:endParaRPr lang="en-US">
              <a:latin typeface="Times New Roman" charset="0"/>
            </a:endParaRPr>
          </a:p>
        </p:txBody>
      </p:sp>
      <p:sp>
        <p:nvSpPr>
          <p:cNvPr id="3072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D25A7966-9A1C-E340-9B72-89BFF25A5BFE}" type="slidenum">
              <a:rPr lang="en-US" sz="1200"/>
              <a:pPr eaLnBrk="1" hangingPunct="1"/>
              <a:t>10</a:t>
            </a:fld>
            <a:endParaRPr lang="en-US" sz="1200"/>
          </a:p>
        </p:txBody>
      </p:sp>
    </p:spTree>
    <p:extLst>
      <p:ext uri="{BB962C8B-B14F-4D97-AF65-F5344CB8AC3E}">
        <p14:creationId xmlns:p14="http://schemas.microsoft.com/office/powerpoint/2010/main" val="1559428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A63554DF-9A60-B845-8BD4-99F2829D1912}" type="slidenum">
              <a:rPr lang="en-US" sz="1200"/>
              <a:pPr eaLnBrk="1" hangingPunct="1"/>
              <a:t>11</a:t>
            </a:fld>
            <a:endParaRPr lang="en-US" sz="120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latin typeface="Times New Roman" charset="0"/>
            </a:endParaRPr>
          </a:p>
        </p:txBody>
      </p:sp>
    </p:spTree>
    <p:extLst>
      <p:ext uri="{BB962C8B-B14F-4D97-AF65-F5344CB8AC3E}">
        <p14:creationId xmlns:p14="http://schemas.microsoft.com/office/powerpoint/2010/main" val="1420253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3" name="Text Box 1"/>
          <p:cNvSpPr txBox="1">
            <a:spLocks noChangeArrowheads="1"/>
          </p:cNvSpPr>
          <p:nvPr/>
        </p:nvSpPr>
        <p:spPr bwMode="auto">
          <a:xfrm>
            <a:off x="-14887575" y="-12806363"/>
            <a:ext cx="18076863" cy="1355725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4754" name="Text Box 2"/>
          <p:cNvSpPr txBox="1">
            <a:spLocks noGrp="1" noChangeArrowheads="1"/>
          </p:cNvSpPr>
          <p:nvPr>
            <p:ph type="body"/>
          </p:nvPr>
        </p:nvSpPr>
        <p:spPr bwMode="auto">
          <a:xfrm>
            <a:off x="681038" y="4716463"/>
            <a:ext cx="5429250" cy="4459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644402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29" name="Text Box 1">
            <a:extLst>
              <a:ext uri="{FF2B5EF4-FFF2-40B4-BE49-F238E27FC236}">
                <a16:creationId xmlns:a16="http://schemas.microsoft.com/office/drawing/2014/main" id="{9163D5F8-4D79-6048-958E-54927F86D8BF}"/>
              </a:ext>
            </a:extLst>
          </p:cNvPr>
          <p:cNvSpPr txBox="1">
            <a:spLocks noChangeArrowheads="1"/>
          </p:cNvSpPr>
          <p:nvPr/>
        </p:nvSpPr>
        <p:spPr bwMode="auto">
          <a:xfrm>
            <a:off x="-14887575" y="-12806363"/>
            <a:ext cx="18076863" cy="1355725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730" name="Text Box 2">
            <a:extLst>
              <a:ext uri="{FF2B5EF4-FFF2-40B4-BE49-F238E27FC236}">
                <a16:creationId xmlns:a16="http://schemas.microsoft.com/office/drawing/2014/main" id="{A6841BAB-E9A7-074C-AB20-4108D93478E5}"/>
              </a:ext>
            </a:extLst>
          </p:cNvPr>
          <p:cNvSpPr txBox="1">
            <a:spLocks noGrp="1" noChangeArrowheads="1"/>
          </p:cNvSpPr>
          <p:nvPr>
            <p:ph type="body"/>
          </p:nvPr>
        </p:nvSpPr>
        <p:spPr bwMode="auto">
          <a:xfrm>
            <a:off x="681038" y="4716463"/>
            <a:ext cx="5429250" cy="4459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r>
              <a:rPr lang="en-US" dirty="0">
                <a:latin typeface="Times New Roman" charset="0"/>
              </a:rPr>
              <a:t>Of the three patterns, Table Data Gateway is probably the most common.</a:t>
            </a:r>
          </a:p>
          <a:p>
            <a:pPr eaLnBrk="1" hangingPunct="1"/>
            <a:r>
              <a:rPr lang="en-US" dirty="0">
                <a:latin typeface="Times New Roman" charset="0"/>
              </a:rPr>
              <a:t>The data access architecture patterns mention here come from Patterns of Enterprise Application Architecture, Fowler.</a:t>
            </a:r>
          </a:p>
          <a:p>
            <a:pPr eaLnBrk="1" hangingPunct="1"/>
            <a:r>
              <a:rPr lang="en-US" dirty="0">
                <a:latin typeface="Times New Roman" charset="0"/>
              </a:rPr>
              <a:t>DAO is probably a better name because it suggests an interface onto any type of persistent store, not just relational. I</a:t>
            </a:r>
            <a:r>
              <a:rPr lang="ja-JP" altLang="en-US" dirty="0">
                <a:latin typeface="Times New Roman" charset="0"/>
              </a:rPr>
              <a:t>’</a:t>
            </a:r>
            <a:r>
              <a:rPr lang="en-US" dirty="0" err="1">
                <a:latin typeface="Times New Roman" charset="0"/>
              </a:rPr>
              <a:t>ll</a:t>
            </a:r>
            <a:r>
              <a:rPr lang="en-US" dirty="0">
                <a:latin typeface="Times New Roman" charset="0"/>
              </a:rPr>
              <a:t> use the term Table Data Gateway because it is more consistent with other two patterns discussed.</a:t>
            </a:r>
          </a:p>
          <a:p>
            <a:endParaRPr lang="en-US" altLang="en-US" dirty="0"/>
          </a:p>
        </p:txBody>
      </p:sp>
    </p:spTree>
    <p:extLst>
      <p:ext uri="{BB962C8B-B14F-4D97-AF65-F5344CB8AC3E}">
        <p14:creationId xmlns:p14="http://schemas.microsoft.com/office/powerpoint/2010/main" val="42413247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pic>
        <p:nvPicPr>
          <p:cNvPr id="7" name="Afbeelding 2">
            <a:extLst>
              <a:ext uri="{FF2B5EF4-FFF2-40B4-BE49-F238E27FC236}">
                <a16:creationId xmlns:a16="http://schemas.microsoft.com/office/drawing/2014/main" id="{53E0A2FF-C6A9-4782-95AC-C5656966EB0C}"/>
              </a:ext>
            </a:extLst>
          </p:cNvPr>
          <p:cNvPicPr>
            <a:picLocks noChangeAspect="1"/>
          </p:cNvPicPr>
          <p:nvPr/>
        </p:nvPicPr>
        <p:blipFill>
          <a:blip r:embed="rId2"/>
          <a:stretch>
            <a:fillRect/>
          </a:stretch>
        </p:blipFill>
        <p:spPr>
          <a:xfrm>
            <a:off x="3069171" y="1053888"/>
            <a:ext cx="4226668" cy="3581124"/>
          </a:xfrm>
          <a:prstGeom prst="rect">
            <a:avLst/>
          </a:prstGeom>
        </p:spPr>
      </p:pic>
      <p:sp>
        <p:nvSpPr>
          <p:cNvPr id="27" name="Tijdelijke aanduiding voor tekst 26">
            <a:extLst>
              <a:ext uri="{FF2B5EF4-FFF2-40B4-BE49-F238E27FC236}">
                <a16:creationId xmlns:a16="http://schemas.microsoft.com/office/drawing/2014/main" id="{7AD8D30E-2AA9-47F3-90D8-82AAE93B8929}"/>
              </a:ext>
              <a:ext uri="{C183D7F6-B498-43B3-948B-1728B52AA6E4}">
                <adec:decorative xmlns:adec="http://schemas.microsoft.com/office/drawing/2017/decorative" val="0"/>
              </a:ext>
            </a:extLst>
          </p:cNvPr>
          <p:cNvSpPr>
            <a:spLocks noGrp="1"/>
          </p:cNvSpPr>
          <p:nvPr>
            <p:ph type="body" sz="quarter" idx="10" hasCustomPrompt="1"/>
          </p:nvPr>
        </p:nvSpPr>
        <p:spPr>
          <a:xfrm>
            <a:off x="666750" y="4764089"/>
            <a:ext cx="7810500" cy="804863"/>
          </a:xfrm>
        </p:spPr>
        <p:txBody>
          <a:bodyPr anchor="ctr">
            <a:normAutofit/>
          </a:bodyPr>
          <a:lstStyle>
            <a:lvl1pPr marL="0" indent="0">
              <a:buNone/>
              <a:defRPr sz="2588">
                <a:latin typeface="Avenir Next Condensed"/>
              </a:defRPr>
            </a:lvl1pPr>
          </a:lstStyle>
          <a:p>
            <a:pPr lvl="0"/>
            <a:r>
              <a:rPr lang="nl-NL" sz="2588" dirty="0">
                <a:latin typeface="Avenir Next Condensed"/>
              </a:rPr>
              <a:t>VOORBEELD VAN EEN ONDERTITEL</a:t>
            </a:r>
            <a:endParaRPr lang="en-GB" dirty="0"/>
          </a:p>
        </p:txBody>
      </p:sp>
      <p:sp>
        <p:nvSpPr>
          <p:cNvPr id="3" name="Tijdelijke aanduiding voor tekst 2">
            <a:extLst>
              <a:ext uri="{FF2B5EF4-FFF2-40B4-BE49-F238E27FC236}">
                <a16:creationId xmlns:a16="http://schemas.microsoft.com/office/drawing/2014/main" id="{06780FE8-8C68-47EE-B9EE-55E3A0D91C77}"/>
              </a:ext>
            </a:extLst>
          </p:cNvPr>
          <p:cNvSpPr>
            <a:spLocks noGrp="1"/>
          </p:cNvSpPr>
          <p:nvPr>
            <p:ph type="body" sz="quarter" idx="11" hasCustomPrompt="1"/>
          </p:nvPr>
        </p:nvSpPr>
        <p:spPr>
          <a:xfrm>
            <a:off x="675016" y="1212044"/>
            <a:ext cx="7802166" cy="515679"/>
          </a:xfrm>
        </p:spPr>
        <p:txBody>
          <a:bodyPr anchor="b"/>
          <a:lstStyle>
            <a:lvl1pPr marL="0" indent="0" algn="l" defTabSz="342900" rtl="0" eaLnBrk="1" latinLnBrk="0" hangingPunct="1">
              <a:buNone/>
              <a:defRPr lang="nl-NL" sz="1950" b="0" kern="1200" dirty="0" smtClean="0">
                <a:solidFill>
                  <a:srgbClr val="E50856"/>
                </a:solidFill>
                <a:latin typeface="Avenir Next Condensed"/>
                <a:ea typeface="Avenir Next Condensed"/>
                <a:cs typeface="Arial" panose="020B0604020202020204" pitchFamily="34" charset="0"/>
                <a:sym typeface="Avenir Next Condensed Demi Bold"/>
              </a:defRPr>
            </a:lvl1pPr>
          </a:lstStyle>
          <a:p>
            <a:pPr lvl="0"/>
            <a:r>
              <a:rPr lang="nl-NL" dirty="0"/>
              <a:t>NAAM OPLEIDING/FACULTEIT</a:t>
            </a:r>
          </a:p>
        </p:txBody>
      </p:sp>
      <p:sp>
        <p:nvSpPr>
          <p:cNvPr id="4" name="Text Placeholder 3">
            <a:extLst>
              <a:ext uri="{FF2B5EF4-FFF2-40B4-BE49-F238E27FC236}">
                <a16:creationId xmlns:a16="http://schemas.microsoft.com/office/drawing/2014/main" id="{F9147C81-E32F-47C0-A314-1179C95A089A}"/>
              </a:ext>
            </a:extLst>
          </p:cNvPr>
          <p:cNvSpPr>
            <a:spLocks noGrp="1"/>
          </p:cNvSpPr>
          <p:nvPr>
            <p:ph type="body" sz="quarter" idx="12" hasCustomPrompt="1"/>
          </p:nvPr>
        </p:nvSpPr>
        <p:spPr>
          <a:xfrm>
            <a:off x="675084" y="1947070"/>
            <a:ext cx="7810500" cy="2599531"/>
          </a:xfrm>
        </p:spPr>
        <p:txBody>
          <a:bodyPr>
            <a:normAutofit/>
          </a:bodyPr>
          <a:lstStyle>
            <a:lvl1pPr marL="49275" indent="0">
              <a:buNone/>
              <a:defRPr sz="5213" b="1">
                <a:latin typeface="Avenir Next Condensed"/>
              </a:defRPr>
            </a:lvl1pPr>
          </a:lstStyle>
          <a:p>
            <a:pPr lvl="0"/>
            <a:r>
              <a:rPr lang="nl-NL" sz="5213" b="1" dirty="0">
                <a:latin typeface="Avenir Next Condensed"/>
              </a:rPr>
              <a:t>VOORBEELD VAN</a:t>
            </a:r>
            <a:br>
              <a:rPr lang="nl-NL" sz="5213" b="1" dirty="0">
                <a:latin typeface="Avenir Next Condensed"/>
              </a:rPr>
            </a:br>
            <a:r>
              <a:rPr lang="nl-NL" sz="5213" b="1" dirty="0">
                <a:latin typeface="Avenir Next Condensed"/>
              </a:rPr>
              <a:t>EEN TITEL_</a:t>
            </a:r>
          </a:p>
        </p:txBody>
      </p:sp>
    </p:spTree>
    <p:extLst>
      <p:ext uri="{BB962C8B-B14F-4D97-AF65-F5344CB8AC3E}">
        <p14:creationId xmlns:p14="http://schemas.microsoft.com/office/powerpoint/2010/main" val="122388521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en Tekst">
    <p:spTree>
      <p:nvGrpSpPr>
        <p:cNvPr id="1" name=""/>
        <p:cNvGrpSpPr/>
        <p:nvPr/>
      </p:nvGrpSpPr>
      <p:grpSpPr>
        <a:xfrm>
          <a:off x="0" y="0"/>
          <a:ext cx="0" cy="0"/>
          <a:chOff x="0" y="0"/>
          <a:chExt cx="0" cy="0"/>
        </a:xfrm>
      </p:grpSpPr>
      <p:sp>
        <p:nvSpPr>
          <p:cNvPr id="20" name="Titel 19">
            <a:extLst>
              <a:ext uri="{FF2B5EF4-FFF2-40B4-BE49-F238E27FC236}">
                <a16:creationId xmlns:a16="http://schemas.microsoft.com/office/drawing/2014/main" id="{F50177EE-ACA9-4FC5-BEF9-9131A50F2DBE}"/>
              </a:ext>
            </a:extLst>
          </p:cNvPr>
          <p:cNvSpPr>
            <a:spLocks noGrp="1"/>
          </p:cNvSpPr>
          <p:nvPr>
            <p:ph type="title" hasCustomPrompt="1"/>
          </p:nvPr>
        </p:nvSpPr>
        <p:spPr>
          <a:xfrm>
            <a:off x="628650" y="365127"/>
            <a:ext cx="7886700" cy="1033906"/>
          </a:xfrm>
        </p:spPr>
        <p:txBody>
          <a:bodyPr anchor="b">
            <a:normAutofit/>
          </a:bodyPr>
          <a:lstStyle>
            <a:lvl1pPr>
              <a:defRPr sz="2588" baseline="0">
                <a:solidFill>
                  <a:srgbClr val="E50856"/>
                </a:solidFill>
                <a:latin typeface="Avenir Next Condensed"/>
                <a:cs typeface="Arial" panose="020B0604020202020204" pitchFamily="34" charset="0"/>
              </a:defRPr>
            </a:lvl1pPr>
          </a:lstStyle>
          <a:p>
            <a:r>
              <a:rPr lang="nl-NL" dirty="0"/>
              <a:t>VOORBEELD VAN EEN ONDERWERP</a:t>
            </a:r>
            <a:endParaRPr lang="en-GB" dirty="0"/>
          </a:p>
        </p:txBody>
      </p:sp>
      <p:sp>
        <p:nvSpPr>
          <p:cNvPr id="24" name="Tijdelijke aanduiding voor tekst 23">
            <a:extLst>
              <a:ext uri="{FF2B5EF4-FFF2-40B4-BE49-F238E27FC236}">
                <a16:creationId xmlns:a16="http://schemas.microsoft.com/office/drawing/2014/main" id="{1BB83FB7-4001-4182-B381-73600F02BCC2}"/>
              </a:ext>
            </a:extLst>
          </p:cNvPr>
          <p:cNvSpPr>
            <a:spLocks noGrp="1"/>
          </p:cNvSpPr>
          <p:nvPr>
            <p:ph type="body" sz="quarter" idx="12" hasCustomPrompt="1"/>
          </p:nvPr>
        </p:nvSpPr>
        <p:spPr>
          <a:xfrm>
            <a:off x="633222" y="1534788"/>
            <a:ext cx="7886700" cy="4648200"/>
          </a:xfrm>
        </p:spPr>
        <p:txBody>
          <a:bodyPr>
            <a:normAutofit/>
          </a:bodyPr>
          <a:lstStyle>
            <a:lvl1pPr marL="0" indent="0">
              <a:spcBef>
                <a:spcPts val="563"/>
              </a:spcBef>
              <a:buFont typeface="Arial" panose="020B0604020202020204" pitchFamily="34" charset="0"/>
              <a:buNone/>
              <a:defRPr sz="1575" b="0">
                <a:latin typeface="Arial" panose="020B0604020202020204" pitchFamily="34" charset="0"/>
                <a:cs typeface="Arial" panose="020B0604020202020204" pitchFamily="34" charset="0"/>
              </a:defRPr>
            </a:lvl1pPr>
          </a:lstStyle>
          <a:p>
            <a:pPr lvl="0"/>
            <a:r>
              <a:rPr lang="nl-NL" dirty="0"/>
              <a:t>Voorbeeldtekst</a:t>
            </a:r>
            <a:endParaRPr lang="en-GB" dirty="0"/>
          </a:p>
        </p:txBody>
      </p:sp>
    </p:spTree>
    <p:extLst>
      <p:ext uri="{BB962C8B-B14F-4D97-AF65-F5344CB8AC3E}">
        <p14:creationId xmlns:p14="http://schemas.microsoft.com/office/powerpoint/2010/main" val="23424788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el en halve tekst">
    <p:spTree>
      <p:nvGrpSpPr>
        <p:cNvPr id="1" name=""/>
        <p:cNvGrpSpPr/>
        <p:nvPr/>
      </p:nvGrpSpPr>
      <p:grpSpPr>
        <a:xfrm>
          <a:off x="0" y="0"/>
          <a:ext cx="0" cy="0"/>
          <a:chOff x="0" y="0"/>
          <a:chExt cx="0" cy="0"/>
        </a:xfrm>
      </p:grpSpPr>
      <p:sp>
        <p:nvSpPr>
          <p:cNvPr id="20" name="Titel 19">
            <a:extLst>
              <a:ext uri="{FF2B5EF4-FFF2-40B4-BE49-F238E27FC236}">
                <a16:creationId xmlns:a16="http://schemas.microsoft.com/office/drawing/2014/main" id="{F50177EE-ACA9-4FC5-BEF9-9131A50F2DBE}"/>
              </a:ext>
            </a:extLst>
          </p:cNvPr>
          <p:cNvSpPr>
            <a:spLocks noGrp="1"/>
          </p:cNvSpPr>
          <p:nvPr>
            <p:ph type="title" hasCustomPrompt="1"/>
          </p:nvPr>
        </p:nvSpPr>
        <p:spPr>
          <a:xfrm>
            <a:off x="628650" y="365127"/>
            <a:ext cx="7886700" cy="1033906"/>
          </a:xfrm>
        </p:spPr>
        <p:txBody>
          <a:bodyPr anchor="b">
            <a:normAutofit/>
          </a:bodyPr>
          <a:lstStyle>
            <a:lvl1pPr>
              <a:defRPr sz="2588">
                <a:solidFill>
                  <a:srgbClr val="E50856"/>
                </a:solidFill>
                <a:latin typeface="Avenir Next Condensed"/>
                <a:cs typeface="Arial" panose="020B0604020202020204" pitchFamily="34" charset="0"/>
              </a:defRPr>
            </a:lvl1pPr>
          </a:lstStyle>
          <a:p>
            <a:r>
              <a:rPr lang="nl-NL" dirty="0"/>
              <a:t>VOORBEELD VAN EEN ONDERWERP</a:t>
            </a:r>
            <a:endParaRPr lang="en-GB" dirty="0"/>
          </a:p>
        </p:txBody>
      </p:sp>
      <p:sp>
        <p:nvSpPr>
          <p:cNvPr id="4" name="Tijdelijke aanduiding voor tekst 23">
            <a:extLst>
              <a:ext uri="{FF2B5EF4-FFF2-40B4-BE49-F238E27FC236}">
                <a16:creationId xmlns:a16="http://schemas.microsoft.com/office/drawing/2014/main" id="{7F9DE86C-009D-467B-BE5F-C910B7853BC8}"/>
              </a:ext>
            </a:extLst>
          </p:cNvPr>
          <p:cNvSpPr>
            <a:spLocks noGrp="1"/>
          </p:cNvSpPr>
          <p:nvPr>
            <p:ph type="body" sz="quarter" idx="12" hasCustomPrompt="1"/>
          </p:nvPr>
        </p:nvSpPr>
        <p:spPr>
          <a:xfrm>
            <a:off x="633222" y="1534788"/>
            <a:ext cx="3938778" cy="4648200"/>
          </a:xfrm>
        </p:spPr>
        <p:txBody>
          <a:bodyPr>
            <a:normAutofit/>
          </a:bodyPr>
          <a:lstStyle>
            <a:lvl1pPr marL="0" indent="0">
              <a:spcBef>
                <a:spcPts val="563"/>
              </a:spcBef>
              <a:buFont typeface="Arial" panose="020B0604020202020204" pitchFamily="34" charset="0"/>
              <a:buNone/>
              <a:defRPr sz="1575" b="0">
                <a:latin typeface="Arial" panose="020B0604020202020204" pitchFamily="34" charset="0"/>
                <a:cs typeface="Arial" panose="020B0604020202020204" pitchFamily="34" charset="0"/>
              </a:defRPr>
            </a:lvl1pPr>
          </a:lstStyle>
          <a:p>
            <a:pPr lvl="0"/>
            <a:r>
              <a:rPr lang="nl-NL" dirty="0"/>
              <a:t>Voorbeeldtekst</a:t>
            </a:r>
            <a:endParaRPr lang="en-GB" dirty="0"/>
          </a:p>
        </p:txBody>
      </p:sp>
    </p:spTree>
    <p:extLst>
      <p:ext uri="{BB962C8B-B14F-4D97-AF65-F5344CB8AC3E}">
        <p14:creationId xmlns:p14="http://schemas.microsoft.com/office/powerpoint/2010/main" val="26385339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el en Afbeelding">
    <p:spTree>
      <p:nvGrpSpPr>
        <p:cNvPr id="1" name=""/>
        <p:cNvGrpSpPr/>
        <p:nvPr/>
      </p:nvGrpSpPr>
      <p:grpSpPr>
        <a:xfrm>
          <a:off x="0" y="0"/>
          <a:ext cx="0" cy="0"/>
          <a:chOff x="0" y="0"/>
          <a:chExt cx="0" cy="0"/>
        </a:xfrm>
      </p:grpSpPr>
      <p:sp>
        <p:nvSpPr>
          <p:cNvPr id="16" name="Tijdelijke aanduiding voor afbeelding 15">
            <a:extLst>
              <a:ext uri="{FF2B5EF4-FFF2-40B4-BE49-F238E27FC236}">
                <a16:creationId xmlns:a16="http://schemas.microsoft.com/office/drawing/2014/main" id="{4D6A13EF-0E0A-48A4-A5A6-2E8A94B7B2FB}"/>
              </a:ext>
            </a:extLst>
          </p:cNvPr>
          <p:cNvSpPr>
            <a:spLocks noGrp="1"/>
          </p:cNvSpPr>
          <p:nvPr>
            <p:ph type="pic" sz="quarter" idx="10"/>
          </p:nvPr>
        </p:nvSpPr>
        <p:spPr>
          <a:xfrm>
            <a:off x="4938713" y="1532249"/>
            <a:ext cx="3571875" cy="4611624"/>
          </a:xfrm>
        </p:spPr>
        <p:txBody>
          <a:bodyPr>
            <a:normAutofit/>
          </a:bodyPr>
          <a:lstStyle>
            <a:lvl1pPr>
              <a:defRPr sz="1200">
                <a:latin typeface="Avenir Next Condensed"/>
              </a:defRPr>
            </a:lvl1pPr>
          </a:lstStyle>
          <a:p>
            <a:r>
              <a:rPr lang="en-GB" sz="1425"/>
              <a:t>Click icon to add picture</a:t>
            </a:r>
            <a:endParaRPr lang="en-GB" dirty="0"/>
          </a:p>
        </p:txBody>
      </p:sp>
      <p:sp>
        <p:nvSpPr>
          <p:cNvPr id="20" name="Titel 19">
            <a:extLst>
              <a:ext uri="{FF2B5EF4-FFF2-40B4-BE49-F238E27FC236}">
                <a16:creationId xmlns:a16="http://schemas.microsoft.com/office/drawing/2014/main" id="{F50177EE-ACA9-4FC5-BEF9-9131A50F2DBE}"/>
              </a:ext>
            </a:extLst>
          </p:cNvPr>
          <p:cNvSpPr>
            <a:spLocks noGrp="1"/>
          </p:cNvSpPr>
          <p:nvPr>
            <p:ph type="title" hasCustomPrompt="1"/>
          </p:nvPr>
        </p:nvSpPr>
        <p:spPr>
          <a:xfrm>
            <a:off x="628650" y="365127"/>
            <a:ext cx="7886700" cy="1033906"/>
          </a:xfrm>
        </p:spPr>
        <p:txBody>
          <a:bodyPr anchor="b">
            <a:normAutofit/>
          </a:bodyPr>
          <a:lstStyle>
            <a:lvl1pPr>
              <a:defRPr sz="2588">
                <a:solidFill>
                  <a:srgbClr val="E50856"/>
                </a:solidFill>
                <a:latin typeface="Avenir Next Condensed"/>
                <a:cs typeface="Arial" panose="020B0604020202020204" pitchFamily="34" charset="0"/>
              </a:defRPr>
            </a:lvl1pPr>
          </a:lstStyle>
          <a:p>
            <a:r>
              <a:rPr lang="nl-NL" dirty="0"/>
              <a:t>VOORBEELD VAN EEN ONDERWERP</a:t>
            </a:r>
            <a:endParaRPr lang="en-GB" dirty="0"/>
          </a:p>
        </p:txBody>
      </p:sp>
      <p:sp>
        <p:nvSpPr>
          <p:cNvPr id="5" name="Tijdelijke aanduiding voor tekst 23">
            <a:extLst>
              <a:ext uri="{FF2B5EF4-FFF2-40B4-BE49-F238E27FC236}">
                <a16:creationId xmlns:a16="http://schemas.microsoft.com/office/drawing/2014/main" id="{DDE06981-2174-4DEE-86D8-CF89DBCF4693}"/>
              </a:ext>
            </a:extLst>
          </p:cNvPr>
          <p:cNvSpPr>
            <a:spLocks noGrp="1"/>
          </p:cNvSpPr>
          <p:nvPr>
            <p:ph type="body" sz="quarter" idx="12" hasCustomPrompt="1"/>
          </p:nvPr>
        </p:nvSpPr>
        <p:spPr>
          <a:xfrm>
            <a:off x="633222" y="1534788"/>
            <a:ext cx="3571875" cy="4648200"/>
          </a:xfrm>
        </p:spPr>
        <p:txBody>
          <a:bodyPr>
            <a:normAutofit/>
          </a:bodyPr>
          <a:lstStyle>
            <a:lvl1pPr marL="0" indent="0">
              <a:spcBef>
                <a:spcPts val="563"/>
              </a:spcBef>
              <a:buFont typeface="Arial" panose="020B0604020202020204" pitchFamily="34" charset="0"/>
              <a:buNone/>
              <a:defRPr sz="1575" b="0">
                <a:latin typeface="Arial" panose="020B0604020202020204" pitchFamily="34" charset="0"/>
                <a:cs typeface="Arial" panose="020B0604020202020204" pitchFamily="34" charset="0"/>
              </a:defRPr>
            </a:lvl1pPr>
          </a:lstStyle>
          <a:p>
            <a:pPr lvl="0"/>
            <a:r>
              <a:rPr lang="nl-NL" dirty="0"/>
              <a:t>Voorbeeldtekst</a:t>
            </a:r>
            <a:endParaRPr lang="en-GB" dirty="0"/>
          </a:p>
        </p:txBody>
      </p:sp>
    </p:spTree>
    <p:extLst>
      <p:ext uri="{BB962C8B-B14F-4D97-AF65-F5344CB8AC3E}">
        <p14:creationId xmlns:p14="http://schemas.microsoft.com/office/powerpoint/2010/main" val="301789308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ubbele Titel en Tekst">
    <p:spTree>
      <p:nvGrpSpPr>
        <p:cNvPr id="1" name=""/>
        <p:cNvGrpSpPr/>
        <p:nvPr/>
      </p:nvGrpSpPr>
      <p:grpSpPr>
        <a:xfrm>
          <a:off x="0" y="0"/>
          <a:ext cx="0" cy="0"/>
          <a:chOff x="0" y="0"/>
          <a:chExt cx="0" cy="0"/>
        </a:xfrm>
      </p:grpSpPr>
      <p:sp>
        <p:nvSpPr>
          <p:cNvPr id="20" name="Titel 19">
            <a:extLst>
              <a:ext uri="{FF2B5EF4-FFF2-40B4-BE49-F238E27FC236}">
                <a16:creationId xmlns:a16="http://schemas.microsoft.com/office/drawing/2014/main" id="{F50177EE-ACA9-4FC5-BEF9-9131A50F2DBE}"/>
              </a:ext>
            </a:extLst>
          </p:cNvPr>
          <p:cNvSpPr>
            <a:spLocks noGrp="1"/>
          </p:cNvSpPr>
          <p:nvPr>
            <p:ph type="title" hasCustomPrompt="1"/>
          </p:nvPr>
        </p:nvSpPr>
        <p:spPr>
          <a:xfrm>
            <a:off x="628650" y="365127"/>
            <a:ext cx="7886700" cy="1033906"/>
          </a:xfrm>
        </p:spPr>
        <p:txBody>
          <a:bodyPr anchor="b">
            <a:normAutofit/>
          </a:bodyPr>
          <a:lstStyle>
            <a:lvl1pPr>
              <a:defRPr sz="2588">
                <a:solidFill>
                  <a:srgbClr val="E50856"/>
                </a:solidFill>
                <a:latin typeface="Avenir Next Condensed"/>
                <a:cs typeface="Arial" panose="020B0604020202020204" pitchFamily="34" charset="0"/>
              </a:defRPr>
            </a:lvl1pPr>
          </a:lstStyle>
          <a:p>
            <a:r>
              <a:rPr lang="nl-NL" dirty="0"/>
              <a:t>VOORBEELD VAN EEN ONDERWERP</a:t>
            </a:r>
            <a:endParaRPr lang="en-GB" dirty="0"/>
          </a:p>
        </p:txBody>
      </p:sp>
      <p:sp>
        <p:nvSpPr>
          <p:cNvPr id="3" name="Tijdelijke aanduiding voor tekst 2">
            <a:extLst>
              <a:ext uri="{FF2B5EF4-FFF2-40B4-BE49-F238E27FC236}">
                <a16:creationId xmlns:a16="http://schemas.microsoft.com/office/drawing/2014/main" id="{A988C64C-A8F8-41EF-A3B5-A2E44C985F5B}"/>
              </a:ext>
            </a:extLst>
          </p:cNvPr>
          <p:cNvSpPr>
            <a:spLocks noGrp="1"/>
          </p:cNvSpPr>
          <p:nvPr>
            <p:ph type="body" sz="quarter" idx="14" hasCustomPrompt="1"/>
          </p:nvPr>
        </p:nvSpPr>
        <p:spPr>
          <a:xfrm>
            <a:off x="628650" y="1577340"/>
            <a:ext cx="3576638" cy="644653"/>
          </a:xfrm>
        </p:spPr>
        <p:txBody>
          <a:bodyPr anchor="ctr">
            <a:normAutofit/>
          </a:bodyPr>
          <a:lstStyle>
            <a:lvl1pPr marL="0" indent="0">
              <a:buNone/>
              <a:defRPr sz="1350" b="1"/>
            </a:lvl1pPr>
          </a:lstStyle>
          <a:p>
            <a:pPr lvl="0"/>
            <a:r>
              <a:rPr lang="nl-NL" b="1" dirty="0"/>
              <a:t>Klik om een tekst toe te voegen</a:t>
            </a:r>
            <a:endParaRPr lang="en-GB" dirty="0"/>
          </a:p>
        </p:txBody>
      </p:sp>
      <p:sp>
        <p:nvSpPr>
          <p:cNvPr id="9" name="Tijdelijke aanduiding voor tekst 2">
            <a:extLst>
              <a:ext uri="{FF2B5EF4-FFF2-40B4-BE49-F238E27FC236}">
                <a16:creationId xmlns:a16="http://schemas.microsoft.com/office/drawing/2014/main" id="{02EDF56B-6E7F-4216-83EF-17E2E8350304}"/>
              </a:ext>
            </a:extLst>
          </p:cNvPr>
          <p:cNvSpPr>
            <a:spLocks noGrp="1"/>
          </p:cNvSpPr>
          <p:nvPr>
            <p:ph type="body" sz="quarter" idx="15" hasCustomPrompt="1"/>
          </p:nvPr>
        </p:nvSpPr>
        <p:spPr>
          <a:xfrm>
            <a:off x="4933950" y="1575055"/>
            <a:ext cx="3576638" cy="644653"/>
          </a:xfrm>
        </p:spPr>
        <p:txBody>
          <a:bodyPr anchor="ctr">
            <a:normAutofit/>
          </a:bodyPr>
          <a:lstStyle>
            <a:lvl1pPr marL="0" indent="0">
              <a:buNone/>
              <a:defRPr sz="1350" b="1"/>
            </a:lvl1pPr>
          </a:lstStyle>
          <a:p>
            <a:pPr lvl="0"/>
            <a:r>
              <a:rPr lang="nl-NL" b="1" dirty="0"/>
              <a:t>Klik om een tekst toe te voegen</a:t>
            </a:r>
            <a:endParaRPr lang="en-GB" dirty="0"/>
          </a:p>
        </p:txBody>
      </p:sp>
      <p:sp>
        <p:nvSpPr>
          <p:cNvPr id="7" name="Tijdelijke aanduiding voor tekst 23">
            <a:extLst>
              <a:ext uri="{FF2B5EF4-FFF2-40B4-BE49-F238E27FC236}">
                <a16:creationId xmlns:a16="http://schemas.microsoft.com/office/drawing/2014/main" id="{274B2596-0B01-450B-9031-A0AAE106DE4D}"/>
              </a:ext>
            </a:extLst>
          </p:cNvPr>
          <p:cNvSpPr>
            <a:spLocks noGrp="1"/>
          </p:cNvSpPr>
          <p:nvPr>
            <p:ph type="body" sz="quarter" idx="12" hasCustomPrompt="1"/>
          </p:nvPr>
        </p:nvSpPr>
        <p:spPr>
          <a:xfrm>
            <a:off x="633222" y="2400299"/>
            <a:ext cx="3576638" cy="3782690"/>
          </a:xfrm>
        </p:spPr>
        <p:txBody>
          <a:bodyPr>
            <a:normAutofit/>
          </a:bodyPr>
          <a:lstStyle>
            <a:lvl1pPr marL="0" indent="0">
              <a:spcBef>
                <a:spcPts val="563"/>
              </a:spcBef>
              <a:buFont typeface="Arial" panose="020B0604020202020204" pitchFamily="34" charset="0"/>
              <a:buNone/>
              <a:defRPr sz="1350" b="0">
                <a:latin typeface="Arial" panose="020B0604020202020204" pitchFamily="34" charset="0"/>
                <a:cs typeface="Arial" panose="020B0604020202020204" pitchFamily="34" charset="0"/>
              </a:defRPr>
            </a:lvl1pPr>
          </a:lstStyle>
          <a:p>
            <a:pPr lvl="0"/>
            <a:r>
              <a:rPr lang="nl-NL" dirty="0"/>
              <a:t>Voorbeeldtekst</a:t>
            </a:r>
            <a:endParaRPr lang="en-GB" dirty="0"/>
          </a:p>
        </p:txBody>
      </p:sp>
      <p:sp>
        <p:nvSpPr>
          <p:cNvPr id="10" name="Tijdelijke aanduiding voor tekst 23">
            <a:extLst>
              <a:ext uri="{FF2B5EF4-FFF2-40B4-BE49-F238E27FC236}">
                <a16:creationId xmlns:a16="http://schemas.microsoft.com/office/drawing/2014/main" id="{C5DDD57A-0F26-40D8-BFAE-22505B8183C6}"/>
              </a:ext>
            </a:extLst>
          </p:cNvPr>
          <p:cNvSpPr>
            <a:spLocks noGrp="1"/>
          </p:cNvSpPr>
          <p:nvPr>
            <p:ph type="body" sz="quarter" idx="16" hasCustomPrompt="1"/>
          </p:nvPr>
        </p:nvSpPr>
        <p:spPr>
          <a:xfrm>
            <a:off x="4938712" y="2400299"/>
            <a:ext cx="3576638" cy="3782690"/>
          </a:xfrm>
        </p:spPr>
        <p:txBody>
          <a:bodyPr>
            <a:normAutofit/>
          </a:bodyPr>
          <a:lstStyle>
            <a:lvl1pPr marL="0" indent="0">
              <a:spcBef>
                <a:spcPts val="563"/>
              </a:spcBef>
              <a:buFont typeface="Arial" panose="020B0604020202020204" pitchFamily="34" charset="0"/>
              <a:buNone/>
              <a:defRPr sz="1350" b="0">
                <a:latin typeface="Arial" panose="020B0604020202020204" pitchFamily="34" charset="0"/>
                <a:cs typeface="Arial" panose="020B0604020202020204" pitchFamily="34" charset="0"/>
              </a:defRPr>
            </a:lvl1pPr>
          </a:lstStyle>
          <a:p>
            <a:pPr lvl="0"/>
            <a:r>
              <a:rPr lang="nl-NL" dirty="0"/>
              <a:t>Voorbeeldtekst</a:t>
            </a:r>
            <a:endParaRPr lang="en-GB" dirty="0"/>
          </a:p>
        </p:txBody>
      </p:sp>
    </p:spTree>
    <p:extLst>
      <p:ext uri="{BB962C8B-B14F-4D97-AF65-F5344CB8AC3E}">
        <p14:creationId xmlns:p14="http://schemas.microsoft.com/office/powerpoint/2010/main" val="265858786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ote (Zwarte Achtergrond)">
    <p:spTree>
      <p:nvGrpSpPr>
        <p:cNvPr id="1" name=""/>
        <p:cNvGrpSpPr/>
        <p:nvPr/>
      </p:nvGrpSpPr>
      <p:grpSpPr>
        <a:xfrm>
          <a:off x="0" y="0"/>
          <a:ext cx="0" cy="0"/>
          <a:chOff x="0" y="0"/>
          <a:chExt cx="0" cy="0"/>
        </a:xfrm>
      </p:grpSpPr>
      <p:sp>
        <p:nvSpPr>
          <p:cNvPr id="6" name="Rechthoek">
            <a:extLst>
              <a:ext uri="{FF2B5EF4-FFF2-40B4-BE49-F238E27FC236}">
                <a16:creationId xmlns:a16="http://schemas.microsoft.com/office/drawing/2014/main" id="{7879249E-A50C-45DE-96B7-F06C153223BF}"/>
              </a:ext>
            </a:extLst>
          </p:cNvPr>
          <p:cNvSpPr/>
          <p:nvPr/>
        </p:nvSpPr>
        <p:spPr>
          <a:xfrm>
            <a:off x="2533650" y="544415"/>
            <a:ext cx="4076700" cy="5742086"/>
          </a:xfrm>
          <a:prstGeom prst="rect">
            <a:avLst/>
          </a:prstGeom>
          <a:solidFill>
            <a:srgbClr val="000000"/>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200"/>
          </a:p>
        </p:txBody>
      </p:sp>
      <p:pic>
        <p:nvPicPr>
          <p:cNvPr id="9" name="Afbeelding 2">
            <a:extLst>
              <a:ext uri="{FF2B5EF4-FFF2-40B4-BE49-F238E27FC236}">
                <a16:creationId xmlns:a16="http://schemas.microsoft.com/office/drawing/2014/main" id="{C90DC811-97A5-4EDB-A364-F004C34F4AD1}"/>
              </a:ext>
            </a:extLst>
          </p:cNvPr>
          <p:cNvPicPr>
            <a:picLocks noChangeAspect="1"/>
          </p:cNvPicPr>
          <p:nvPr/>
        </p:nvPicPr>
        <p:blipFill>
          <a:blip r:embed="rId2"/>
          <a:stretch>
            <a:fillRect/>
          </a:stretch>
        </p:blipFill>
        <p:spPr>
          <a:xfrm>
            <a:off x="2781318" y="380274"/>
            <a:ext cx="237393" cy="264378"/>
          </a:xfrm>
          <a:prstGeom prst="rect">
            <a:avLst/>
          </a:prstGeom>
        </p:spPr>
      </p:pic>
      <p:sp>
        <p:nvSpPr>
          <p:cNvPr id="11" name="Titel 10">
            <a:extLst>
              <a:ext uri="{FF2B5EF4-FFF2-40B4-BE49-F238E27FC236}">
                <a16:creationId xmlns:a16="http://schemas.microsoft.com/office/drawing/2014/main" id="{1FDDF9DF-A68B-4D5B-A047-4D2F41CAFA5A}"/>
              </a:ext>
            </a:extLst>
          </p:cNvPr>
          <p:cNvSpPr>
            <a:spLocks noGrp="1"/>
          </p:cNvSpPr>
          <p:nvPr>
            <p:ph type="title" hasCustomPrompt="1"/>
          </p:nvPr>
        </p:nvSpPr>
        <p:spPr>
          <a:xfrm>
            <a:off x="2781319" y="1354362"/>
            <a:ext cx="3581363" cy="4149279"/>
          </a:xfrm>
        </p:spPr>
        <p:txBody>
          <a:bodyPr anchor="t">
            <a:normAutofit/>
          </a:bodyPr>
          <a:lstStyle>
            <a:lvl1pPr>
              <a:lnSpc>
                <a:spcPct val="100000"/>
              </a:lnSpc>
              <a:defRPr sz="2588" b="1">
                <a:solidFill>
                  <a:schemeClr val="bg1"/>
                </a:solidFill>
              </a:defRPr>
            </a:lvl1pPr>
          </a:lstStyle>
          <a:p>
            <a:r>
              <a:rPr lang="nl-NL" sz="2588" b="1" dirty="0"/>
              <a:t>‘Quote’</a:t>
            </a:r>
            <a:endParaRPr lang="en-GB" dirty="0"/>
          </a:p>
        </p:txBody>
      </p:sp>
      <p:sp>
        <p:nvSpPr>
          <p:cNvPr id="13" name="Tijdelijke aanduiding voor tekst 12">
            <a:extLst>
              <a:ext uri="{FF2B5EF4-FFF2-40B4-BE49-F238E27FC236}">
                <a16:creationId xmlns:a16="http://schemas.microsoft.com/office/drawing/2014/main" id="{57D2A8AE-2D31-490B-9B2F-0BCA2DD1CDED}"/>
              </a:ext>
            </a:extLst>
          </p:cNvPr>
          <p:cNvSpPr>
            <a:spLocks noGrp="1"/>
          </p:cNvSpPr>
          <p:nvPr>
            <p:ph type="body" sz="quarter" idx="10" hasCustomPrompt="1"/>
          </p:nvPr>
        </p:nvSpPr>
        <p:spPr>
          <a:xfrm>
            <a:off x="2781319" y="5628183"/>
            <a:ext cx="3581363" cy="571450"/>
          </a:xfrm>
        </p:spPr>
        <p:txBody>
          <a:bodyPr anchor="ctr">
            <a:normAutofit/>
          </a:bodyPr>
          <a:lstStyle>
            <a:lvl1pPr marL="0" indent="0">
              <a:buNone/>
              <a:defRPr sz="1950">
                <a:solidFill>
                  <a:schemeClr val="bg1"/>
                </a:solidFill>
              </a:defRPr>
            </a:lvl1pPr>
          </a:lstStyle>
          <a:p>
            <a:pPr lvl="0"/>
            <a:r>
              <a:rPr lang="nl-NL" dirty="0"/>
              <a:t>NAAM</a:t>
            </a:r>
            <a:endParaRPr lang="en-GB" dirty="0"/>
          </a:p>
        </p:txBody>
      </p:sp>
    </p:spTree>
    <p:extLst>
      <p:ext uri="{BB962C8B-B14F-4D97-AF65-F5344CB8AC3E}">
        <p14:creationId xmlns:p14="http://schemas.microsoft.com/office/powerpoint/2010/main" val="115752056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ver">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0" hasCustomPrompt="1"/>
          </p:nvPr>
        </p:nvSpPr>
        <p:spPr>
          <a:xfrm>
            <a:off x="0" y="863600"/>
            <a:ext cx="9144000" cy="5994400"/>
          </a:xfrm>
        </p:spPr>
        <p:txBody>
          <a:bodyPr anchor="t" anchorCtr="1"/>
          <a:lstStyle/>
          <a:p>
            <a:r>
              <a:rPr lang="nl-NL" dirty="0"/>
              <a:t>afbeelding toevoegen (optioneel)</a:t>
            </a:r>
          </a:p>
        </p:txBody>
      </p:sp>
      <p:sp>
        <p:nvSpPr>
          <p:cNvPr id="16" name="Title Placeholder 1"/>
          <p:cNvSpPr>
            <a:spLocks noGrp="1"/>
          </p:cNvSpPr>
          <p:nvPr>
            <p:ph type="title" hasCustomPrompt="1"/>
          </p:nvPr>
        </p:nvSpPr>
        <p:spPr>
          <a:xfrm>
            <a:off x="2766704" y="3420987"/>
            <a:ext cx="6102660" cy="650375"/>
          </a:xfrm>
          <a:prstGeom prst="rect">
            <a:avLst/>
          </a:prstGeom>
        </p:spPr>
        <p:txBody>
          <a:bodyPr vert="horz" lIns="91440" tIns="45720" rIns="91440" bIns="45720" rtlCol="0" anchor="t">
            <a:noAutofit/>
          </a:bodyPr>
          <a:lstStyle>
            <a:lvl1pPr>
              <a:defRPr b="1" i="0">
                <a:latin typeface="Helvetica" pitchFamily="2" charset="0"/>
                <a:cs typeface="Helvetica Neue"/>
              </a:defRPr>
            </a:lvl1pPr>
          </a:lstStyle>
          <a:p>
            <a:r>
              <a:rPr lang="nl-NL" dirty="0"/>
              <a:t>titel in kleine letters</a:t>
            </a:r>
            <a:endParaRPr lang="en-US" dirty="0"/>
          </a:p>
        </p:txBody>
      </p:sp>
      <p:sp>
        <p:nvSpPr>
          <p:cNvPr id="17" name="Content Placeholder 2"/>
          <p:cNvSpPr>
            <a:spLocks noGrp="1"/>
          </p:cNvSpPr>
          <p:nvPr>
            <p:ph idx="16" hasCustomPrompt="1"/>
          </p:nvPr>
        </p:nvSpPr>
        <p:spPr>
          <a:xfrm>
            <a:off x="2766705" y="3984455"/>
            <a:ext cx="6102660" cy="393744"/>
          </a:xfrm>
        </p:spPr>
        <p:txBody>
          <a:bodyPr/>
          <a:lstStyle>
            <a:lvl1pPr marL="0" indent="0">
              <a:buFont typeface="Arial"/>
              <a:buNone/>
              <a:defRPr b="0" i="0">
                <a:solidFill>
                  <a:schemeClr val="bg1"/>
                </a:solidFill>
                <a:latin typeface="Helvetica Neue"/>
                <a:cs typeface="Helvetica Neue"/>
              </a:defRPr>
            </a:lvl1pPr>
          </a:lstStyle>
          <a:p>
            <a:r>
              <a:rPr lang="nl-NL" dirty="0"/>
              <a:t>titel in kleine letters</a:t>
            </a:r>
            <a:endParaRPr lang="en-US" dirty="0"/>
          </a:p>
        </p:txBody>
      </p:sp>
    </p:spTree>
    <p:extLst>
      <p:ext uri="{BB962C8B-B14F-4D97-AF65-F5344CB8AC3E}">
        <p14:creationId xmlns:p14="http://schemas.microsoft.com/office/powerpoint/2010/main" val="25013522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lid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766703" y="1096887"/>
            <a:ext cx="6102660" cy="650375"/>
          </a:xfrm>
          <a:prstGeom prst="rect">
            <a:avLst/>
          </a:prstGeom>
        </p:spPr>
        <p:txBody>
          <a:bodyPr vert="horz" lIns="91440" tIns="45720" rIns="91440" bIns="45720" rtlCol="0" anchor="t">
            <a:noAutofit/>
          </a:bodyPr>
          <a:lstStyle>
            <a:lvl1pPr>
              <a:defRPr b="1" i="0">
                <a:latin typeface="Helvetica" pitchFamily="2" charset="0"/>
                <a:cs typeface="Helvetica Neue"/>
              </a:defRPr>
            </a:lvl1pPr>
          </a:lstStyle>
          <a:p>
            <a:r>
              <a:rPr lang="nl-NL" dirty="0"/>
              <a:t>titel in kleine letters</a:t>
            </a:r>
            <a:endParaRPr lang="en-US" dirty="0"/>
          </a:p>
        </p:txBody>
      </p:sp>
      <p:sp>
        <p:nvSpPr>
          <p:cNvPr id="9" name="Content Placeholder 2"/>
          <p:cNvSpPr>
            <a:spLocks noGrp="1"/>
          </p:cNvSpPr>
          <p:nvPr>
            <p:ph idx="13" hasCustomPrompt="1"/>
          </p:nvPr>
        </p:nvSpPr>
        <p:spPr>
          <a:xfrm>
            <a:off x="2766703" y="2384425"/>
            <a:ext cx="6102660" cy="3952875"/>
          </a:xfrm>
        </p:spPr>
        <p:txBody>
          <a:bodyPr/>
          <a:lstStyle>
            <a:lvl1pPr marL="0" indent="0">
              <a:buFontTx/>
              <a:buNone/>
              <a:defRPr b="1" i="0" baseline="0">
                <a:latin typeface="Helvetica" pitchFamily="2" charset="0"/>
                <a:cs typeface="Helvetica Neue"/>
              </a:defRPr>
            </a:lvl1pPr>
          </a:lstStyle>
          <a:p>
            <a:r>
              <a:rPr lang="nl-NL" dirty="0"/>
              <a:t>Gebruik deze gehele 2/3-kolom voor de belangrijke gegevens of afbeeldingen.</a:t>
            </a:r>
          </a:p>
          <a:p>
            <a:endParaRPr lang="nl-NL" dirty="0"/>
          </a:p>
          <a:p>
            <a:pPr marL="342900" indent="-342900">
              <a:buFont typeface="Arial"/>
              <a:buChar char="•"/>
            </a:pPr>
            <a:r>
              <a:rPr lang="nl-NL" dirty="0"/>
              <a:t>of </a:t>
            </a:r>
            <a:r>
              <a:rPr lang="nl-NL" dirty="0" err="1"/>
              <a:t>bullets</a:t>
            </a:r>
            <a:endParaRPr lang="nl-NL" dirty="0"/>
          </a:p>
          <a:p>
            <a:pPr marL="342900" indent="-342900">
              <a:buFont typeface="Arial"/>
              <a:buChar char="•"/>
            </a:pPr>
            <a:r>
              <a:rPr lang="nl-NL" dirty="0"/>
              <a:t>en nog meer </a:t>
            </a:r>
            <a:r>
              <a:rPr lang="nl-NL" dirty="0" err="1"/>
              <a:t>bullets</a:t>
            </a:r>
            <a:endParaRPr lang="nl-NL" dirty="0"/>
          </a:p>
          <a:p>
            <a:pPr marL="342900" indent="-342900">
              <a:buFont typeface="Arial"/>
              <a:buChar char="•"/>
            </a:pPr>
            <a:r>
              <a:rPr lang="nl-NL" dirty="0"/>
              <a:t>einde</a:t>
            </a:r>
          </a:p>
        </p:txBody>
      </p:sp>
      <p:sp>
        <p:nvSpPr>
          <p:cNvPr id="16" name="Content Placeholder 2"/>
          <p:cNvSpPr>
            <a:spLocks noGrp="1"/>
          </p:cNvSpPr>
          <p:nvPr>
            <p:ph idx="16" hasCustomPrompt="1"/>
          </p:nvPr>
        </p:nvSpPr>
        <p:spPr>
          <a:xfrm>
            <a:off x="2766704" y="1660355"/>
            <a:ext cx="6102660" cy="393744"/>
          </a:xfrm>
        </p:spPr>
        <p:txBody>
          <a:bodyPr/>
          <a:lstStyle>
            <a:lvl1pPr marL="0" indent="0">
              <a:buFont typeface="Arial"/>
              <a:buNone/>
              <a:defRPr b="0" i="0">
                <a:latin typeface="Helvetica Neue"/>
                <a:cs typeface="Helvetica Neue"/>
              </a:defRPr>
            </a:lvl1pPr>
          </a:lstStyle>
          <a:p>
            <a:r>
              <a:rPr lang="nl-NL" dirty="0"/>
              <a:t>titel in kleine letters</a:t>
            </a:r>
            <a:endParaRPr lang="en-US" dirty="0"/>
          </a:p>
        </p:txBody>
      </p:sp>
      <p:sp>
        <p:nvSpPr>
          <p:cNvPr id="8" name="Content Placeholder 2"/>
          <p:cNvSpPr>
            <a:spLocks noGrp="1"/>
          </p:cNvSpPr>
          <p:nvPr>
            <p:ph idx="17" hasCustomPrompt="1"/>
          </p:nvPr>
        </p:nvSpPr>
        <p:spPr>
          <a:xfrm>
            <a:off x="2766703" y="381569"/>
            <a:ext cx="6102659" cy="365125"/>
          </a:xfrm>
        </p:spPr>
        <p:txBody>
          <a:bodyPr>
            <a:normAutofit/>
          </a:bodyPr>
          <a:lstStyle>
            <a:lvl1pPr marL="0" indent="0" algn="r">
              <a:buFont typeface="Arial"/>
              <a:buNone/>
              <a:defRPr sz="1200" b="0" i="0">
                <a:solidFill>
                  <a:schemeClr val="bg1"/>
                </a:solidFill>
                <a:latin typeface="Helvetica Neue"/>
                <a:cs typeface="Helvetica Neue"/>
              </a:defRPr>
            </a:lvl1pPr>
          </a:lstStyle>
          <a:p>
            <a:fld id="{C39CD6CD-D22F-ED4D-A51C-BA6EDB5BCAE0}" type="slidenum">
              <a:rPr lang="en-US" smtClean="0"/>
              <a:t>‹#›</a:t>
            </a:fld>
            <a:r>
              <a:rPr lang="en-US" dirty="0"/>
              <a:t> van </a:t>
            </a:r>
          </a:p>
        </p:txBody>
      </p:sp>
      <p:sp>
        <p:nvSpPr>
          <p:cNvPr id="13" name="Content Placeholder 2"/>
          <p:cNvSpPr>
            <a:spLocks noGrp="1"/>
          </p:cNvSpPr>
          <p:nvPr>
            <p:ph idx="19" hasCustomPrompt="1"/>
          </p:nvPr>
        </p:nvSpPr>
        <p:spPr>
          <a:xfrm>
            <a:off x="145143" y="2384425"/>
            <a:ext cx="2458357" cy="3952875"/>
          </a:xfrm>
        </p:spPr>
        <p:txBody>
          <a:bodyPr>
            <a:normAutofit/>
          </a:bodyPr>
          <a:lstStyle>
            <a:lvl1pPr marL="0" indent="0">
              <a:buFont typeface="Arial"/>
              <a:buNone/>
              <a:defRPr sz="1400" b="0" i="0">
                <a:solidFill>
                  <a:schemeClr val="bg1">
                    <a:lumMod val="65000"/>
                  </a:schemeClr>
                </a:solidFill>
                <a:latin typeface="Helvetica Neue"/>
                <a:cs typeface="Helvetica Neue"/>
              </a:defRPr>
            </a:lvl1pPr>
          </a:lstStyle>
          <a:p>
            <a:r>
              <a:rPr lang="nl-NL" dirty="0"/>
              <a:t>Eventuele aantekeningen, verduidelijkingen of bronvermelding komen in deze 1/3-kolom.</a:t>
            </a:r>
          </a:p>
          <a:p>
            <a:endParaRPr lang="nl-NL" dirty="0"/>
          </a:p>
          <a:p>
            <a:r>
              <a:rPr lang="nl-NL" dirty="0"/>
              <a:t>hallo</a:t>
            </a:r>
          </a:p>
          <a:p>
            <a:endParaRPr lang="en-US" dirty="0"/>
          </a:p>
        </p:txBody>
      </p:sp>
    </p:spTree>
    <p:extLst>
      <p:ext uri="{BB962C8B-B14F-4D97-AF65-F5344CB8AC3E}">
        <p14:creationId xmlns:p14="http://schemas.microsoft.com/office/powerpoint/2010/main" val="135334932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Leeg">
    <p:spTree>
      <p:nvGrpSpPr>
        <p:cNvPr id="1" name=""/>
        <p:cNvGrpSpPr/>
        <p:nvPr/>
      </p:nvGrpSpPr>
      <p:grpSpPr>
        <a:xfrm>
          <a:off x="0" y="0"/>
          <a:ext cx="0" cy="0"/>
          <a:chOff x="0" y="0"/>
          <a:chExt cx="0" cy="0"/>
        </a:xfrm>
      </p:grpSpPr>
      <p:sp>
        <p:nvSpPr>
          <p:cNvPr id="2" name="Tijdelijke aanduiding voor voettekst 1"/>
          <p:cNvSpPr>
            <a:spLocks noGrp="1"/>
          </p:cNvSpPr>
          <p:nvPr>
            <p:ph type="ftr" sz="quarter" idx="10"/>
          </p:nvPr>
        </p:nvSpPr>
        <p:spPr>
          <a:xfrm>
            <a:off x="1935695" y="6381751"/>
            <a:ext cx="3491346" cy="339725"/>
          </a:xfrm>
          <a:prstGeom prst="rect">
            <a:avLst/>
          </a:prstGeom>
        </p:spPr>
        <p:txBody>
          <a:bodyPr/>
          <a:lstStyle>
            <a:lvl1pPr>
              <a:defRPr sz="1000">
                <a:latin typeface="Arial" pitchFamily="34" charset="0"/>
                <a:cs typeface="Arial" pitchFamily="34" charset="0"/>
              </a:defRPr>
            </a:lvl1pPr>
          </a:lstStyle>
          <a:p>
            <a:pPr>
              <a:defRPr/>
            </a:pPr>
            <a:endParaRPr lang="nl-NL"/>
          </a:p>
        </p:txBody>
      </p:sp>
      <p:sp>
        <p:nvSpPr>
          <p:cNvPr id="3" name="Tijdelijke aanduiding voor dianummer 2"/>
          <p:cNvSpPr>
            <a:spLocks noGrp="1"/>
          </p:cNvSpPr>
          <p:nvPr>
            <p:ph type="sldNum" sz="quarter" idx="11"/>
          </p:nvPr>
        </p:nvSpPr>
        <p:spPr>
          <a:xfrm>
            <a:off x="1405314" y="6381751"/>
            <a:ext cx="556396" cy="339725"/>
          </a:xfrm>
          <a:prstGeom prst="rect">
            <a:avLst/>
          </a:prstGeom>
        </p:spPr>
        <p:txBody>
          <a:bodyPr/>
          <a:lstStyle>
            <a:lvl1pPr>
              <a:defRPr/>
            </a:lvl1pPr>
          </a:lstStyle>
          <a:p>
            <a:pPr>
              <a:defRPr/>
            </a:pPr>
            <a:endParaRPr lang="en-US"/>
          </a:p>
        </p:txBody>
      </p:sp>
    </p:spTree>
    <p:extLst>
      <p:ext uri="{BB962C8B-B14F-4D97-AF65-F5344CB8AC3E}">
        <p14:creationId xmlns:p14="http://schemas.microsoft.com/office/powerpoint/2010/main" val="1659937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38268BCB-36EE-4F6D-A352-B00B9ED15EE5}"/>
              </a:ext>
            </a:extLst>
          </p:cNvPr>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nl-NL" dirty="0"/>
              <a:t>KLIK OM STIJL AAN TE PASSEN</a:t>
            </a:r>
            <a:endParaRPr lang="en-GB" dirty="0"/>
          </a:p>
        </p:txBody>
      </p:sp>
      <p:sp>
        <p:nvSpPr>
          <p:cNvPr id="3" name="Tijdelijke aanduiding voor tekst 2">
            <a:extLst>
              <a:ext uri="{FF2B5EF4-FFF2-40B4-BE49-F238E27FC236}">
                <a16:creationId xmlns:a16="http://schemas.microsoft.com/office/drawing/2014/main" id="{6243F09E-6E46-4B73-8800-8C4A93D4E85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en-GB" dirty="0"/>
          </a:p>
        </p:txBody>
      </p:sp>
      <p:pic>
        <p:nvPicPr>
          <p:cNvPr id="4" name="Afbeelding 3">
            <a:extLst>
              <a:ext uri="{FF2B5EF4-FFF2-40B4-BE49-F238E27FC236}">
                <a16:creationId xmlns:a16="http://schemas.microsoft.com/office/drawing/2014/main" id="{893AAD6B-53D4-4BD5-8261-9B43AABD5C3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407095" y="6199633"/>
            <a:ext cx="1172732" cy="677499"/>
          </a:xfrm>
          <a:prstGeom prst="rect">
            <a:avLst/>
          </a:prstGeom>
        </p:spPr>
      </p:pic>
    </p:spTree>
    <p:extLst>
      <p:ext uri="{BB962C8B-B14F-4D97-AF65-F5344CB8AC3E}">
        <p14:creationId xmlns:p14="http://schemas.microsoft.com/office/powerpoint/2010/main" val="414881660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Lst>
  <p:transition>
    <p:fade/>
  </p:transition>
  <p:hf sldNum="0" hdr="0" ftr="0" dt="0"/>
  <p:txStyles>
    <p:titleStyle>
      <a:lvl1pPr algn="l" defTabSz="342900" rtl="0" eaLnBrk="1" latinLnBrk="0" hangingPunct="1">
        <a:lnSpc>
          <a:spcPct val="90000"/>
        </a:lnSpc>
        <a:spcBef>
          <a:spcPct val="0"/>
        </a:spcBef>
        <a:buNone/>
        <a:defRPr lang="nl-NL" sz="2588" kern="1200" dirty="0">
          <a:solidFill>
            <a:srgbClr val="E50856"/>
          </a:solidFill>
          <a:latin typeface="Avenir Next Condensed"/>
          <a:ea typeface="+mj-ea"/>
          <a:cs typeface="Arial" panose="020B0604020202020204" pitchFamily="34" charset="0"/>
        </a:defRPr>
      </a:lvl1pPr>
    </p:titleStyle>
    <p:bodyStyle>
      <a:lvl1pPr marL="135000" indent="-85725" algn="l" defTabSz="342900" rtl="0" eaLnBrk="1" latinLnBrk="0" hangingPunct="1">
        <a:lnSpc>
          <a:spcPct val="8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1pPr>
      <a:lvl2pPr marL="270000" indent="-85725" algn="l" defTabSz="342900" rtl="0" eaLnBrk="1" latinLnBrk="0" hangingPunct="1">
        <a:lnSpc>
          <a:spcPct val="80000"/>
        </a:lnSpc>
        <a:spcBef>
          <a:spcPts val="0"/>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2pPr>
      <a:lvl3pPr marL="405000" indent="-85725" algn="l" defTabSz="342900" rtl="0" eaLnBrk="1" latinLnBrk="0" hangingPunct="1">
        <a:lnSpc>
          <a:spcPct val="80000"/>
        </a:lnSpc>
        <a:spcBef>
          <a:spcPts val="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3pPr>
      <a:lvl4pPr marL="607500" indent="-85725" algn="l" defTabSz="342900" rtl="0" eaLnBrk="1" latinLnBrk="0" hangingPunct="1">
        <a:lnSpc>
          <a:spcPct val="80000"/>
        </a:lnSpc>
        <a:spcBef>
          <a:spcPts val="188"/>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4pPr>
      <a:lvl5pPr marL="776250" indent="-85725" algn="l" defTabSz="342900" rtl="0" eaLnBrk="1" latinLnBrk="0" hangingPunct="1">
        <a:lnSpc>
          <a:spcPct val="80000"/>
        </a:lnSpc>
        <a:spcBef>
          <a:spcPts val="188"/>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942975" indent="-85725" algn="l" defTabSz="342900" rtl="0" eaLnBrk="1" latinLnBrk="0" hangingPunct="1">
        <a:lnSpc>
          <a:spcPct val="90000"/>
        </a:lnSpc>
        <a:spcBef>
          <a:spcPts val="188"/>
        </a:spcBef>
        <a:buFont typeface="Arial" panose="020B0604020202020204" pitchFamily="34" charset="0"/>
        <a:buChar char="•"/>
        <a:defRPr sz="675" kern="1200">
          <a:solidFill>
            <a:schemeClr val="tx1"/>
          </a:solidFill>
          <a:latin typeface="+mn-lt"/>
          <a:ea typeface="+mn-ea"/>
          <a:cs typeface="+mn-cs"/>
        </a:defRPr>
      </a:lvl6pPr>
      <a:lvl7pPr marL="1114425" indent="-85725" algn="l" defTabSz="342900" rtl="0" eaLnBrk="1" latinLnBrk="0" hangingPunct="1">
        <a:lnSpc>
          <a:spcPct val="90000"/>
        </a:lnSpc>
        <a:spcBef>
          <a:spcPts val="188"/>
        </a:spcBef>
        <a:buFont typeface="Arial" panose="020B0604020202020204" pitchFamily="34" charset="0"/>
        <a:buChar char="•"/>
        <a:defRPr sz="675" kern="1200">
          <a:solidFill>
            <a:schemeClr val="tx1"/>
          </a:solidFill>
          <a:latin typeface="+mn-lt"/>
          <a:ea typeface="+mn-ea"/>
          <a:cs typeface="+mn-cs"/>
        </a:defRPr>
      </a:lvl7pPr>
      <a:lvl8pPr marL="1285875" indent="-85725" algn="l" defTabSz="342900" rtl="0" eaLnBrk="1" latinLnBrk="0" hangingPunct="1">
        <a:lnSpc>
          <a:spcPct val="90000"/>
        </a:lnSpc>
        <a:spcBef>
          <a:spcPts val="188"/>
        </a:spcBef>
        <a:buFont typeface="Arial" panose="020B0604020202020204" pitchFamily="34" charset="0"/>
        <a:buChar char="•"/>
        <a:defRPr sz="675" kern="1200">
          <a:solidFill>
            <a:schemeClr val="tx1"/>
          </a:solidFill>
          <a:latin typeface="+mn-lt"/>
          <a:ea typeface="+mn-ea"/>
          <a:cs typeface="+mn-cs"/>
        </a:defRPr>
      </a:lvl8pPr>
      <a:lvl9pPr marL="1457325" indent="-85725" algn="l" defTabSz="342900" rtl="0" eaLnBrk="1" latinLnBrk="0" hangingPunct="1">
        <a:lnSpc>
          <a:spcPct val="90000"/>
        </a:lnSpc>
        <a:spcBef>
          <a:spcPts val="188"/>
        </a:spcBef>
        <a:buFont typeface="Arial" panose="020B0604020202020204" pitchFamily="34" charset="0"/>
        <a:buChar char="•"/>
        <a:defRPr sz="675" kern="1200">
          <a:solidFill>
            <a:schemeClr val="tx1"/>
          </a:solidFill>
          <a:latin typeface="+mn-lt"/>
          <a:ea typeface="+mn-ea"/>
          <a:cs typeface="+mn-cs"/>
        </a:defRPr>
      </a:lvl9pPr>
    </p:bodyStyle>
    <p:otherStyle>
      <a:defPPr>
        <a:defRPr lang="en-US"/>
      </a:defPPr>
      <a:lvl1pPr marL="0" algn="l" defTabSz="342900" rtl="0" eaLnBrk="1" latinLnBrk="0" hangingPunct="1">
        <a:defRPr sz="675" kern="1200">
          <a:solidFill>
            <a:schemeClr val="tx1"/>
          </a:solidFill>
          <a:latin typeface="+mn-lt"/>
          <a:ea typeface="+mn-ea"/>
          <a:cs typeface="+mn-cs"/>
        </a:defRPr>
      </a:lvl1pPr>
      <a:lvl2pPr marL="171450" algn="l" defTabSz="342900" rtl="0" eaLnBrk="1" latinLnBrk="0" hangingPunct="1">
        <a:defRPr sz="675" kern="1200">
          <a:solidFill>
            <a:schemeClr val="tx1"/>
          </a:solidFill>
          <a:latin typeface="+mn-lt"/>
          <a:ea typeface="+mn-ea"/>
          <a:cs typeface="+mn-cs"/>
        </a:defRPr>
      </a:lvl2pPr>
      <a:lvl3pPr marL="342900" algn="l" defTabSz="342900" rtl="0" eaLnBrk="1" latinLnBrk="0" hangingPunct="1">
        <a:defRPr sz="675" kern="1200">
          <a:solidFill>
            <a:schemeClr val="tx1"/>
          </a:solidFill>
          <a:latin typeface="+mn-lt"/>
          <a:ea typeface="+mn-ea"/>
          <a:cs typeface="+mn-cs"/>
        </a:defRPr>
      </a:lvl3pPr>
      <a:lvl4pPr marL="514350" algn="l" defTabSz="342900" rtl="0" eaLnBrk="1" latinLnBrk="0" hangingPunct="1">
        <a:defRPr sz="675" kern="1200">
          <a:solidFill>
            <a:schemeClr val="tx1"/>
          </a:solidFill>
          <a:latin typeface="+mn-lt"/>
          <a:ea typeface="+mn-ea"/>
          <a:cs typeface="+mn-cs"/>
        </a:defRPr>
      </a:lvl4pPr>
      <a:lvl5pPr marL="685800" algn="l" defTabSz="342900" rtl="0" eaLnBrk="1" latinLnBrk="0" hangingPunct="1">
        <a:defRPr sz="675" kern="1200">
          <a:solidFill>
            <a:schemeClr val="tx1"/>
          </a:solidFill>
          <a:latin typeface="+mn-lt"/>
          <a:ea typeface="+mn-ea"/>
          <a:cs typeface="+mn-cs"/>
        </a:defRPr>
      </a:lvl5pPr>
      <a:lvl6pPr marL="857250" algn="l" defTabSz="342900" rtl="0" eaLnBrk="1" latinLnBrk="0" hangingPunct="1">
        <a:defRPr sz="675" kern="1200">
          <a:solidFill>
            <a:schemeClr val="tx1"/>
          </a:solidFill>
          <a:latin typeface="+mn-lt"/>
          <a:ea typeface="+mn-ea"/>
          <a:cs typeface="+mn-cs"/>
        </a:defRPr>
      </a:lvl6pPr>
      <a:lvl7pPr marL="1028700" algn="l" defTabSz="342900" rtl="0" eaLnBrk="1" latinLnBrk="0" hangingPunct="1">
        <a:defRPr sz="675" kern="1200">
          <a:solidFill>
            <a:schemeClr val="tx1"/>
          </a:solidFill>
          <a:latin typeface="+mn-lt"/>
          <a:ea typeface="+mn-ea"/>
          <a:cs typeface="+mn-cs"/>
        </a:defRPr>
      </a:lvl7pPr>
      <a:lvl8pPr marL="1200150" algn="l" defTabSz="342900" rtl="0" eaLnBrk="1" latinLnBrk="0" hangingPunct="1">
        <a:defRPr sz="675" kern="1200">
          <a:solidFill>
            <a:schemeClr val="tx1"/>
          </a:solidFill>
          <a:latin typeface="+mn-lt"/>
          <a:ea typeface="+mn-ea"/>
          <a:cs typeface="+mn-cs"/>
        </a:defRPr>
      </a:lvl8pPr>
      <a:lvl9pPr marL="1371600" algn="l" defTabSz="342900" rtl="0" eaLnBrk="1" latinLnBrk="0" hangingPunct="1">
        <a:defRPr sz="6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martinfowler.com/eaaCatalog/dataMapper.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github.com/arktekk/jcp/blob/master/Slides/Appendix%20A%20-%20Accessing%20Databases%20using%20JDBC.pptx?raw=true" TargetMode="External"/><Relationship Id="rId2" Type="http://schemas.openxmlformats.org/officeDocument/2006/relationships/hyperlink" Target="http://tutorials.jenkov.com/java-logging/index.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3F9FB5D-1029-B342-AA3C-4A3BDBD32866}"/>
              </a:ext>
            </a:extLst>
          </p:cNvPr>
          <p:cNvSpPr>
            <a:spLocks noGrp="1"/>
          </p:cNvSpPr>
          <p:nvPr>
            <p:ph type="body" sz="quarter" idx="10"/>
          </p:nvPr>
        </p:nvSpPr>
        <p:spPr/>
        <p:txBody>
          <a:bodyPr/>
          <a:lstStyle/>
          <a:p>
            <a:endParaRPr lang="en-US"/>
          </a:p>
        </p:txBody>
      </p:sp>
      <p:sp>
        <p:nvSpPr>
          <p:cNvPr id="7" name="Text Placeholder 6">
            <a:extLst>
              <a:ext uri="{FF2B5EF4-FFF2-40B4-BE49-F238E27FC236}">
                <a16:creationId xmlns:a16="http://schemas.microsoft.com/office/drawing/2014/main" id="{8E1E50B5-518F-1C4A-A7E5-664AE640B791}"/>
              </a:ext>
            </a:extLst>
          </p:cNvPr>
          <p:cNvSpPr>
            <a:spLocks noGrp="1"/>
          </p:cNvSpPr>
          <p:nvPr>
            <p:ph type="body" sz="quarter" idx="11"/>
          </p:nvPr>
        </p:nvSpPr>
        <p:spPr/>
        <p:txBody>
          <a:bodyPr/>
          <a:lstStyle/>
          <a:p>
            <a:endParaRPr lang="en-US"/>
          </a:p>
        </p:txBody>
      </p:sp>
      <p:sp>
        <p:nvSpPr>
          <p:cNvPr id="8" name="Text Placeholder 7">
            <a:extLst>
              <a:ext uri="{FF2B5EF4-FFF2-40B4-BE49-F238E27FC236}">
                <a16:creationId xmlns:a16="http://schemas.microsoft.com/office/drawing/2014/main" id="{1E74E73A-C299-3142-A7B0-204850A13E28}"/>
              </a:ext>
            </a:extLst>
          </p:cNvPr>
          <p:cNvSpPr>
            <a:spLocks noGrp="1"/>
          </p:cNvSpPr>
          <p:nvPr>
            <p:ph type="body" sz="quarter" idx="12"/>
          </p:nvPr>
        </p:nvSpPr>
        <p:spPr/>
        <p:txBody>
          <a:bodyPr/>
          <a:lstStyle/>
          <a:p>
            <a:r>
              <a:rPr lang="en-US" dirty="0"/>
              <a:t>Java EE – Data Source Layer</a:t>
            </a:r>
          </a:p>
        </p:txBody>
      </p:sp>
    </p:spTree>
    <p:extLst>
      <p:ext uri="{BB962C8B-B14F-4D97-AF65-F5344CB8AC3E}">
        <p14:creationId xmlns:p14="http://schemas.microsoft.com/office/powerpoint/2010/main" val="3580279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t>General benefits of having a data access layer</a:t>
            </a:r>
          </a:p>
        </p:txBody>
      </p:sp>
      <p:sp>
        <p:nvSpPr>
          <p:cNvPr id="9219" name="Content Placeholder 2"/>
          <p:cNvSpPr>
            <a:spLocks noGrp="1"/>
          </p:cNvSpPr>
          <p:nvPr>
            <p:ph type="body" sz="quarter" idx="12"/>
          </p:nvPr>
        </p:nvSpPr>
        <p:spPr/>
        <p:txBody>
          <a:bodyPr/>
          <a:lstStyle/>
          <a:p>
            <a:r>
              <a:rPr lang="en-US"/>
              <a:t>Separation of concerns. Data storage logic is kept separate from domain logic.</a:t>
            </a:r>
          </a:p>
          <a:p>
            <a:r>
              <a:rPr lang="en-US"/>
              <a:t>Information hiding. Domain logic avoids dependencies on database schema.</a:t>
            </a:r>
          </a:p>
          <a:p>
            <a:r>
              <a:rPr lang="en-US"/>
              <a:t>Ability to change DB vendors without disrupting client code.</a:t>
            </a:r>
          </a:p>
          <a:p>
            <a:endParaRPr lang="en-US"/>
          </a:p>
          <a:p>
            <a:endParaRPr lang="en-US"/>
          </a:p>
          <a:p>
            <a:endParaRPr lang="en-US"/>
          </a:p>
        </p:txBody>
      </p:sp>
    </p:spTree>
    <p:extLst>
      <p:ext uri="{BB962C8B-B14F-4D97-AF65-F5344CB8AC3E}">
        <p14:creationId xmlns:p14="http://schemas.microsoft.com/office/powerpoint/2010/main" val="493730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Data Access Architecture Patterns</a:t>
            </a:r>
          </a:p>
        </p:txBody>
      </p:sp>
      <p:sp>
        <p:nvSpPr>
          <p:cNvPr id="10243" name="Rectangle 3"/>
          <p:cNvSpPr>
            <a:spLocks noGrp="1" noChangeArrowheads="1"/>
          </p:cNvSpPr>
          <p:nvPr>
            <p:ph type="body" sz="quarter" idx="12"/>
          </p:nvPr>
        </p:nvSpPr>
        <p:spPr/>
        <p:txBody>
          <a:bodyPr/>
          <a:lstStyle/>
          <a:p>
            <a:pPr>
              <a:lnSpc>
                <a:spcPct val="150000"/>
              </a:lnSpc>
            </a:pPr>
            <a:r>
              <a:rPr lang="en-US" dirty="0"/>
              <a:t>Key architecture patterns used in the implementation of a data access layer:</a:t>
            </a:r>
          </a:p>
          <a:p>
            <a:pPr lvl="1">
              <a:lnSpc>
                <a:spcPct val="150000"/>
              </a:lnSpc>
            </a:pPr>
            <a:r>
              <a:rPr lang="en-US" dirty="0"/>
              <a:t>Data Mapper</a:t>
            </a:r>
          </a:p>
          <a:p>
            <a:pPr lvl="1">
              <a:lnSpc>
                <a:spcPct val="150000"/>
              </a:lnSpc>
            </a:pPr>
            <a:r>
              <a:rPr lang="en-US" dirty="0"/>
              <a:t>Table Data Gateway (aka Data Access Object)</a:t>
            </a:r>
          </a:p>
          <a:p>
            <a:pPr lvl="1">
              <a:lnSpc>
                <a:spcPct val="150000"/>
              </a:lnSpc>
            </a:pPr>
            <a:r>
              <a:rPr lang="en-US" dirty="0"/>
              <a:t>Row Data Gateway</a:t>
            </a:r>
          </a:p>
          <a:p>
            <a:pPr lvl="1">
              <a:lnSpc>
                <a:spcPct val="150000"/>
              </a:lnSpc>
            </a:pPr>
            <a:r>
              <a:rPr lang="en-US" dirty="0"/>
              <a:t>Active Record</a:t>
            </a:r>
          </a:p>
        </p:txBody>
      </p:sp>
    </p:spTree>
    <p:extLst>
      <p:ext uri="{BB962C8B-B14F-4D97-AF65-F5344CB8AC3E}">
        <p14:creationId xmlns:p14="http://schemas.microsoft.com/office/powerpoint/2010/main" val="669814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p:txBody>
          <a:bodyPr/>
          <a:lstStyle/>
          <a:p>
            <a:r>
              <a:rPr lang="en-US" altLang="en-US" dirty="0"/>
              <a:t>Pattern: Data Mapper</a:t>
            </a:r>
          </a:p>
        </p:txBody>
      </p:sp>
      <p:sp>
        <p:nvSpPr>
          <p:cNvPr id="5" name="Content Placeholder 4"/>
          <p:cNvSpPr>
            <a:spLocks noGrp="1"/>
          </p:cNvSpPr>
          <p:nvPr>
            <p:ph type="body" sz="quarter" idx="12"/>
          </p:nvPr>
        </p:nvSpPr>
        <p:spPr>
          <a:xfrm>
            <a:off x="633222" y="1534788"/>
            <a:ext cx="2010587" cy="4648200"/>
          </a:xfrm>
        </p:spPr>
        <p:txBody>
          <a:bodyPr>
            <a:normAutofit lnSpcReduction="10000"/>
          </a:bodyPr>
          <a:lstStyle/>
          <a:p>
            <a:r>
              <a:rPr lang="en-US" altLang="en-US" dirty="0"/>
              <a:t>The Data Mapper is a layer of software that separates the in-memory objects from the database. Its responsibility is to transfer data between the two and also to isolate them from each other.</a:t>
            </a:r>
          </a:p>
          <a:p>
            <a:endParaRPr lang="en-US" altLang="en-US" dirty="0"/>
          </a:p>
          <a:p>
            <a:r>
              <a:rPr lang="en-US" altLang="en-US" dirty="0">
                <a:hlinkClick r:id="rId3"/>
              </a:rPr>
              <a:t>http://martinfowler.com/eaaCatalog/dataMapper.html</a:t>
            </a:r>
            <a:endParaRPr lang="en-US" altLang="en-US" dirty="0"/>
          </a:p>
          <a:p>
            <a:endParaRPr lang="en-US" altLang="en-US" dirty="0"/>
          </a:p>
          <a:p>
            <a:r>
              <a:rPr lang="en-US" altLang="en-US" dirty="0"/>
              <a:t>“A layer of Mappers that moves data between objects and a database while keeping them independent of each other and the mapper itself.”</a:t>
            </a:r>
          </a:p>
          <a:p>
            <a:endParaRPr lang="en-US" dirty="0"/>
          </a:p>
        </p:txBody>
      </p:sp>
      <p:pic>
        <p:nvPicPr>
          <p:cNvPr id="378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6703" y="2384425"/>
            <a:ext cx="5926534" cy="27066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7891" name="Text Box 3"/>
          <p:cNvSpPr txBox="1">
            <a:spLocks noChangeArrowheads="1"/>
          </p:cNvSpPr>
          <p:nvPr/>
        </p:nvSpPr>
        <p:spPr bwMode="auto">
          <a:xfrm>
            <a:off x="457200" y="5257800"/>
            <a:ext cx="8001000" cy="912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defRPr>
            </a:lvl5pPr>
            <a:lvl6pPr marL="2514600" indent="-228600" defTabSz="4572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defRPr>
            </a:lvl6pPr>
            <a:lvl7pPr marL="2971800" indent="-228600" defTabSz="4572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defRPr>
            </a:lvl7pPr>
            <a:lvl8pPr marL="3429000" indent="-228600" defTabSz="4572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defRPr>
            </a:lvl8pPr>
            <a:lvl9pPr marL="3886200" indent="-228600" defTabSz="4572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defRPr>
            </a:lvl9pPr>
          </a:lstStyle>
          <a:p>
            <a:endParaRPr lang="en-US" altLang="en-US" sz="1800" dirty="0">
              <a:solidFill>
                <a:schemeClr val="tx2"/>
              </a:solidFill>
              <a:latin typeface="Arial" charset="0"/>
            </a:endParaRPr>
          </a:p>
        </p:txBody>
      </p:sp>
    </p:spTree>
    <p:extLst>
      <p:ext uri="{BB962C8B-B14F-4D97-AF65-F5344CB8AC3E}">
        <p14:creationId xmlns:p14="http://schemas.microsoft.com/office/powerpoint/2010/main" val="118033860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Mapper: Retrieving Data</a:t>
            </a:r>
          </a:p>
        </p:txBody>
      </p:sp>
      <p:sp>
        <p:nvSpPr>
          <p:cNvPr id="3" name="Text Placeholder 2">
            <a:extLst>
              <a:ext uri="{FF2B5EF4-FFF2-40B4-BE49-F238E27FC236}">
                <a16:creationId xmlns:a16="http://schemas.microsoft.com/office/drawing/2014/main" id="{9E60CCD9-B830-6E4D-AF6E-6A397404EEE2}"/>
              </a:ext>
            </a:extLst>
          </p:cNvPr>
          <p:cNvSpPr>
            <a:spLocks noGrp="1"/>
          </p:cNvSpPr>
          <p:nvPr>
            <p:ph type="body" sz="quarter" idx="12"/>
          </p:nvPr>
        </p:nvSpPr>
        <p:spPr/>
        <p:txBody>
          <a:bodyPr/>
          <a:lstStyle/>
          <a:p>
            <a:endParaRPr lang="en-US"/>
          </a:p>
        </p:txBody>
      </p:sp>
      <p:pic>
        <p:nvPicPr>
          <p:cNvPr id="9" name="Content Placeholder 8"/>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2384425"/>
            <a:ext cx="8037513" cy="3952875"/>
          </a:xfrm>
        </p:spPr>
      </p:pic>
    </p:spTree>
    <p:extLst>
      <p:ext uri="{BB962C8B-B14F-4D97-AF65-F5344CB8AC3E}">
        <p14:creationId xmlns:p14="http://schemas.microsoft.com/office/powerpoint/2010/main" val="1130410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Mapper: Updating Data</a:t>
            </a:r>
          </a:p>
        </p:txBody>
      </p:sp>
      <p:sp>
        <p:nvSpPr>
          <p:cNvPr id="3" name="Text Placeholder 2">
            <a:extLst>
              <a:ext uri="{FF2B5EF4-FFF2-40B4-BE49-F238E27FC236}">
                <a16:creationId xmlns:a16="http://schemas.microsoft.com/office/drawing/2014/main" id="{BE1AC44F-AC4E-9745-A5B1-3F8416BFE8A8}"/>
              </a:ext>
            </a:extLst>
          </p:cNvPr>
          <p:cNvSpPr>
            <a:spLocks noGrp="1"/>
          </p:cNvSpPr>
          <p:nvPr>
            <p:ph type="body" sz="quarter" idx="12"/>
          </p:nvPr>
        </p:nvSpPr>
        <p:spPr/>
        <p:txBody>
          <a:bodyPr/>
          <a:lstStyle/>
          <a:p>
            <a:endParaRPr lang="en-US"/>
          </a:p>
        </p:txBody>
      </p:sp>
      <p:pic>
        <p:nvPicPr>
          <p:cNvPr id="7" name="Content Placeholder 6"/>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633221" y="1567110"/>
            <a:ext cx="7856387" cy="4038559"/>
          </a:xfrm>
        </p:spPr>
      </p:pic>
    </p:spTree>
    <p:extLst>
      <p:ext uri="{BB962C8B-B14F-4D97-AF65-F5344CB8AC3E}">
        <p14:creationId xmlns:p14="http://schemas.microsoft.com/office/powerpoint/2010/main" val="706869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a:extLst>
              <a:ext uri="{FF2B5EF4-FFF2-40B4-BE49-F238E27FC236}">
                <a16:creationId xmlns:a16="http://schemas.microsoft.com/office/drawing/2014/main" id="{E6E6702B-886E-1A45-9ABF-7ED91CEB7298}"/>
              </a:ext>
            </a:extLst>
          </p:cNvPr>
          <p:cNvSpPr>
            <a:spLocks noGrp="1" noChangeArrowheads="1"/>
          </p:cNvSpPr>
          <p:nvPr>
            <p:ph type="title"/>
          </p:nvPr>
        </p:nvSpPr>
        <p:spPr>
          <a:ln/>
        </p:spPr>
        <p:txBody>
          <a:bodyPr lIns="0" tIns="0" rIns="0" bIns="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600" dirty="0">
                <a:latin typeface="Arial" panose="020B0604020202020204" pitchFamily="34" charset="0"/>
              </a:rPr>
              <a:t>Table Data Gateway</a:t>
            </a:r>
          </a:p>
        </p:txBody>
      </p:sp>
      <p:sp>
        <p:nvSpPr>
          <p:cNvPr id="5" name="Content Placeholder 4">
            <a:extLst>
              <a:ext uri="{FF2B5EF4-FFF2-40B4-BE49-F238E27FC236}">
                <a16:creationId xmlns:a16="http://schemas.microsoft.com/office/drawing/2014/main" id="{2925222A-8E20-514F-B99B-18B3E8C63C6C}"/>
              </a:ext>
            </a:extLst>
          </p:cNvPr>
          <p:cNvSpPr>
            <a:spLocks noGrp="1"/>
          </p:cNvSpPr>
          <p:nvPr>
            <p:ph type="body" sz="quarter" idx="12"/>
          </p:nvPr>
        </p:nvSpPr>
        <p:spPr>
          <a:xfrm>
            <a:off x="633222" y="1534788"/>
            <a:ext cx="2019987" cy="4648200"/>
          </a:xfrm>
        </p:spPr>
        <p:txBody>
          <a:bodyPr/>
          <a:lstStyle/>
          <a:p>
            <a:r>
              <a:rPr lang="en-US" altLang="en-US" dirty="0">
                <a:latin typeface="Arial" panose="020B0604020202020204" pitchFamily="34" charset="0"/>
              </a:rPr>
              <a:t>A Table Data Gateway holds all the SQL for accessing a single table or view: selects, inserts, updates, and deletes. Other code calls its methods for all interaction with the database. A Table Data Gateway has one instance per table.</a:t>
            </a:r>
          </a:p>
          <a:p>
            <a:endParaRPr lang="en-US" dirty="0"/>
          </a:p>
        </p:txBody>
      </p:sp>
      <p:pic>
        <p:nvPicPr>
          <p:cNvPr id="36866" name="Picture 2">
            <a:extLst>
              <a:ext uri="{FF2B5EF4-FFF2-40B4-BE49-F238E27FC236}">
                <a16:creationId xmlns:a16="http://schemas.microsoft.com/office/drawing/2014/main" id="{523CA76B-751B-7648-B2F9-3A157D6816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3209" y="2384425"/>
            <a:ext cx="6216153" cy="184281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46588004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A2073DFC-DBB9-E24A-AC75-6A870143E1FB}"/>
              </a:ext>
            </a:extLst>
          </p:cNvPr>
          <p:cNvSpPr>
            <a:spLocks noGrp="1" noChangeArrowheads="1"/>
          </p:cNvSpPr>
          <p:nvPr>
            <p:ph type="title"/>
          </p:nvPr>
        </p:nvSpPr>
        <p:spPr>
          <a:ln/>
        </p:spPr>
        <p:txBody>
          <a:bodyPr lIns="0" tIns="0" rIns="0" bIns="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dirty="0">
                <a:latin typeface="Arial" panose="020B0604020202020204" pitchFamily="34" charset="0"/>
              </a:rPr>
              <a:t>Row Data Gateway</a:t>
            </a:r>
          </a:p>
        </p:txBody>
      </p:sp>
      <p:sp>
        <p:nvSpPr>
          <p:cNvPr id="5" name="Content Placeholder 4">
            <a:extLst>
              <a:ext uri="{FF2B5EF4-FFF2-40B4-BE49-F238E27FC236}">
                <a16:creationId xmlns:a16="http://schemas.microsoft.com/office/drawing/2014/main" id="{914AEB67-96FC-7040-9359-F8741BF98CAA}"/>
              </a:ext>
            </a:extLst>
          </p:cNvPr>
          <p:cNvSpPr>
            <a:spLocks noGrp="1"/>
          </p:cNvSpPr>
          <p:nvPr>
            <p:ph type="body" sz="quarter" idx="12"/>
          </p:nvPr>
        </p:nvSpPr>
        <p:spPr>
          <a:xfrm>
            <a:off x="633222" y="1534788"/>
            <a:ext cx="2418091" cy="4648200"/>
          </a:xfrm>
        </p:spPr>
        <p:txBody>
          <a:bodyPr/>
          <a:lstStyle/>
          <a:p>
            <a:r>
              <a:rPr lang="en-US" dirty="0"/>
              <a:t>Row Data Gateway gives you objects that look exactly like the record in your record structure but can be accessed with the regular mechanisms of your programming language. All details of data source access are hidden behind this interface. A Row Data Gateway has one instance per row returned by a query.</a:t>
            </a:r>
          </a:p>
          <a:p>
            <a:endParaRPr lang="en-US" dirty="0"/>
          </a:p>
        </p:txBody>
      </p:sp>
      <p:pic>
        <p:nvPicPr>
          <p:cNvPr id="9" name="Picture 5" descr="f1">
            <a:extLst>
              <a:ext uri="{FF2B5EF4-FFF2-40B4-BE49-F238E27FC236}">
                <a16:creationId xmlns:a16="http://schemas.microsoft.com/office/drawing/2014/main" id="{DFCEA05E-FE06-A54E-9706-515B9D5CC273}"/>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tretch>
            <a:fillRect/>
          </a:stretch>
        </p:blipFill>
        <p:spPr bwMode="auto">
          <a:xfrm>
            <a:off x="3781839" y="1832182"/>
            <a:ext cx="4457700"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174643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a:extLst>
              <a:ext uri="{FF2B5EF4-FFF2-40B4-BE49-F238E27FC236}">
                <a16:creationId xmlns:a16="http://schemas.microsoft.com/office/drawing/2014/main" id="{1FEE4851-90A5-F249-95CB-A776C243867E}"/>
              </a:ext>
            </a:extLst>
          </p:cNvPr>
          <p:cNvSpPr>
            <a:spLocks noGrp="1" noChangeArrowheads="1"/>
          </p:cNvSpPr>
          <p:nvPr>
            <p:ph type="title"/>
          </p:nvPr>
        </p:nvSpPr>
        <p:spPr>
          <a:ln/>
        </p:spPr>
        <p:txBody>
          <a:bodyPr lIns="0" tIns="0" rIns="0" bIns="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dirty="0">
                <a:latin typeface="Arial" panose="020B0604020202020204" pitchFamily="34" charset="0"/>
              </a:rPr>
              <a:t>Active Record/Active </a:t>
            </a:r>
            <a:r>
              <a:rPr lang="en-US" altLang="en-US" sz="2800" dirty="0" err="1">
                <a:latin typeface="Arial" panose="020B0604020202020204" pitchFamily="34" charset="0"/>
              </a:rPr>
              <a:t>DomainObject</a:t>
            </a:r>
            <a:endParaRPr lang="en-US" altLang="en-US" sz="2800" dirty="0">
              <a:latin typeface="Arial" panose="020B0604020202020204" pitchFamily="34" charset="0"/>
            </a:endParaRPr>
          </a:p>
        </p:txBody>
      </p:sp>
      <p:sp>
        <p:nvSpPr>
          <p:cNvPr id="5" name="Content Placeholder 4">
            <a:extLst>
              <a:ext uri="{FF2B5EF4-FFF2-40B4-BE49-F238E27FC236}">
                <a16:creationId xmlns:a16="http://schemas.microsoft.com/office/drawing/2014/main" id="{F87016AA-2242-ED4B-97DE-1C12D8CBC934}"/>
              </a:ext>
            </a:extLst>
          </p:cNvPr>
          <p:cNvSpPr>
            <a:spLocks noGrp="1"/>
          </p:cNvSpPr>
          <p:nvPr>
            <p:ph type="body" sz="quarter" idx="12"/>
          </p:nvPr>
        </p:nvSpPr>
        <p:spPr>
          <a:xfrm>
            <a:off x="633222" y="1534788"/>
            <a:ext cx="1960891" cy="4648200"/>
          </a:xfrm>
        </p:spPr>
        <p:txBody>
          <a:bodyPr/>
          <a:lstStyle/>
          <a:p>
            <a:r>
              <a:rPr lang="en-US" dirty="0"/>
              <a:t>An object that wraps a row in a database table, encapsulates the database access, and adds domain logic on that data.</a:t>
            </a:r>
          </a:p>
          <a:p>
            <a:endParaRPr lang="en-US" dirty="0"/>
          </a:p>
          <a:p>
            <a:r>
              <a:rPr lang="en-US" dirty="0"/>
              <a:t>Characteristics:</a:t>
            </a:r>
          </a:p>
          <a:p>
            <a:r>
              <a:rPr lang="en-US" dirty="0" err="1"/>
              <a:t>DomainObjects</a:t>
            </a:r>
            <a:r>
              <a:rPr lang="en-US" dirty="0"/>
              <a:t> are dependent on the persistence mechanism</a:t>
            </a:r>
          </a:p>
          <a:p>
            <a:r>
              <a:rPr lang="en-US" dirty="0"/>
              <a:t>Use only if the </a:t>
            </a:r>
            <a:r>
              <a:rPr lang="en-US" dirty="0" err="1"/>
              <a:t>DomainModel</a:t>
            </a:r>
            <a:r>
              <a:rPr lang="en-US" dirty="0"/>
              <a:t> is simple enough and  persistence mechanism does not change</a:t>
            </a:r>
          </a:p>
          <a:p>
            <a:endParaRPr lang="en-US" dirty="0"/>
          </a:p>
        </p:txBody>
      </p:sp>
      <p:pic>
        <p:nvPicPr>
          <p:cNvPr id="38915" name="Picture 3">
            <a:extLst>
              <a:ext uri="{FF2B5EF4-FFF2-40B4-BE49-F238E27FC236}">
                <a16:creationId xmlns:a16="http://schemas.microsoft.com/office/drawing/2014/main" id="{8C5D107E-3450-5145-9A98-F83E57B5D2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6703" y="2384425"/>
            <a:ext cx="5777690" cy="39721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65228240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JDBC: A Java Example</a:t>
            </a:r>
          </a:p>
        </p:txBody>
      </p:sp>
      <p:sp>
        <p:nvSpPr>
          <p:cNvPr id="5" name="Text Placeholder 4"/>
          <p:cNvSpPr>
            <a:spLocks noGrp="1"/>
          </p:cNvSpPr>
          <p:nvPr>
            <p:ph type="body" sz="quarter" idx="10"/>
          </p:nvPr>
        </p:nvSpPr>
        <p:spPr/>
        <p:txBody>
          <a:bodyPr>
            <a:normAutofit/>
          </a:bodyPr>
          <a:lstStyle/>
          <a:p>
            <a:r>
              <a:rPr lang="en-US" dirty="0"/>
              <a:t>Implementing data source patterns</a:t>
            </a:r>
          </a:p>
        </p:txBody>
      </p:sp>
    </p:spTree>
    <p:extLst>
      <p:ext uri="{BB962C8B-B14F-4D97-AF65-F5344CB8AC3E}">
        <p14:creationId xmlns:p14="http://schemas.microsoft.com/office/powerpoint/2010/main" val="925244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EE Platform architecture</a:t>
            </a:r>
          </a:p>
        </p:txBody>
      </p:sp>
      <p:sp>
        <p:nvSpPr>
          <p:cNvPr id="9" name="Text Placeholder 8">
            <a:extLst>
              <a:ext uri="{FF2B5EF4-FFF2-40B4-BE49-F238E27FC236}">
                <a16:creationId xmlns:a16="http://schemas.microsoft.com/office/drawing/2014/main" id="{6EE9B33F-CBE3-1340-9A77-508AAF063AD0}"/>
              </a:ext>
            </a:extLst>
          </p:cNvPr>
          <p:cNvSpPr>
            <a:spLocks noGrp="1"/>
          </p:cNvSpPr>
          <p:nvPr>
            <p:ph type="body" sz="quarter" idx="12"/>
          </p:nvPr>
        </p:nvSpPr>
        <p:spPr>
          <a:xfrm>
            <a:off x="633222" y="1534788"/>
            <a:ext cx="7886700" cy="4648200"/>
          </a:xfrm>
        </p:spPr>
        <p:txBody>
          <a:bodyPr/>
          <a:lstStyle/>
          <a:p>
            <a:endParaRPr lang="en-US"/>
          </a:p>
        </p:txBody>
      </p:sp>
      <p:pic>
        <p:nvPicPr>
          <p:cNvPr id="4" name="Content Placeholder 3"/>
          <p:cNvPicPr>
            <a:picLocks noGrp="1" noChangeAspect="1"/>
          </p:cNvPicPr>
          <p:nvPr>
            <p:ph idx="4294967295"/>
          </p:nvPr>
        </p:nvPicPr>
        <p:blipFill rotWithShape="1">
          <a:blip r:embed="rId2"/>
          <a:stretch/>
        </p:blipFill>
        <p:spPr>
          <a:xfrm>
            <a:off x="176696" y="1796015"/>
            <a:ext cx="6731000" cy="4019550"/>
          </a:xfrm>
        </p:spPr>
      </p:pic>
      <p:sp>
        <p:nvSpPr>
          <p:cNvPr id="5" name="Oval 4"/>
          <p:cNvSpPr/>
          <p:nvPr/>
        </p:nvSpPr>
        <p:spPr>
          <a:xfrm>
            <a:off x="2658309" y="5065678"/>
            <a:ext cx="349564" cy="361177"/>
          </a:xfrm>
          <a:prstGeom prst="ellipse">
            <a:avLst/>
          </a:prstGeom>
          <a:solidFill>
            <a:srgbClr val="E6085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027390" y="3248411"/>
            <a:ext cx="349564" cy="361177"/>
          </a:xfrm>
          <a:prstGeom prst="ellipse">
            <a:avLst/>
          </a:prstGeom>
          <a:solidFill>
            <a:srgbClr val="E6085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248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 Layer</a:t>
            </a:r>
          </a:p>
        </p:txBody>
      </p:sp>
      <p:sp>
        <p:nvSpPr>
          <p:cNvPr id="3" name="Content Placeholder 2"/>
          <p:cNvSpPr>
            <a:spLocks noGrp="1"/>
          </p:cNvSpPr>
          <p:nvPr>
            <p:ph type="body" sz="quarter" idx="12"/>
          </p:nvPr>
        </p:nvSpPr>
        <p:spPr/>
        <p:txBody>
          <a:bodyPr/>
          <a:lstStyle/>
          <a:p>
            <a:r>
              <a:rPr lang="en-US" dirty="0"/>
              <a:t>Communication with databases, messaging systems, transaction managers, other packages or external systems</a:t>
            </a:r>
          </a:p>
          <a:p>
            <a:r>
              <a:rPr lang="en-US" dirty="0"/>
              <a:t>We’re going to focus on (relational) </a:t>
            </a:r>
            <a:r>
              <a:rPr lang="en-US" dirty="0">
                <a:solidFill>
                  <a:srgbClr val="E11837"/>
                </a:solidFill>
              </a:rPr>
              <a:t>databases</a:t>
            </a:r>
            <a:r>
              <a:rPr lang="en-US" dirty="0"/>
              <a:t>.</a:t>
            </a:r>
          </a:p>
        </p:txBody>
      </p:sp>
    </p:spTree>
    <p:extLst>
      <p:ext uri="{BB962C8B-B14F-4D97-AF65-F5344CB8AC3E}">
        <p14:creationId xmlns:p14="http://schemas.microsoft.com/office/powerpoint/2010/main" val="3643844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 Java </a:t>
            </a:r>
            <a:r>
              <a:rPr lang="en-US" dirty="0" err="1"/>
              <a:t>DataBase</a:t>
            </a:r>
            <a:r>
              <a:rPr lang="en-US" dirty="0"/>
              <a:t> Connectivity</a:t>
            </a:r>
          </a:p>
        </p:txBody>
      </p:sp>
      <p:sp>
        <p:nvSpPr>
          <p:cNvPr id="3" name="Content Placeholder 2"/>
          <p:cNvSpPr>
            <a:spLocks noGrp="1"/>
          </p:cNvSpPr>
          <p:nvPr>
            <p:ph type="body" sz="quarter" idx="10"/>
          </p:nvPr>
        </p:nvSpPr>
        <p:spPr/>
        <p:txBody>
          <a:bodyPr/>
          <a:lstStyle/>
          <a:p>
            <a:r>
              <a:rPr lang="en-US" dirty="0"/>
              <a:t>JDBC is a standard Java API for accessing relational data</a:t>
            </a:r>
          </a:p>
          <a:p>
            <a:endParaRPr lang="en-US" dirty="0"/>
          </a:p>
        </p:txBody>
      </p:sp>
    </p:spTree>
    <p:extLst>
      <p:ext uri="{BB962C8B-B14F-4D97-AF65-F5344CB8AC3E}">
        <p14:creationId xmlns:p14="http://schemas.microsoft.com/office/powerpoint/2010/main" val="156732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GB"/>
              <a:t>JDBC Classes and Interfaces</a:t>
            </a:r>
          </a:p>
        </p:txBody>
      </p:sp>
      <p:sp>
        <p:nvSpPr>
          <p:cNvPr id="7172" name="Rectangle 3"/>
          <p:cNvSpPr>
            <a:spLocks noGrp="1" noChangeArrowheads="1"/>
          </p:cNvSpPr>
          <p:nvPr>
            <p:ph type="body" sz="quarter" idx="12"/>
          </p:nvPr>
        </p:nvSpPr>
        <p:spPr/>
        <p:txBody>
          <a:bodyPr>
            <a:normAutofit/>
          </a:bodyPr>
          <a:lstStyle/>
          <a:p>
            <a:r>
              <a:rPr lang="en-GB" sz="1800" dirty="0"/>
              <a:t>JDBC is a set of standard Java classes and interfaces</a:t>
            </a:r>
          </a:p>
          <a:p>
            <a:pPr lvl="1"/>
            <a:r>
              <a:rPr lang="en-US" sz="1600" dirty="0"/>
              <a:t>Defined in the </a:t>
            </a:r>
            <a:r>
              <a:rPr lang="en-US" sz="1600" dirty="0" err="1"/>
              <a:t>java.sql</a:t>
            </a:r>
            <a:r>
              <a:rPr lang="en-US" sz="1600" dirty="0"/>
              <a:t> package</a:t>
            </a:r>
          </a:p>
          <a:p>
            <a:r>
              <a:rPr lang="en-US" sz="1800" dirty="0"/>
              <a:t>The JDBC interfaces specify a standard programming model, to access any RDBMS</a:t>
            </a:r>
          </a:p>
        </p:txBody>
      </p:sp>
      <p:sp>
        <p:nvSpPr>
          <p:cNvPr id="267268" name="Text Box 4"/>
          <p:cNvSpPr txBox="1">
            <a:spLocks noChangeArrowheads="1"/>
          </p:cNvSpPr>
          <p:nvPr/>
        </p:nvSpPr>
        <p:spPr bwMode="auto">
          <a:xfrm>
            <a:off x="715225" y="3144044"/>
            <a:ext cx="2092325" cy="608012"/>
          </a:xfrm>
          <a:prstGeom prst="rect">
            <a:avLst/>
          </a:prstGeom>
          <a:solidFill>
            <a:schemeClr val="accent1"/>
          </a:solidFill>
          <a:ln w="9525">
            <a:noFill/>
            <a:miter lim="800000"/>
            <a:headEnd/>
            <a:tailEnd/>
          </a:ln>
          <a:effectLst>
            <a:outerShdw dist="35921" dir="2700000" algn="ctr" rotWithShape="0">
              <a:schemeClr val="tx2"/>
            </a:outerShdw>
          </a:effectLst>
        </p:spPr>
        <p:txBody>
          <a:bodyPr wrap="none" anchor="ctr"/>
          <a:lstStyle/>
          <a:p>
            <a:pPr algn="ctr">
              <a:defRPr/>
            </a:pPr>
            <a:r>
              <a:rPr lang="en-GB" b="1" dirty="0">
                <a:solidFill>
                  <a:schemeClr val="bg1"/>
                </a:solidFill>
              </a:rPr>
              <a:t>&lt;&lt;interface&gt;&gt;</a:t>
            </a:r>
          </a:p>
          <a:p>
            <a:pPr algn="ctr">
              <a:defRPr/>
            </a:pPr>
            <a:r>
              <a:rPr lang="en-GB" b="1" dirty="0">
                <a:solidFill>
                  <a:schemeClr val="bg1"/>
                </a:solidFill>
              </a:rPr>
              <a:t>Connection</a:t>
            </a:r>
          </a:p>
        </p:txBody>
      </p:sp>
      <p:sp>
        <p:nvSpPr>
          <p:cNvPr id="267269" name="Text Box 5"/>
          <p:cNvSpPr txBox="1">
            <a:spLocks noChangeArrowheads="1"/>
          </p:cNvSpPr>
          <p:nvPr/>
        </p:nvSpPr>
        <p:spPr bwMode="auto">
          <a:xfrm>
            <a:off x="715225" y="3987006"/>
            <a:ext cx="2092325" cy="608013"/>
          </a:xfrm>
          <a:prstGeom prst="rect">
            <a:avLst/>
          </a:prstGeom>
          <a:solidFill>
            <a:schemeClr val="accent1"/>
          </a:solidFill>
          <a:ln w="9525">
            <a:noFill/>
            <a:miter lim="800000"/>
            <a:headEnd/>
            <a:tailEnd/>
          </a:ln>
          <a:effectLst>
            <a:outerShdw dist="35921" dir="2700000" algn="ctr" rotWithShape="0">
              <a:schemeClr val="tx2"/>
            </a:outerShdw>
          </a:effectLst>
        </p:spPr>
        <p:txBody>
          <a:bodyPr wrap="none" anchor="ctr"/>
          <a:lstStyle/>
          <a:p>
            <a:pPr algn="ctr">
              <a:defRPr/>
            </a:pPr>
            <a:r>
              <a:rPr lang="en-GB" b="1">
                <a:solidFill>
                  <a:schemeClr val="bg1"/>
                </a:solidFill>
              </a:rPr>
              <a:t>&lt;&lt;interface&gt;&gt;</a:t>
            </a:r>
          </a:p>
          <a:p>
            <a:pPr algn="ctr">
              <a:defRPr/>
            </a:pPr>
            <a:r>
              <a:rPr lang="en-GB" b="1">
                <a:solidFill>
                  <a:schemeClr val="bg1"/>
                </a:solidFill>
              </a:rPr>
              <a:t>Statement</a:t>
            </a:r>
          </a:p>
        </p:txBody>
      </p:sp>
      <p:sp>
        <p:nvSpPr>
          <p:cNvPr id="267270" name="Text Box 6"/>
          <p:cNvSpPr txBox="1">
            <a:spLocks noChangeArrowheads="1"/>
          </p:cNvSpPr>
          <p:nvPr/>
        </p:nvSpPr>
        <p:spPr bwMode="auto">
          <a:xfrm>
            <a:off x="715225" y="4823619"/>
            <a:ext cx="2092325" cy="608012"/>
          </a:xfrm>
          <a:prstGeom prst="rect">
            <a:avLst/>
          </a:prstGeom>
          <a:solidFill>
            <a:schemeClr val="accent1"/>
          </a:solidFill>
          <a:ln w="9525">
            <a:noFill/>
            <a:miter lim="800000"/>
            <a:headEnd/>
            <a:tailEnd/>
          </a:ln>
          <a:effectLst>
            <a:outerShdw dist="35921" dir="2700000" algn="ctr" rotWithShape="0">
              <a:schemeClr val="tx2"/>
            </a:outerShdw>
          </a:effectLst>
        </p:spPr>
        <p:txBody>
          <a:bodyPr wrap="none" anchor="ctr"/>
          <a:lstStyle/>
          <a:p>
            <a:pPr algn="ctr">
              <a:defRPr/>
            </a:pPr>
            <a:r>
              <a:rPr lang="en-GB" b="1">
                <a:solidFill>
                  <a:schemeClr val="bg1"/>
                </a:solidFill>
              </a:rPr>
              <a:t>&lt;&lt;interface&gt;&gt;</a:t>
            </a:r>
          </a:p>
          <a:p>
            <a:pPr algn="ctr">
              <a:defRPr/>
            </a:pPr>
            <a:r>
              <a:rPr lang="en-GB" b="1">
                <a:solidFill>
                  <a:schemeClr val="bg1"/>
                </a:solidFill>
              </a:rPr>
              <a:t>ResultSet</a:t>
            </a:r>
          </a:p>
        </p:txBody>
      </p:sp>
      <p:sp>
        <p:nvSpPr>
          <p:cNvPr id="7176" name="Rectangle 7"/>
          <p:cNvSpPr>
            <a:spLocks noChangeArrowheads="1"/>
          </p:cNvSpPr>
          <p:nvPr/>
        </p:nvSpPr>
        <p:spPr bwMode="auto">
          <a:xfrm>
            <a:off x="2901213" y="3124994"/>
            <a:ext cx="4543425" cy="608012"/>
          </a:xfrm>
          <a:prstGeom prst="rect">
            <a:avLst/>
          </a:prstGeom>
          <a:noFill/>
          <a:ln w="9525">
            <a:noFill/>
            <a:miter lim="800000"/>
            <a:headEnd/>
            <a:tailEnd/>
          </a:ln>
        </p:spPr>
        <p:txBody>
          <a:bodyPr/>
          <a:lstStyle/>
          <a:p>
            <a:pPr>
              <a:spcBef>
                <a:spcPct val="40000"/>
              </a:spcBef>
              <a:buClr>
                <a:schemeClr val="folHlink"/>
              </a:buClr>
              <a:buSzPct val="60000"/>
              <a:buFont typeface="Wingdings" pitchFamily="2" charset="2"/>
              <a:buNone/>
            </a:pPr>
            <a:r>
              <a:rPr lang="en-GB" sz="1800" dirty="0">
                <a:solidFill>
                  <a:schemeClr val="tx2"/>
                </a:solidFill>
                <a:latin typeface="+mj-lt"/>
              </a:rPr>
              <a:t>Create a </a:t>
            </a:r>
            <a:r>
              <a:rPr lang="en-GB" sz="1800" dirty="0">
                <a:solidFill>
                  <a:schemeClr val="tx2"/>
                </a:solidFill>
              </a:rPr>
              <a:t>Connection</a:t>
            </a:r>
            <a:r>
              <a:rPr lang="en-GB" sz="1800" dirty="0">
                <a:solidFill>
                  <a:schemeClr val="tx2"/>
                </a:solidFill>
                <a:latin typeface="+mj-lt"/>
              </a:rPr>
              <a:t> object, to connect to a particular database</a:t>
            </a:r>
            <a:endParaRPr lang="en-US" sz="1800" dirty="0">
              <a:solidFill>
                <a:schemeClr val="tx2"/>
              </a:solidFill>
              <a:latin typeface="+mj-lt"/>
            </a:endParaRPr>
          </a:p>
        </p:txBody>
      </p:sp>
      <p:sp>
        <p:nvSpPr>
          <p:cNvPr id="7177" name="Rectangle 8"/>
          <p:cNvSpPr>
            <a:spLocks noChangeArrowheads="1"/>
          </p:cNvSpPr>
          <p:nvPr/>
        </p:nvSpPr>
        <p:spPr bwMode="auto">
          <a:xfrm>
            <a:off x="2901213" y="3983831"/>
            <a:ext cx="4665662" cy="608013"/>
          </a:xfrm>
          <a:prstGeom prst="rect">
            <a:avLst/>
          </a:prstGeom>
          <a:noFill/>
          <a:ln w="9525">
            <a:noFill/>
            <a:miter lim="800000"/>
            <a:headEnd/>
            <a:tailEnd/>
          </a:ln>
        </p:spPr>
        <p:txBody>
          <a:bodyPr/>
          <a:lstStyle/>
          <a:p>
            <a:pPr>
              <a:spcBef>
                <a:spcPct val="40000"/>
              </a:spcBef>
              <a:buClr>
                <a:schemeClr val="folHlink"/>
              </a:buClr>
              <a:buSzPct val="60000"/>
              <a:buFont typeface="Wingdings" pitchFamily="2" charset="2"/>
              <a:buNone/>
            </a:pPr>
            <a:r>
              <a:rPr lang="en-GB" sz="1800" dirty="0">
                <a:solidFill>
                  <a:schemeClr val="tx2"/>
                </a:solidFill>
                <a:latin typeface="+mj-lt"/>
              </a:rPr>
              <a:t>Create a </a:t>
            </a:r>
            <a:r>
              <a:rPr lang="en-GB" sz="1800" dirty="0">
                <a:solidFill>
                  <a:schemeClr val="tx2"/>
                </a:solidFill>
              </a:rPr>
              <a:t>Statement</a:t>
            </a:r>
            <a:r>
              <a:rPr lang="en-GB" sz="1800" dirty="0">
                <a:solidFill>
                  <a:schemeClr val="tx2"/>
                </a:solidFill>
                <a:latin typeface="+mj-lt"/>
              </a:rPr>
              <a:t> object, and execute it to fire off SQL against the database</a:t>
            </a:r>
            <a:endParaRPr lang="en-US" sz="1800" dirty="0">
              <a:solidFill>
                <a:schemeClr val="tx2"/>
              </a:solidFill>
              <a:latin typeface="+mj-lt"/>
            </a:endParaRPr>
          </a:p>
        </p:txBody>
      </p:sp>
      <p:sp>
        <p:nvSpPr>
          <p:cNvPr id="7178" name="Rectangle 9"/>
          <p:cNvSpPr>
            <a:spLocks noChangeArrowheads="1"/>
          </p:cNvSpPr>
          <p:nvPr/>
        </p:nvSpPr>
        <p:spPr bwMode="auto">
          <a:xfrm>
            <a:off x="2901213" y="4806156"/>
            <a:ext cx="5046662" cy="608013"/>
          </a:xfrm>
          <a:prstGeom prst="rect">
            <a:avLst/>
          </a:prstGeom>
          <a:noFill/>
          <a:ln w="9525">
            <a:noFill/>
            <a:miter lim="800000"/>
            <a:headEnd/>
            <a:tailEnd/>
          </a:ln>
        </p:spPr>
        <p:txBody>
          <a:bodyPr/>
          <a:lstStyle/>
          <a:p>
            <a:pPr>
              <a:spcBef>
                <a:spcPct val="40000"/>
              </a:spcBef>
              <a:buClr>
                <a:schemeClr val="folHlink"/>
              </a:buClr>
              <a:buSzPct val="60000"/>
              <a:buFont typeface="Wingdings" pitchFamily="2" charset="2"/>
              <a:buNone/>
            </a:pPr>
            <a:r>
              <a:rPr lang="en-GB" sz="1800" dirty="0">
                <a:solidFill>
                  <a:schemeClr val="tx2"/>
                </a:solidFill>
                <a:latin typeface="+mj-lt"/>
              </a:rPr>
              <a:t>When you execute a SQL SELECT statement, the results are returned in a </a:t>
            </a:r>
            <a:r>
              <a:rPr lang="en-GB" sz="1800" dirty="0" err="1">
                <a:solidFill>
                  <a:schemeClr val="tx2"/>
                </a:solidFill>
              </a:rPr>
              <a:t>ResultSet</a:t>
            </a:r>
            <a:r>
              <a:rPr lang="en-GB" sz="1800" dirty="0">
                <a:solidFill>
                  <a:schemeClr val="tx2"/>
                </a:solidFill>
                <a:latin typeface="+mj-lt"/>
              </a:rPr>
              <a:t> object</a:t>
            </a:r>
            <a:endParaRPr lang="en-US" sz="1800" dirty="0">
              <a:solidFill>
                <a:schemeClr val="tx2"/>
              </a:solidFill>
              <a:latin typeface="+mj-lt"/>
            </a:endParaRPr>
          </a:p>
        </p:txBody>
      </p:sp>
    </p:spTree>
    <p:extLst>
      <p:ext uri="{BB962C8B-B14F-4D97-AF65-F5344CB8AC3E}">
        <p14:creationId xmlns:p14="http://schemas.microsoft.com/office/powerpoint/2010/main" val="1375839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p:txBody>
          <a:bodyPr/>
          <a:lstStyle/>
          <a:p>
            <a:r>
              <a:rPr lang="en-GB"/>
              <a:t>JDBC Architecture</a:t>
            </a:r>
          </a:p>
        </p:txBody>
      </p:sp>
      <p:sp>
        <p:nvSpPr>
          <p:cNvPr id="8196" name="Rectangle 4"/>
          <p:cNvSpPr>
            <a:spLocks noGrp="1" noChangeArrowheads="1"/>
          </p:cNvSpPr>
          <p:nvPr>
            <p:ph type="body" sz="quarter" idx="12"/>
          </p:nvPr>
        </p:nvSpPr>
        <p:spPr/>
        <p:txBody>
          <a:bodyPr>
            <a:normAutofit/>
          </a:bodyPr>
          <a:lstStyle/>
          <a:p>
            <a:r>
              <a:rPr lang="en-GB" sz="2400" dirty="0"/>
              <a:t>Each database vendor provides its own driver(s), to access a particular RDBMS</a:t>
            </a:r>
          </a:p>
          <a:p>
            <a:pPr lvl="1"/>
            <a:r>
              <a:rPr lang="en-US" sz="2000" dirty="0"/>
              <a:t>For example, there are JDBC drivers for MySQL, Oracle, Sybase, DB2, etc.</a:t>
            </a:r>
          </a:p>
          <a:p>
            <a:pPr lvl="1"/>
            <a:r>
              <a:rPr lang="en-US" sz="2000" dirty="0"/>
              <a:t>Each driver implements the aforementioned Java interfaces, to provide access to a particular RDBMS product</a:t>
            </a:r>
          </a:p>
          <a:p>
            <a:r>
              <a:rPr lang="en-US" sz="2400" dirty="0"/>
              <a:t>The </a:t>
            </a:r>
            <a:r>
              <a:rPr lang="en-US" sz="2400" dirty="0" err="1"/>
              <a:t>java.sql</a:t>
            </a:r>
            <a:r>
              <a:rPr lang="en-US" sz="2400" dirty="0"/>
              <a:t> package defines a class named </a:t>
            </a:r>
            <a:r>
              <a:rPr lang="en-US" sz="2400" dirty="0" err="1"/>
              <a:t>DriverManager</a:t>
            </a:r>
            <a:r>
              <a:rPr lang="en-US" sz="2400" dirty="0"/>
              <a:t>, to coordinate JDBC drivers</a:t>
            </a:r>
          </a:p>
          <a:p>
            <a:pPr lvl="1"/>
            <a:r>
              <a:rPr lang="en-US" sz="2000" dirty="0"/>
              <a:t>Use </a:t>
            </a:r>
            <a:r>
              <a:rPr lang="en-US" sz="2000" dirty="0" err="1"/>
              <a:t>DriverManager</a:t>
            </a:r>
            <a:r>
              <a:rPr lang="en-US" sz="2000" dirty="0"/>
              <a:t> to load a driver, and connect to a database</a:t>
            </a:r>
          </a:p>
        </p:txBody>
      </p:sp>
    </p:spTree>
    <p:extLst>
      <p:ext uri="{BB962C8B-B14F-4D97-AF65-F5344CB8AC3E}">
        <p14:creationId xmlns:p14="http://schemas.microsoft.com/office/powerpoint/2010/main" val="898681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 Architecture</a:t>
            </a:r>
          </a:p>
        </p:txBody>
      </p:sp>
      <p:sp>
        <p:nvSpPr>
          <p:cNvPr id="6" name="Text Placeholder 5">
            <a:extLst>
              <a:ext uri="{FF2B5EF4-FFF2-40B4-BE49-F238E27FC236}">
                <a16:creationId xmlns:a16="http://schemas.microsoft.com/office/drawing/2014/main" id="{8CBA71A6-1E40-904A-9500-6094E0871743}"/>
              </a:ext>
            </a:extLst>
          </p:cNvPr>
          <p:cNvSpPr>
            <a:spLocks noGrp="1"/>
          </p:cNvSpPr>
          <p:nvPr>
            <p:ph type="body" sz="quarter" idx="12"/>
          </p:nvPr>
        </p:nvSpPr>
        <p:spPr/>
        <p:txBody>
          <a:bodyPr/>
          <a:lstStyle/>
          <a:p>
            <a:endParaRPr lang="en-US"/>
          </a:p>
        </p:txBody>
      </p:sp>
      <p:pic>
        <p:nvPicPr>
          <p:cNvPr id="54" name="Content Placeholder 53"/>
          <p:cNvPicPr>
            <a:picLocks noGrp="1" noChangeAspect="1"/>
          </p:cNvPicPr>
          <p:nvPr>
            <p:ph idx="4294967295"/>
          </p:nvPr>
        </p:nvPicPr>
        <p:blipFill>
          <a:blip r:embed="rId2"/>
          <a:stretch>
            <a:fillRect/>
          </a:stretch>
        </p:blipFill>
        <p:spPr>
          <a:xfrm>
            <a:off x="633221" y="1534787"/>
            <a:ext cx="7894325" cy="2908003"/>
          </a:xfrm>
        </p:spPr>
      </p:pic>
    </p:spTree>
    <p:extLst>
      <p:ext uri="{BB962C8B-B14F-4D97-AF65-F5344CB8AC3E}">
        <p14:creationId xmlns:p14="http://schemas.microsoft.com/office/powerpoint/2010/main" val="936778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GB"/>
              <a:t>Load JDBC Drivers</a:t>
            </a:r>
          </a:p>
        </p:txBody>
      </p:sp>
      <p:sp>
        <p:nvSpPr>
          <p:cNvPr id="9220" name="Rectangle 3"/>
          <p:cNvSpPr>
            <a:spLocks noGrp="1" noChangeArrowheads="1"/>
          </p:cNvSpPr>
          <p:nvPr>
            <p:ph type="body" sz="quarter" idx="12"/>
          </p:nvPr>
        </p:nvSpPr>
        <p:spPr/>
        <p:txBody>
          <a:bodyPr/>
          <a:lstStyle/>
          <a:p>
            <a:r>
              <a:rPr lang="en-GB"/>
              <a:t>Each JDBC driver is a Java class</a:t>
            </a:r>
          </a:p>
          <a:p>
            <a:pPr lvl="1"/>
            <a:r>
              <a:rPr lang="en-GB"/>
              <a:t>You must load this class into the JVM first, before you can connect to the database or execute any SQL statements</a:t>
            </a:r>
          </a:p>
          <a:p>
            <a:pPr lvl="1"/>
            <a:r>
              <a:rPr lang="en-GB"/>
              <a:t>From JDBC 4.0 drivers are automatically loaded</a:t>
            </a:r>
            <a:endParaRPr lang="en-GB" dirty="0"/>
          </a:p>
        </p:txBody>
      </p:sp>
    </p:spTree>
    <p:extLst>
      <p:ext uri="{BB962C8B-B14F-4D97-AF65-F5344CB8AC3E}">
        <p14:creationId xmlns:p14="http://schemas.microsoft.com/office/powerpoint/2010/main" val="3366529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JDBC driver to the </a:t>
            </a:r>
            <a:r>
              <a:rPr lang="en-US" dirty="0" err="1"/>
              <a:t>classpath</a:t>
            </a:r>
            <a:endParaRPr lang="en-US" dirty="0"/>
          </a:p>
        </p:txBody>
      </p:sp>
      <p:sp>
        <p:nvSpPr>
          <p:cNvPr id="3" name="Content Placeholder 2"/>
          <p:cNvSpPr>
            <a:spLocks noGrp="1"/>
          </p:cNvSpPr>
          <p:nvPr>
            <p:ph type="body" sz="quarter" idx="12"/>
          </p:nvPr>
        </p:nvSpPr>
        <p:spPr/>
        <p:txBody>
          <a:bodyPr/>
          <a:lstStyle/>
          <a:p>
            <a:r>
              <a:rPr lang="en-US" dirty="0"/>
              <a:t>We use Maven</a:t>
            </a:r>
          </a:p>
          <a:p>
            <a:r>
              <a:rPr lang="en-US" dirty="0"/>
              <a:t>Add dependency</a:t>
            </a:r>
          </a:p>
          <a:p>
            <a:pPr marL="0" indent="0">
              <a:buNone/>
            </a:pPr>
            <a:endParaRPr lang="en-US" sz="1800" dirty="0"/>
          </a:p>
          <a:p>
            <a:pPr marL="0" indent="0">
              <a:buNone/>
            </a:pPr>
            <a:r>
              <a:rPr lang="en-US" sz="1800" dirty="0"/>
              <a:t>&lt;dependency&gt;</a:t>
            </a:r>
            <a:br>
              <a:rPr lang="en-US" sz="1800" dirty="0"/>
            </a:br>
            <a:r>
              <a:rPr lang="en-US" sz="1800" dirty="0"/>
              <a:t>    &lt;</a:t>
            </a:r>
            <a:r>
              <a:rPr lang="en-US" sz="1800" dirty="0" err="1"/>
              <a:t>groupId</a:t>
            </a:r>
            <a:r>
              <a:rPr lang="en-US" sz="1800" dirty="0"/>
              <a:t>&gt;</a:t>
            </a:r>
            <a:r>
              <a:rPr lang="en-US" sz="1800" dirty="0" err="1"/>
              <a:t>mysql</a:t>
            </a:r>
            <a:r>
              <a:rPr lang="en-US" sz="1800" dirty="0"/>
              <a:t>&lt;/</a:t>
            </a:r>
            <a:r>
              <a:rPr lang="en-US" sz="1800" dirty="0" err="1"/>
              <a:t>groupId</a:t>
            </a:r>
            <a:r>
              <a:rPr lang="en-US" sz="1800" dirty="0"/>
              <a:t>&gt;</a:t>
            </a:r>
            <a:br>
              <a:rPr lang="en-US" sz="1800" dirty="0"/>
            </a:br>
            <a:r>
              <a:rPr lang="en-US" sz="1800" dirty="0"/>
              <a:t>    &lt;</a:t>
            </a:r>
            <a:r>
              <a:rPr lang="en-US" sz="1800" dirty="0" err="1"/>
              <a:t>artifactId</a:t>
            </a:r>
            <a:r>
              <a:rPr lang="en-US" sz="1800" dirty="0"/>
              <a:t>&gt;</a:t>
            </a:r>
            <a:r>
              <a:rPr lang="en-US" sz="1800" dirty="0" err="1"/>
              <a:t>mysql</a:t>
            </a:r>
            <a:r>
              <a:rPr lang="en-US" sz="1800" dirty="0"/>
              <a:t>-connector-java&lt;/</a:t>
            </a:r>
            <a:r>
              <a:rPr lang="en-US" sz="1800" dirty="0" err="1"/>
              <a:t>artifactId</a:t>
            </a:r>
            <a:r>
              <a:rPr lang="en-US" sz="1800" dirty="0"/>
              <a:t>&gt;</a:t>
            </a:r>
            <a:br>
              <a:rPr lang="en-US" sz="1800" dirty="0"/>
            </a:br>
            <a:r>
              <a:rPr lang="en-US" sz="1800" dirty="0"/>
              <a:t>    &lt;version&gt;5.1.34&lt;/version&gt;</a:t>
            </a:r>
            <a:br>
              <a:rPr lang="en-US" sz="1800" dirty="0"/>
            </a:br>
            <a:r>
              <a:rPr lang="en-US" sz="1800" dirty="0"/>
              <a:t>&lt;/dependency&gt;</a:t>
            </a:r>
            <a:endParaRPr lang="en-US" dirty="0"/>
          </a:p>
        </p:txBody>
      </p:sp>
    </p:spTree>
    <p:extLst>
      <p:ext uri="{BB962C8B-B14F-4D97-AF65-F5344CB8AC3E}">
        <p14:creationId xmlns:p14="http://schemas.microsoft.com/office/powerpoint/2010/main" val="3784169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GB"/>
              <a:t>Connecting to a Database</a:t>
            </a:r>
          </a:p>
        </p:txBody>
      </p:sp>
      <p:sp>
        <p:nvSpPr>
          <p:cNvPr id="10244" name="Rectangle 3"/>
          <p:cNvSpPr>
            <a:spLocks noGrp="1" noChangeArrowheads="1"/>
          </p:cNvSpPr>
          <p:nvPr>
            <p:ph type="body" sz="quarter" idx="12"/>
          </p:nvPr>
        </p:nvSpPr>
        <p:spPr/>
        <p:txBody>
          <a:bodyPr>
            <a:normAutofit/>
          </a:bodyPr>
          <a:lstStyle/>
          <a:p>
            <a:r>
              <a:rPr lang="en-GB" sz="1600" dirty="0"/>
              <a:t>Once you have loaded the JDBC driver, you can use </a:t>
            </a:r>
            <a:r>
              <a:rPr lang="en-GB" sz="1600" dirty="0" err="1"/>
              <a:t>DriverManager</a:t>
            </a:r>
            <a:r>
              <a:rPr lang="en-GB" sz="1600" dirty="0"/>
              <a:t> to open a connection to a database</a:t>
            </a:r>
          </a:p>
          <a:p>
            <a:pPr lvl="1"/>
            <a:r>
              <a:rPr lang="en-GB" sz="1400" dirty="0"/>
              <a:t>Call </a:t>
            </a:r>
            <a:r>
              <a:rPr lang="en-GB" sz="1400" dirty="0" err="1"/>
              <a:t>DriverManager.getConnection</a:t>
            </a:r>
            <a:r>
              <a:rPr lang="en-GB" sz="1400" dirty="0"/>
              <a:t>()</a:t>
            </a:r>
          </a:p>
          <a:p>
            <a:r>
              <a:rPr lang="en-GB" sz="1600" dirty="0"/>
              <a:t>JDBC uses URI syntax to denote database names</a:t>
            </a:r>
          </a:p>
          <a:p>
            <a:pPr lvl="1"/>
            <a:r>
              <a:rPr lang="en-GB" sz="1400" dirty="0"/>
              <a:t>The URI syntax is "</a:t>
            </a:r>
            <a:r>
              <a:rPr lang="en-GB" sz="1400" dirty="0" err="1"/>
              <a:t>jdbc</a:t>
            </a:r>
            <a:r>
              <a:rPr lang="en-GB" sz="1400" dirty="0"/>
              <a:t>:&lt;protocol&gt;:</a:t>
            </a:r>
            <a:r>
              <a:rPr lang="en-GB" sz="1400" dirty="0" err="1"/>
              <a:t>DatabaseName</a:t>
            </a:r>
            <a:r>
              <a:rPr lang="en-GB" sz="1400" dirty="0"/>
              <a:t>"</a:t>
            </a:r>
          </a:p>
          <a:p>
            <a:r>
              <a:rPr lang="en-GB" sz="1600" dirty="0"/>
              <a:t>For example, the following code connects to a database whose Data Source Name (DSN) is Employees</a:t>
            </a:r>
          </a:p>
        </p:txBody>
      </p:sp>
      <p:sp>
        <p:nvSpPr>
          <p:cNvPr id="523268" name="Rectangle 4"/>
          <p:cNvSpPr>
            <a:spLocks noChangeArrowheads="1"/>
          </p:cNvSpPr>
          <p:nvPr/>
        </p:nvSpPr>
        <p:spPr bwMode="auto">
          <a:xfrm>
            <a:off x="633222" y="3518733"/>
            <a:ext cx="7265858" cy="2202123"/>
          </a:xfrm>
          <a:prstGeom prst="rect">
            <a:avLst/>
          </a:prstGeom>
          <a:solidFill>
            <a:schemeClr val="bg1"/>
          </a:solidFill>
          <a:ln w="9525">
            <a:solidFill>
              <a:schemeClr val="tx1"/>
            </a:solidFill>
            <a:miter lim="800000"/>
            <a:headEnd/>
            <a:tailEnd/>
          </a:ln>
          <a:effectLst/>
        </p:spPr>
        <p:txBody>
          <a:bodyPr lIns="92075" tIns="46038" rIns="92075" bIns="46038" anchor="ctr"/>
          <a:lstStyle/>
          <a:p>
            <a:pPr defTabSz="739775"/>
            <a:r>
              <a:rPr lang="en-GB" sz="1400" dirty="0"/>
              <a:t>Connection </a:t>
            </a:r>
            <a:r>
              <a:rPr lang="en-GB" sz="1400" dirty="0" err="1"/>
              <a:t>cnEmps</a:t>
            </a:r>
            <a:r>
              <a:rPr lang="en-GB" sz="1400" dirty="0"/>
              <a:t> = null;</a:t>
            </a:r>
          </a:p>
          <a:p>
            <a:pPr defTabSz="739775"/>
            <a:r>
              <a:rPr lang="en-GB" sz="1400" dirty="0"/>
              <a:t>try</a:t>
            </a:r>
          </a:p>
          <a:p>
            <a:pPr defTabSz="739775"/>
            <a:r>
              <a:rPr lang="en-GB" sz="1400" dirty="0"/>
              <a:t>{</a:t>
            </a:r>
          </a:p>
          <a:p>
            <a:pPr defTabSz="739775"/>
            <a:r>
              <a:rPr lang="en-GB" sz="1400" dirty="0"/>
              <a:t>  </a:t>
            </a:r>
            <a:r>
              <a:rPr lang="en-GB" sz="1400" dirty="0" err="1"/>
              <a:t>cnEmps</a:t>
            </a:r>
            <a:r>
              <a:rPr lang="en-GB" sz="1400" dirty="0"/>
              <a:t> = </a:t>
            </a:r>
            <a:r>
              <a:rPr lang="en-GB" sz="1400" dirty="0" err="1"/>
              <a:t>DriverManager.getConnection</a:t>
            </a:r>
            <a:r>
              <a:rPr lang="en-GB" sz="1400" dirty="0"/>
              <a:t>("</a:t>
            </a:r>
            <a:r>
              <a:rPr lang="en-GB" sz="1400" dirty="0" err="1"/>
              <a:t>jdbc:mysql</a:t>
            </a:r>
            <a:r>
              <a:rPr lang="en-GB" sz="1400" dirty="0"/>
              <a:t>://</a:t>
            </a:r>
            <a:r>
              <a:rPr lang="en-GB" sz="1400" dirty="0" err="1"/>
              <a:t>localhost</a:t>
            </a:r>
            <a:r>
              <a:rPr lang="en-GB" sz="1400" dirty="0"/>
              <a:t>/Employees”, </a:t>
            </a:r>
            <a:r>
              <a:rPr lang="en-GB" sz="1400" dirty="0" err="1"/>
              <a:t>userID</a:t>
            </a:r>
            <a:r>
              <a:rPr lang="en-GB" sz="1400" dirty="0"/>
              <a:t>, password);</a:t>
            </a:r>
          </a:p>
          <a:p>
            <a:pPr defTabSz="739775"/>
            <a:r>
              <a:rPr lang="en-GB" sz="1400" dirty="0"/>
              <a:t>}</a:t>
            </a:r>
          </a:p>
          <a:p>
            <a:pPr defTabSz="739775"/>
            <a:r>
              <a:rPr lang="en-GB" sz="1400" dirty="0"/>
              <a:t>catch (</a:t>
            </a:r>
            <a:r>
              <a:rPr lang="en-GB" sz="1400" dirty="0" err="1"/>
              <a:t>SQLException</a:t>
            </a:r>
            <a:r>
              <a:rPr lang="en-GB" sz="1400" dirty="0"/>
              <a:t> e)</a:t>
            </a:r>
          </a:p>
          <a:p>
            <a:pPr defTabSz="739775"/>
            <a:r>
              <a:rPr lang="en-GB" sz="1400" dirty="0"/>
              <a:t>{</a:t>
            </a:r>
          </a:p>
          <a:p>
            <a:pPr defTabSz="739775"/>
            <a:r>
              <a:rPr lang="en-GB" sz="1400" dirty="0"/>
              <a:t>  </a:t>
            </a:r>
            <a:r>
              <a:rPr lang="en-GB" sz="1400" dirty="0" err="1"/>
              <a:t>System.out.println</a:t>
            </a:r>
            <a:r>
              <a:rPr lang="en-GB" sz="1400" dirty="0"/>
              <a:t>("Error connecting to a database: " + e);</a:t>
            </a:r>
          </a:p>
          <a:p>
            <a:pPr defTabSz="739775"/>
            <a:r>
              <a:rPr lang="en-GB" sz="1400" dirty="0"/>
              <a:t>}</a:t>
            </a:r>
          </a:p>
        </p:txBody>
      </p:sp>
      <p:sp>
        <p:nvSpPr>
          <p:cNvPr id="8" name="Rectangular Callout 7"/>
          <p:cNvSpPr/>
          <p:nvPr/>
        </p:nvSpPr>
        <p:spPr>
          <a:xfrm>
            <a:off x="5006448" y="3320669"/>
            <a:ext cx="3204332" cy="612648"/>
          </a:xfrm>
          <a:prstGeom prst="wedgeRectCallout">
            <a:avLst>
              <a:gd name="adj1" fmla="val -39015"/>
              <a:gd name="adj2" fmla="val 73910"/>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Database must exist and user must have appropriate access privileges.</a:t>
            </a:r>
          </a:p>
        </p:txBody>
      </p:sp>
      <p:sp>
        <p:nvSpPr>
          <p:cNvPr id="6" name="Rectangular Callout 5"/>
          <p:cNvSpPr/>
          <p:nvPr/>
        </p:nvSpPr>
        <p:spPr>
          <a:xfrm>
            <a:off x="4592443" y="4605700"/>
            <a:ext cx="3204332" cy="612648"/>
          </a:xfrm>
          <a:prstGeom prst="wedgeRectCallout">
            <a:avLst>
              <a:gd name="adj1" fmla="val -3127"/>
              <a:gd name="adj2" fmla="val -74550"/>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Don’t put this stuff in </a:t>
            </a:r>
            <a:r>
              <a:rPr lang="en-US" sz="1400" dirty="0" err="1"/>
              <a:t>sourcecode</a:t>
            </a:r>
            <a:r>
              <a:rPr lang="en-US" sz="1400" dirty="0"/>
              <a:t>. Use property files instead.</a:t>
            </a:r>
          </a:p>
        </p:txBody>
      </p:sp>
      <p:sp>
        <p:nvSpPr>
          <p:cNvPr id="7" name="Rectangular Callout 6"/>
          <p:cNvSpPr/>
          <p:nvPr/>
        </p:nvSpPr>
        <p:spPr>
          <a:xfrm>
            <a:off x="1451107" y="4590148"/>
            <a:ext cx="3204332" cy="612648"/>
          </a:xfrm>
          <a:prstGeom prst="wedgeRectCallout">
            <a:avLst>
              <a:gd name="adj1" fmla="val -39015"/>
              <a:gd name="adj2" fmla="val 73910"/>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 now we use </a:t>
            </a:r>
            <a:r>
              <a:rPr lang="en-US" sz="1400" dirty="0" err="1"/>
              <a:t>System.out.println</a:t>
            </a:r>
            <a:r>
              <a:rPr lang="en-US" sz="1400" dirty="0"/>
              <a:t>. We’ll improve error handling soon.</a:t>
            </a:r>
          </a:p>
        </p:txBody>
      </p:sp>
    </p:spTree>
    <p:extLst>
      <p:ext uri="{BB962C8B-B14F-4D97-AF65-F5344CB8AC3E}">
        <p14:creationId xmlns:p14="http://schemas.microsoft.com/office/powerpoint/2010/main" val="801722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Sidestep: Property files</a:t>
            </a:r>
          </a:p>
        </p:txBody>
      </p:sp>
      <p:sp>
        <p:nvSpPr>
          <p:cNvPr id="3" name="Content Placeholder 2"/>
          <p:cNvSpPr>
            <a:spLocks noGrp="1"/>
          </p:cNvSpPr>
          <p:nvPr>
            <p:ph type="body" sz="quarter" idx="12"/>
          </p:nvPr>
        </p:nvSpPr>
        <p:spPr/>
        <p:txBody>
          <a:bodyPr/>
          <a:lstStyle/>
          <a:p>
            <a:r>
              <a:rPr lang="en-US" dirty="0"/>
              <a:t>In a Maven project put property files in </a:t>
            </a:r>
            <a:r>
              <a:rPr lang="en-US" dirty="0" err="1"/>
              <a:t>src</a:t>
            </a:r>
            <a:r>
              <a:rPr lang="en-US" dirty="0"/>
              <a:t>/main/resources</a:t>
            </a:r>
          </a:p>
          <a:p>
            <a:endParaRPr lang="en-US" dirty="0"/>
          </a:p>
          <a:p>
            <a:endParaRPr lang="en-US" dirty="0"/>
          </a:p>
        </p:txBody>
      </p:sp>
      <p:grpSp>
        <p:nvGrpSpPr>
          <p:cNvPr id="6" name="Group 5"/>
          <p:cNvGrpSpPr/>
          <p:nvPr/>
        </p:nvGrpSpPr>
        <p:grpSpPr>
          <a:xfrm>
            <a:off x="624078" y="2788448"/>
            <a:ext cx="6221787" cy="2140879"/>
            <a:chOff x="1321609" y="2896269"/>
            <a:chExt cx="5732702" cy="2140879"/>
          </a:xfrm>
        </p:grpSpPr>
        <p:sp>
          <p:nvSpPr>
            <p:cNvPr id="4" name="Rectangle 3"/>
            <p:cNvSpPr/>
            <p:nvPr/>
          </p:nvSpPr>
          <p:spPr>
            <a:xfrm>
              <a:off x="1373102" y="2896269"/>
              <a:ext cx="5681209" cy="1823030"/>
            </a:xfrm>
            <a:prstGeom prst="rect">
              <a:avLst/>
            </a:prstGeom>
            <a:solidFill>
              <a:schemeClr val="bg1">
                <a:lumMod val="50000"/>
              </a:schemeClr>
            </a:solidFill>
            <a:ln w="9525">
              <a:noFill/>
              <a:miter lim="800000"/>
              <a:headEnd/>
              <a:tailEnd/>
            </a:ln>
            <a:effectLst/>
          </p:spPr>
          <p:txBody>
            <a:bodyPr lIns="92075" tIns="46038" rIns="92075" bIns="46038" anchor="ctr"/>
            <a:lstStyle/>
            <a:p>
              <a:pPr defTabSz="739775"/>
              <a:r>
                <a:rPr lang="en-US" sz="2000" dirty="0">
                  <a:solidFill>
                    <a:schemeClr val="bg1"/>
                  </a:solidFill>
                </a:rPr>
                <a:t>driver</a:t>
              </a:r>
              <a:r>
                <a:rPr lang="en-US" sz="2000" dirty="0"/>
                <a:t>=</a:t>
              </a:r>
              <a:r>
                <a:rPr lang="en-US" sz="2000" dirty="0" err="1"/>
                <a:t>com.mysql.jdbc.Driver</a:t>
              </a:r>
              <a:br>
                <a:rPr lang="en-US" sz="2000" dirty="0"/>
              </a:br>
              <a:endParaRPr lang="en-US" sz="2000" dirty="0"/>
            </a:p>
            <a:p>
              <a:pPr defTabSz="739775"/>
              <a:r>
                <a:rPr lang="en-US" sz="2000" dirty="0" err="1"/>
                <a:t>connectionString</a:t>
              </a:r>
              <a:r>
                <a:rPr lang="en-US" sz="2000" dirty="0"/>
                <a:t>=</a:t>
              </a:r>
              <a:r>
                <a:rPr lang="en-US" sz="2000" dirty="0" err="1"/>
                <a:t>jdbc:mysql</a:t>
              </a:r>
              <a:r>
                <a:rPr lang="en-US" sz="2000" dirty="0"/>
                <a:t>://</a:t>
              </a:r>
              <a:r>
                <a:rPr lang="en-US" sz="2000" dirty="0" err="1"/>
                <a:t>localhost</a:t>
              </a:r>
              <a:r>
                <a:rPr lang="en-US" sz="2000" dirty="0"/>
                <a:t>/</a:t>
              </a:r>
              <a:r>
                <a:rPr lang="en-US" sz="2000" dirty="0" err="1"/>
                <a:t>items?user</a:t>
              </a:r>
              <a:r>
                <a:rPr lang="en-US" sz="2000" dirty="0"/>
                <a:t>=</a:t>
              </a:r>
              <a:r>
                <a:rPr lang="en-US" sz="2000" dirty="0" err="1"/>
                <a:t>YOUR_USER&amp;password</a:t>
              </a:r>
              <a:r>
                <a:rPr lang="en-US" sz="2000" dirty="0"/>
                <a:t>=YOUR_PASSWORD</a:t>
              </a:r>
            </a:p>
          </p:txBody>
        </p:sp>
        <p:sp>
          <p:nvSpPr>
            <p:cNvPr id="5" name="TextBox 4"/>
            <p:cNvSpPr txBox="1"/>
            <p:nvPr/>
          </p:nvSpPr>
          <p:spPr>
            <a:xfrm>
              <a:off x="1321609" y="4667816"/>
              <a:ext cx="2378363" cy="369332"/>
            </a:xfrm>
            <a:prstGeom prst="rect">
              <a:avLst/>
            </a:prstGeom>
            <a:noFill/>
          </p:spPr>
          <p:txBody>
            <a:bodyPr wrap="none" rtlCol="0">
              <a:spAutoFit/>
            </a:bodyPr>
            <a:lstStyle/>
            <a:p>
              <a:r>
                <a:rPr lang="en-US" b="1" dirty="0" err="1"/>
                <a:t>database.properties</a:t>
              </a:r>
              <a:endParaRPr lang="en-US" b="1" dirty="0"/>
            </a:p>
          </p:txBody>
        </p:sp>
      </p:grpSp>
    </p:spTree>
    <p:extLst>
      <p:ext uri="{BB962C8B-B14F-4D97-AF65-F5344CB8AC3E}">
        <p14:creationId xmlns:p14="http://schemas.microsoft.com/office/powerpoint/2010/main" val="5096033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Sidestep: Property files for test purposes</a:t>
            </a:r>
          </a:p>
        </p:txBody>
      </p:sp>
      <p:sp>
        <p:nvSpPr>
          <p:cNvPr id="3" name="Content Placeholder 2"/>
          <p:cNvSpPr>
            <a:spLocks noGrp="1"/>
          </p:cNvSpPr>
          <p:nvPr>
            <p:ph type="body" sz="quarter" idx="12"/>
          </p:nvPr>
        </p:nvSpPr>
        <p:spPr/>
        <p:txBody>
          <a:bodyPr/>
          <a:lstStyle/>
          <a:p>
            <a:r>
              <a:rPr lang="en-US" dirty="0"/>
              <a:t>In a Maven project put property files in </a:t>
            </a:r>
            <a:r>
              <a:rPr lang="en-US" dirty="0" err="1"/>
              <a:t>src</a:t>
            </a:r>
            <a:r>
              <a:rPr lang="en-US" dirty="0"/>
              <a:t>/test/resources</a:t>
            </a:r>
          </a:p>
          <a:p>
            <a:endParaRPr lang="en-US" dirty="0"/>
          </a:p>
          <a:p>
            <a:endParaRPr lang="en-US" dirty="0"/>
          </a:p>
        </p:txBody>
      </p:sp>
      <p:grpSp>
        <p:nvGrpSpPr>
          <p:cNvPr id="6" name="Group 5"/>
          <p:cNvGrpSpPr/>
          <p:nvPr/>
        </p:nvGrpSpPr>
        <p:grpSpPr>
          <a:xfrm>
            <a:off x="500581" y="2771326"/>
            <a:ext cx="6126830" cy="2140879"/>
            <a:chOff x="1321609" y="2896269"/>
            <a:chExt cx="5732702" cy="2140879"/>
          </a:xfrm>
        </p:grpSpPr>
        <p:sp>
          <p:nvSpPr>
            <p:cNvPr id="4" name="Rectangle 3"/>
            <p:cNvSpPr/>
            <p:nvPr/>
          </p:nvSpPr>
          <p:spPr>
            <a:xfrm>
              <a:off x="1373102" y="2896269"/>
              <a:ext cx="5681209" cy="1823030"/>
            </a:xfrm>
            <a:prstGeom prst="rect">
              <a:avLst/>
            </a:prstGeom>
            <a:solidFill>
              <a:schemeClr val="bg1">
                <a:lumMod val="50000"/>
              </a:schemeClr>
            </a:solidFill>
            <a:ln w="9525">
              <a:noFill/>
              <a:miter lim="800000"/>
              <a:headEnd/>
              <a:tailEnd/>
            </a:ln>
            <a:effectLst/>
          </p:spPr>
          <p:txBody>
            <a:bodyPr lIns="92075" tIns="46038" rIns="92075" bIns="46038" anchor="ctr"/>
            <a:lstStyle/>
            <a:p>
              <a:pPr defTabSz="739775"/>
              <a:r>
                <a:rPr lang="en-US" sz="2000" dirty="0">
                  <a:solidFill>
                    <a:schemeClr val="bg1"/>
                  </a:solidFill>
                </a:rPr>
                <a:t>driver</a:t>
              </a:r>
              <a:r>
                <a:rPr lang="en-US" sz="2000" dirty="0">
                  <a:solidFill>
                    <a:srgbClr val="E11837"/>
                  </a:solidFill>
                </a:rPr>
                <a:t>=</a:t>
              </a:r>
              <a:r>
                <a:rPr lang="en-US" sz="2000" dirty="0"/>
                <a:t>org.h2.Driver</a:t>
              </a:r>
            </a:p>
            <a:p>
              <a:pPr defTabSz="739775"/>
              <a:endParaRPr lang="en-US" sz="2000" dirty="0"/>
            </a:p>
            <a:p>
              <a:pPr defTabSz="739775"/>
              <a:r>
                <a:rPr lang="en-US" sz="2000" dirty="0" err="1"/>
                <a:t>connectionString</a:t>
              </a:r>
              <a:r>
                <a:rPr lang="en-US" sz="2000" dirty="0"/>
                <a:t>=jdbc:h2:mem:simpleorder;DB_CLOSE_DELAY=-1</a:t>
              </a:r>
            </a:p>
          </p:txBody>
        </p:sp>
        <p:sp>
          <p:nvSpPr>
            <p:cNvPr id="5" name="TextBox 4"/>
            <p:cNvSpPr txBox="1"/>
            <p:nvPr/>
          </p:nvSpPr>
          <p:spPr>
            <a:xfrm>
              <a:off x="1321609" y="4667816"/>
              <a:ext cx="2378363" cy="369332"/>
            </a:xfrm>
            <a:prstGeom prst="rect">
              <a:avLst/>
            </a:prstGeom>
            <a:noFill/>
          </p:spPr>
          <p:txBody>
            <a:bodyPr wrap="none" rtlCol="0">
              <a:spAutoFit/>
            </a:bodyPr>
            <a:lstStyle/>
            <a:p>
              <a:r>
                <a:rPr lang="en-US" b="1" dirty="0" err="1"/>
                <a:t>database.properties</a:t>
              </a:r>
              <a:endParaRPr lang="en-US" b="1" dirty="0"/>
            </a:p>
          </p:txBody>
        </p:sp>
      </p:grpSp>
      <p:sp>
        <p:nvSpPr>
          <p:cNvPr id="7" name="Rectangular Callout 6"/>
          <p:cNvSpPr/>
          <p:nvPr/>
        </p:nvSpPr>
        <p:spPr>
          <a:xfrm>
            <a:off x="1611490" y="2283611"/>
            <a:ext cx="3204332" cy="612648"/>
          </a:xfrm>
          <a:prstGeom prst="wedgeRectCallout">
            <a:avLst>
              <a:gd name="adj1" fmla="val -39015"/>
              <a:gd name="adj2" fmla="val 73910"/>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H2 supports in memory databases!</a:t>
            </a:r>
          </a:p>
        </p:txBody>
      </p:sp>
      <p:sp>
        <p:nvSpPr>
          <p:cNvPr id="8" name="Rectangular Callout 7"/>
          <p:cNvSpPr/>
          <p:nvPr/>
        </p:nvSpPr>
        <p:spPr>
          <a:xfrm>
            <a:off x="3069540" y="4192798"/>
            <a:ext cx="3204332" cy="612648"/>
          </a:xfrm>
          <a:prstGeom prst="wedgeRectCallout">
            <a:avLst>
              <a:gd name="adj1" fmla="val -31236"/>
              <a:gd name="adj2" fmla="val -75279"/>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 memory database that is removed when the JVM exists</a:t>
            </a:r>
          </a:p>
        </p:txBody>
      </p:sp>
    </p:spTree>
    <p:extLst>
      <p:ext uri="{BB962C8B-B14F-4D97-AF65-F5344CB8AC3E}">
        <p14:creationId xmlns:p14="http://schemas.microsoft.com/office/powerpoint/2010/main" val="388432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Sidestep: Property files</a:t>
            </a:r>
          </a:p>
        </p:txBody>
      </p:sp>
      <p:sp>
        <p:nvSpPr>
          <p:cNvPr id="3" name="Content Placeholder 2"/>
          <p:cNvSpPr>
            <a:spLocks noGrp="1"/>
          </p:cNvSpPr>
          <p:nvPr>
            <p:ph type="body" sz="quarter" idx="12"/>
          </p:nvPr>
        </p:nvSpPr>
        <p:spPr/>
        <p:txBody>
          <a:bodyPr/>
          <a:lstStyle/>
          <a:p>
            <a:r>
              <a:rPr lang="en-US" dirty="0"/>
              <a:t>Load properties from the </a:t>
            </a:r>
            <a:r>
              <a:rPr lang="en-US" dirty="0" err="1"/>
              <a:t>classpath</a:t>
            </a:r>
            <a:r>
              <a:rPr lang="en-US" dirty="0"/>
              <a:t>:</a:t>
            </a:r>
          </a:p>
        </p:txBody>
      </p:sp>
      <p:sp>
        <p:nvSpPr>
          <p:cNvPr id="4" name="Rectangle 3"/>
          <p:cNvSpPr/>
          <p:nvPr/>
        </p:nvSpPr>
        <p:spPr>
          <a:xfrm>
            <a:off x="624078" y="2439655"/>
            <a:ext cx="6693871" cy="1978690"/>
          </a:xfrm>
          <a:prstGeom prst="rect">
            <a:avLst/>
          </a:prstGeom>
          <a:solidFill>
            <a:schemeClr val="bg1">
              <a:lumMod val="75000"/>
            </a:schemeClr>
          </a:solidFill>
          <a:ln w="9525">
            <a:noFill/>
            <a:miter lim="800000"/>
            <a:headEnd/>
            <a:tailEnd/>
          </a:ln>
          <a:effectLst/>
        </p:spPr>
        <p:txBody>
          <a:bodyPr lIns="92075" tIns="46038" rIns="92075" bIns="46038" anchor="ctr"/>
          <a:lstStyle/>
          <a:p>
            <a:pPr defTabSz="739775"/>
            <a:r>
              <a:rPr lang="en-US" sz="2000" dirty="0"/>
              <a:t>…</a:t>
            </a:r>
          </a:p>
          <a:p>
            <a:pPr defTabSz="739775"/>
            <a:r>
              <a:rPr lang="en-US" sz="2000" dirty="0"/>
              <a:t>properties = new Properties();</a:t>
            </a:r>
            <a:br>
              <a:rPr lang="en-US" sz="2000" dirty="0"/>
            </a:br>
            <a:r>
              <a:rPr lang="en-US" sz="2000" dirty="0" err="1"/>
              <a:t>properties.load</a:t>
            </a:r>
            <a:r>
              <a:rPr lang="en-US" sz="2000" dirty="0"/>
              <a:t>(</a:t>
            </a:r>
            <a:r>
              <a:rPr lang="en-US" sz="2000" dirty="0" err="1"/>
              <a:t>getClass</a:t>
            </a:r>
            <a:r>
              <a:rPr lang="en-US" sz="2000" dirty="0"/>
              <a:t>().</a:t>
            </a:r>
            <a:r>
              <a:rPr lang="en-US" sz="2000" dirty="0" err="1"/>
              <a:t>getClassLoader</a:t>
            </a:r>
            <a:r>
              <a:rPr lang="en-US" sz="2000" dirty="0"/>
              <a:t>().</a:t>
            </a:r>
            <a:r>
              <a:rPr lang="en-US" sz="2000" dirty="0" err="1"/>
              <a:t>getResourceAsStream</a:t>
            </a:r>
            <a:r>
              <a:rPr lang="en-US" sz="2000" dirty="0"/>
              <a:t>("</a:t>
            </a:r>
            <a:r>
              <a:rPr lang="en-US" sz="2000" dirty="0" err="1"/>
              <a:t>database.properties</a:t>
            </a:r>
            <a:r>
              <a:rPr lang="en-US" sz="2000" dirty="0"/>
              <a:t>"));</a:t>
            </a:r>
            <a:br>
              <a:rPr lang="en-US" sz="2000" dirty="0"/>
            </a:br>
            <a:r>
              <a:rPr lang="en-US" sz="2000" dirty="0" err="1"/>
              <a:t>Class.forName</a:t>
            </a:r>
            <a:r>
              <a:rPr lang="en-US" sz="2000" dirty="0"/>
              <a:t>(</a:t>
            </a:r>
            <a:r>
              <a:rPr lang="en-US" sz="2000" dirty="0" err="1"/>
              <a:t>properties.getProperty</a:t>
            </a:r>
            <a:r>
              <a:rPr lang="en-US" sz="2000" dirty="0"/>
              <a:t>("</a:t>
            </a:r>
            <a:r>
              <a:rPr lang="en-US" sz="2000" dirty="0">
                <a:solidFill>
                  <a:srgbClr val="E11837"/>
                </a:solidFill>
              </a:rPr>
              <a:t>driver</a:t>
            </a:r>
            <a:r>
              <a:rPr lang="en-US" sz="2000" dirty="0"/>
              <a:t>"));</a:t>
            </a:r>
          </a:p>
          <a:p>
            <a:pPr defTabSz="739775"/>
            <a:r>
              <a:rPr lang="en-US" sz="2000" dirty="0"/>
              <a:t>…</a:t>
            </a:r>
          </a:p>
        </p:txBody>
      </p:sp>
    </p:spTree>
    <p:extLst>
      <p:ext uri="{BB962C8B-B14F-4D97-AF65-F5344CB8AC3E}">
        <p14:creationId xmlns:p14="http://schemas.microsoft.com/office/powerpoint/2010/main" val="3571435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source patterns</a:t>
            </a:r>
          </a:p>
        </p:txBody>
      </p:sp>
      <p:sp>
        <p:nvSpPr>
          <p:cNvPr id="5" name="Text Placeholder 4">
            <a:extLst>
              <a:ext uri="{FF2B5EF4-FFF2-40B4-BE49-F238E27FC236}">
                <a16:creationId xmlns:a16="http://schemas.microsoft.com/office/drawing/2014/main" id="{AFD355E9-EBC0-6045-A603-F34DEB23FB2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4016951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Rectangle 4"/>
          <p:cNvSpPr>
            <a:spLocks noGrp="1" noChangeArrowheads="1"/>
          </p:cNvSpPr>
          <p:nvPr>
            <p:ph type="title"/>
          </p:nvPr>
        </p:nvSpPr>
        <p:spPr/>
        <p:txBody>
          <a:bodyPr/>
          <a:lstStyle/>
          <a:p>
            <a:r>
              <a:rPr lang="en-GB" dirty="0"/>
              <a:t>Statements and Results</a:t>
            </a:r>
          </a:p>
        </p:txBody>
      </p:sp>
      <p:sp>
        <p:nvSpPr>
          <p:cNvPr id="201733" name="Rectangle 5"/>
          <p:cNvSpPr>
            <a:spLocks noGrp="1" noChangeArrowheads="1"/>
          </p:cNvSpPr>
          <p:nvPr>
            <p:ph type="body" sz="quarter" idx="12"/>
          </p:nvPr>
        </p:nvSpPr>
        <p:spPr/>
        <p:txBody>
          <a:bodyPr>
            <a:normAutofit/>
          </a:bodyPr>
          <a:lstStyle/>
          <a:p>
            <a:r>
              <a:rPr lang="en-GB" sz="2400" dirty="0"/>
              <a:t>Representing SQL statements in JDBC</a:t>
            </a:r>
          </a:p>
          <a:p>
            <a:r>
              <a:rPr lang="en-GB" sz="2400" dirty="0"/>
              <a:t>Executing a SELECT statement</a:t>
            </a:r>
          </a:p>
          <a:p>
            <a:r>
              <a:rPr lang="en-GB" sz="2400" dirty="0"/>
              <a:t>Processing query results</a:t>
            </a:r>
          </a:p>
          <a:p>
            <a:r>
              <a:rPr lang="en-GB" sz="2400" dirty="0"/>
              <a:t>Mapping SQL types to Java types</a:t>
            </a:r>
          </a:p>
          <a:p>
            <a:r>
              <a:rPr lang="en-GB" sz="2400" dirty="0"/>
              <a:t>Executing INSERT, DELETE, and UPDATE statements</a:t>
            </a:r>
          </a:p>
          <a:p>
            <a:r>
              <a:rPr lang="en-GB" sz="2400" dirty="0"/>
              <a:t>Using prepared statements</a:t>
            </a:r>
          </a:p>
          <a:p>
            <a:r>
              <a:rPr lang="en-GB" sz="2400" dirty="0"/>
              <a:t>Handling output parameters and return values from a stored procedure</a:t>
            </a:r>
          </a:p>
          <a:p>
            <a:r>
              <a:rPr lang="en-GB" sz="2400" dirty="0"/>
              <a:t>Using transactions</a:t>
            </a:r>
            <a:endParaRPr lang="en-US" sz="2400" dirty="0"/>
          </a:p>
        </p:txBody>
      </p:sp>
    </p:spTree>
    <p:extLst>
      <p:ext uri="{BB962C8B-B14F-4D97-AF65-F5344CB8AC3E}">
        <p14:creationId xmlns:p14="http://schemas.microsoft.com/office/powerpoint/2010/main" val="27942071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GB"/>
              <a:t>Representing SQL statements in JDBC</a:t>
            </a:r>
            <a:endParaRPr lang="en-GB" dirty="0"/>
          </a:p>
        </p:txBody>
      </p:sp>
      <p:sp>
        <p:nvSpPr>
          <p:cNvPr id="12292" name="Rectangle 3"/>
          <p:cNvSpPr>
            <a:spLocks noGrp="1" noChangeArrowheads="1"/>
          </p:cNvSpPr>
          <p:nvPr>
            <p:ph type="body" sz="quarter" idx="12"/>
          </p:nvPr>
        </p:nvSpPr>
        <p:spPr/>
        <p:txBody>
          <a:bodyPr/>
          <a:lstStyle/>
          <a:p>
            <a:r>
              <a:rPr lang="en-GB"/>
              <a:t>JDBC defines three separate interfaces, to enable you to execute SQL statements in various ways</a:t>
            </a:r>
          </a:p>
        </p:txBody>
      </p:sp>
      <p:sp>
        <p:nvSpPr>
          <p:cNvPr id="12293" name="Rectangle 10"/>
          <p:cNvSpPr>
            <a:spLocks noChangeArrowheads="1"/>
          </p:cNvSpPr>
          <p:nvPr/>
        </p:nvSpPr>
        <p:spPr bwMode="auto">
          <a:xfrm>
            <a:off x="3048191" y="2683608"/>
            <a:ext cx="4999037" cy="608012"/>
          </a:xfrm>
          <a:prstGeom prst="rect">
            <a:avLst/>
          </a:prstGeom>
          <a:noFill/>
          <a:ln w="9525">
            <a:noFill/>
            <a:miter lim="800000"/>
            <a:headEnd/>
            <a:tailEnd/>
          </a:ln>
        </p:spPr>
        <p:txBody>
          <a:bodyPr/>
          <a:lstStyle/>
          <a:p>
            <a:pPr>
              <a:spcBef>
                <a:spcPct val="40000"/>
              </a:spcBef>
              <a:buClr>
                <a:schemeClr val="folHlink"/>
              </a:buClr>
              <a:buSzPct val="60000"/>
              <a:buFont typeface="Wingdings" pitchFamily="2" charset="2"/>
              <a:buNone/>
            </a:pPr>
            <a:r>
              <a:rPr lang="en-GB" dirty="0">
                <a:solidFill>
                  <a:schemeClr val="tx2"/>
                </a:solidFill>
                <a:latin typeface="+mj-lt"/>
              </a:rPr>
              <a:t>Use a </a:t>
            </a:r>
            <a:r>
              <a:rPr lang="en-GB" dirty="0">
                <a:solidFill>
                  <a:schemeClr val="tx2"/>
                </a:solidFill>
              </a:rPr>
              <a:t>Statement</a:t>
            </a:r>
            <a:r>
              <a:rPr lang="en-GB" dirty="0">
                <a:solidFill>
                  <a:schemeClr val="tx2"/>
                </a:solidFill>
                <a:latin typeface="+mj-lt"/>
              </a:rPr>
              <a:t> to execute any SQL statement (DML, DDL, and DCL are all allowed).</a:t>
            </a:r>
            <a:endParaRPr lang="en-US" dirty="0">
              <a:solidFill>
                <a:schemeClr val="tx2"/>
              </a:solidFill>
              <a:latin typeface="+mj-lt"/>
            </a:endParaRPr>
          </a:p>
        </p:txBody>
      </p:sp>
      <p:sp>
        <p:nvSpPr>
          <p:cNvPr id="12294" name="Rectangle 11"/>
          <p:cNvSpPr>
            <a:spLocks noChangeArrowheads="1"/>
          </p:cNvSpPr>
          <p:nvPr/>
        </p:nvSpPr>
        <p:spPr bwMode="auto">
          <a:xfrm>
            <a:off x="3048191" y="3828195"/>
            <a:ext cx="4999037" cy="608013"/>
          </a:xfrm>
          <a:prstGeom prst="rect">
            <a:avLst/>
          </a:prstGeom>
          <a:noFill/>
          <a:ln w="9525">
            <a:noFill/>
            <a:miter lim="800000"/>
            <a:headEnd/>
            <a:tailEnd/>
          </a:ln>
        </p:spPr>
        <p:txBody>
          <a:bodyPr/>
          <a:lstStyle/>
          <a:p>
            <a:pPr>
              <a:spcBef>
                <a:spcPct val="40000"/>
              </a:spcBef>
              <a:buClr>
                <a:schemeClr val="folHlink"/>
              </a:buClr>
              <a:buSzPct val="60000"/>
              <a:buFont typeface="Wingdings" pitchFamily="2" charset="2"/>
              <a:buNone/>
            </a:pPr>
            <a:r>
              <a:rPr lang="en-GB" dirty="0">
                <a:solidFill>
                  <a:schemeClr val="tx2"/>
                </a:solidFill>
                <a:latin typeface="+mj-lt"/>
              </a:rPr>
              <a:t>Use a </a:t>
            </a:r>
            <a:r>
              <a:rPr lang="en-GB" dirty="0" err="1">
                <a:solidFill>
                  <a:schemeClr val="tx2"/>
                </a:solidFill>
              </a:rPr>
              <a:t>PreparedStatement</a:t>
            </a:r>
            <a:r>
              <a:rPr lang="en-GB" dirty="0">
                <a:solidFill>
                  <a:schemeClr val="tx2"/>
                </a:solidFill>
                <a:latin typeface="+mj-lt"/>
              </a:rPr>
              <a:t> to execute prepared (precompiled) SQL statements.</a:t>
            </a:r>
            <a:endParaRPr lang="en-US" dirty="0">
              <a:solidFill>
                <a:schemeClr val="tx2"/>
              </a:solidFill>
              <a:latin typeface="+mj-lt"/>
            </a:endParaRPr>
          </a:p>
        </p:txBody>
      </p:sp>
      <p:sp>
        <p:nvSpPr>
          <p:cNvPr id="12295" name="Rectangle 12"/>
          <p:cNvSpPr>
            <a:spLocks noChangeArrowheads="1"/>
          </p:cNvSpPr>
          <p:nvPr/>
        </p:nvSpPr>
        <p:spPr bwMode="auto">
          <a:xfrm>
            <a:off x="3048191" y="4914662"/>
            <a:ext cx="4999037" cy="608013"/>
          </a:xfrm>
          <a:prstGeom prst="rect">
            <a:avLst/>
          </a:prstGeom>
          <a:noFill/>
          <a:ln w="9525">
            <a:noFill/>
            <a:miter lim="800000"/>
            <a:headEnd/>
            <a:tailEnd/>
          </a:ln>
        </p:spPr>
        <p:txBody>
          <a:bodyPr/>
          <a:lstStyle/>
          <a:p>
            <a:pPr>
              <a:spcBef>
                <a:spcPct val="40000"/>
              </a:spcBef>
              <a:buClr>
                <a:schemeClr val="folHlink"/>
              </a:buClr>
              <a:buSzPct val="60000"/>
              <a:buFont typeface="Wingdings" pitchFamily="2" charset="2"/>
              <a:buNone/>
            </a:pPr>
            <a:r>
              <a:rPr lang="en-GB" dirty="0">
                <a:solidFill>
                  <a:schemeClr val="tx2"/>
                </a:solidFill>
                <a:latin typeface="+mj-lt"/>
              </a:rPr>
              <a:t>Use a </a:t>
            </a:r>
            <a:r>
              <a:rPr lang="en-GB" dirty="0" err="1">
                <a:solidFill>
                  <a:schemeClr val="tx2"/>
                </a:solidFill>
              </a:rPr>
              <a:t>CallableStatement</a:t>
            </a:r>
            <a:r>
              <a:rPr lang="en-GB" dirty="0">
                <a:solidFill>
                  <a:schemeClr val="tx2"/>
                </a:solidFill>
                <a:latin typeface="+mj-lt"/>
              </a:rPr>
              <a:t> to execute stored procedures. Some databases (e.g. Oracle) allow you to write stored procedures in Java.</a:t>
            </a:r>
            <a:endParaRPr lang="en-US" dirty="0">
              <a:solidFill>
                <a:schemeClr val="tx2"/>
              </a:solidFill>
              <a:latin typeface="+mj-lt"/>
            </a:endParaRPr>
          </a:p>
        </p:txBody>
      </p:sp>
      <p:grpSp>
        <p:nvGrpSpPr>
          <p:cNvPr id="12296" name="Group 15"/>
          <p:cNvGrpSpPr>
            <a:grpSpLocks/>
          </p:cNvGrpSpPr>
          <p:nvPr/>
        </p:nvGrpSpPr>
        <p:grpSpPr bwMode="auto">
          <a:xfrm>
            <a:off x="1671828" y="3332895"/>
            <a:ext cx="263525" cy="571500"/>
            <a:chOff x="812" y="3708"/>
            <a:chExt cx="208" cy="450"/>
          </a:xfrm>
        </p:grpSpPr>
        <p:sp>
          <p:nvSpPr>
            <p:cNvPr id="12303" name="Line 14"/>
            <p:cNvSpPr>
              <a:spLocks noChangeShapeType="1"/>
            </p:cNvSpPr>
            <p:nvPr/>
          </p:nvSpPr>
          <p:spPr bwMode="auto">
            <a:xfrm>
              <a:off x="916" y="3852"/>
              <a:ext cx="0" cy="306"/>
            </a:xfrm>
            <a:prstGeom prst="line">
              <a:avLst/>
            </a:prstGeom>
            <a:noFill/>
            <a:ln w="28575">
              <a:solidFill>
                <a:schemeClr val="tx2"/>
              </a:solidFill>
              <a:round/>
              <a:headEnd/>
              <a:tailEnd/>
            </a:ln>
          </p:spPr>
          <p:txBody>
            <a:bodyPr/>
            <a:lstStyle/>
            <a:p>
              <a:endParaRPr lang="en-GB"/>
            </a:p>
          </p:txBody>
        </p:sp>
        <p:sp>
          <p:nvSpPr>
            <p:cNvPr id="12304" name="AutoShape 13"/>
            <p:cNvSpPr>
              <a:spLocks noChangeArrowheads="1"/>
            </p:cNvSpPr>
            <p:nvPr/>
          </p:nvSpPr>
          <p:spPr bwMode="auto">
            <a:xfrm>
              <a:off x="812" y="3708"/>
              <a:ext cx="208" cy="180"/>
            </a:xfrm>
            <a:prstGeom prst="triangle">
              <a:avLst>
                <a:gd name="adj" fmla="val 50000"/>
              </a:avLst>
            </a:prstGeom>
            <a:solidFill>
              <a:schemeClr val="bg1"/>
            </a:solidFill>
            <a:ln w="9525">
              <a:solidFill>
                <a:schemeClr val="tx2"/>
              </a:solidFill>
              <a:miter lim="800000"/>
              <a:headEnd/>
              <a:tailEnd/>
            </a:ln>
          </p:spPr>
          <p:txBody>
            <a:bodyPr wrap="none" anchor="ctr"/>
            <a:lstStyle/>
            <a:p>
              <a:endParaRPr lang="en-US"/>
            </a:p>
          </p:txBody>
        </p:sp>
      </p:grpSp>
      <p:grpSp>
        <p:nvGrpSpPr>
          <p:cNvPr id="12297" name="Group 16"/>
          <p:cNvGrpSpPr>
            <a:grpSpLocks/>
          </p:cNvGrpSpPr>
          <p:nvPr/>
        </p:nvGrpSpPr>
        <p:grpSpPr bwMode="auto">
          <a:xfrm>
            <a:off x="1671828" y="4453670"/>
            <a:ext cx="263525" cy="571500"/>
            <a:chOff x="812" y="3708"/>
            <a:chExt cx="208" cy="450"/>
          </a:xfrm>
        </p:grpSpPr>
        <p:sp>
          <p:nvSpPr>
            <p:cNvPr id="12301" name="Line 17"/>
            <p:cNvSpPr>
              <a:spLocks noChangeShapeType="1"/>
            </p:cNvSpPr>
            <p:nvPr/>
          </p:nvSpPr>
          <p:spPr bwMode="auto">
            <a:xfrm>
              <a:off x="916" y="3852"/>
              <a:ext cx="0" cy="306"/>
            </a:xfrm>
            <a:prstGeom prst="line">
              <a:avLst/>
            </a:prstGeom>
            <a:noFill/>
            <a:ln w="28575">
              <a:solidFill>
                <a:schemeClr val="tx2"/>
              </a:solidFill>
              <a:round/>
              <a:headEnd/>
              <a:tailEnd/>
            </a:ln>
          </p:spPr>
          <p:txBody>
            <a:bodyPr/>
            <a:lstStyle/>
            <a:p>
              <a:endParaRPr lang="en-GB"/>
            </a:p>
          </p:txBody>
        </p:sp>
        <p:sp>
          <p:nvSpPr>
            <p:cNvPr id="12302" name="AutoShape 18"/>
            <p:cNvSpPr>
              <a:spLocks noChangeArrowheads="1"/>
            </p:cNvSpPr>
            <p:nvPr/>
          </p:nvSpPr>
          <p:spPr bwMode="auto">
            <a:xfrm>
              <a:off x="812" y="3708"/>
              <a:ext cx="208" cy="180"/>
            </a:xfrm>
            <a:prstGeom prst="triangle">
              <a:avLst>
                <a:gd name="adj" fmla="val 50000"/>
              </a:avLst>
            </a:prstGeom>
            <a:solidFill>
              <a:schemeClr val="bg1"/>
            </a:solidFill>
            <a:ln w="9525">
              <a:solidFill>
                <a:schemeClr val="tx2"/>
              </a:solidFill>
              <a:miter lim="800000"/>
              <a:headEnd/>
              <a:tailEnd/>
            </a:ln>
          </p:spPr>
          <p:txBody>
            <a:bodyPr wrap="none" anchor="ctr"/>
            <a:lstStyle/>
            <a:p>
              <a:endParaRPr lang="en-US"/>
            </a:p>
          </p:txBody>
        </p:sp>
      </p:grpSp>
      <p:sp>
        <p:nvSpPr>
          <p:cNvPr id="259079" name="Text Box 7"/>
          <p:cNvSpPr txBox="1">
            <a:spLocks noChangeArrowheads="1"/>
          </p:cNvSpPr>
          <p:nvPr/>
        </p:nvSpPr>
        <p:spPr bwMode="auto">
          <a:xfrm>
            <a:off x="624078" y="2702658"/>
            <a:ext cx="2359025" cy="608012"/>
          </a:xfrm>
          <a:prstGeom prst="rect">
            <a:avLst/>
          </a:prstGeom>
          <a:solidFill>
            <a:schemeClr val="accent1"/>
          </a:solidFill>
          <a:ln w="9525">
            <a:noFill/>
            <a:miter lim="800000"/>
            <a:headEnd/>
            <a:tailEnd/>
          </a:ln>
          <a:effectLst>
            <a:outerShdw dist="35921" dir="2700000" algn="ctr" rotWithShape="0">
              <a:schemeClr val="tx2"/>
            </a:outerShdw>
          </a:effectLst>
        </p:spPr>
        <p:txBody>
          <a:bodyPr wrap="none" anchor="ctr"/>
          <a:lstStyle/>
          <a:p>
            <a:pPr algn="ctr">
              <a:defRPr/>
            </a:pPr>
            <a:r>
              <a:rPr lang="en-GB" b="1" dirty="0">
                <a:solidFill>
                  <a:srgbClr val="FFFFFF"/>
                </a:solidFill>
              </a:rPr>
              <a:t>&lt;&lt;interface&gt;&gt;</a:t>
            </a:r>
          </a:p>
          <a:p>
            <a:pPr algn="ctr">
              <a:defRPr/>
            </a:pPr>
            <a:r>
              <a:rPr lang="en-GB" b="1" dirty="0">
                <a:solidFill>
                  <a:srgbClr val="FFFFFF"/>
                </a:solidFill>
              </a:rPr>
              <a:t>Statement</a:t>
            </a:r>
          </a:p>
        </p:txBody>
      </p:sp>
      <p:sp>
        <p:nvSpPr>
          <p:cNvPr id="259080" name="Text Box 8"/>
          <p:cNvSpPr txBox="1">
            <a:spLocks noChangeArrowheads="1"/>
          </p:cNvSpPr>
          <p:nvPr/>
        </p:nvSpPr>
        <p:spPr bwMode="auto">
          <a:xfrm>
            <a:off x="624078" y="3831370"/>
            <a:ext cx="2359025" cy="608013"/>
          </a:xfrm>
          <a:prstGeom prst="rect">
            <a:avLst/>
          </a:prstGeom>
          <a:solidFill>
            <a:schemeClr val="accent1"/>
          </a:solidFill>
          <a:ln w="9525">
            <a:noFill/>
            <a:miter lim="800000"/>
            <a:headEnd/>
            <a:tailEnd/>
          </a:ln>
          <a:effectLst>
            <a:outerShdw dist="35921" dir="2700000" algn="ctr" rotWithShape="0">
              <a:schemeClr val="tx2"/>
            </a:outerShdw>
          </a:effectLst>
        </p:spPr>
        <p:txBody>
          <a:bodyPr wrap="none" anchor="ctr"/>
          <a:lstStyle/>
          <a:p>
            <a:pPr algn="ctr">
              <a:defRPr/>
            </a:pPr>
            <a:r>
              <a:rPr lang="en-GB" b="1">
                <a:solidFill>
                  <a:srgbClr val="FFFFFF"/>
                </a:solidFill>
              </a:rPr>
              <a:t>&lt;&lt;interface&gt;&gt;</a:t>
            </a:r>
          </a:p>
          <a:p>
            <a:pPr algn="ctr">
              <a:defRPr/>
            </a:pPr>
            <a:r>
              <a:rPr lang="en-GB" b="1">
                <a:solidFill>
                  <a:srgbClr val="FFFFFF"/>
                </a:solidFill>
              </a:rPr>
              <a:t>PreparedStatement</a:t>
            </a:r>
          </a:p>
        </p:txBody>
      </p:sp>
      <p:sp>
        <p:nvSpPr>
          <p:cNvPr id="259081" name="Text Box 9"/>
          <p:cNvSpPr txBox="1">
            <a:spLocks noChangeArrowheads="1"/>
          </p:cNvSpPr>
          <p:nvPr/>
        </p:nvSpPr>
        <p:spPr bwMode="auto">
          <a:xfrm>
            <a:off x="624078" y="4953733"/>
            <a:ext cx="2359025" cy="608012"/>
          </a:xfrm>
          <a:prstGeom prst="rect">
            <a:avLst/>
          </a:prstGeom>
          <a:solidFill>
            <a:schemeClr val="accent1"/>
          </a:solidFill>
          <a:ln w="9525">
            <a:noFill/>
            <a:miter lim="800000"/>
            <a:headEnd/>
            <a:tailEnd/>
          </a:ln>
          <a:effectLst>
            <a:outerShdw dist="35921" dir="2700000" algn="ctr" rotWithShape="0">
              <a:schemeClr val="tx2"/>
            </a:outerShdw>
          </a:effectLst>
        </p:spPr>
        <p:txBody>
          <a:bodyPr wrap="none" anchor="ctr"/>
          <a:lstStyle/>
          <a:p>
            <a:pPr algn="ctr">
              <a:defRPr/>
            </a:pPr>
            <a:r>
              <a:rPr lang="en-GB" b="1">
                <a:solidFill>
                  <a:srgbClr val="FFFFFF"/>
                </a:solidFill>
              </a:rPr>
              <a:t>&lt;&lt;interface&gt;&gt;</a:t>
            </a:r>
          </a:p>
          <a:p>
            <a:pPr algn="ctr">
              <a:defRPr/>
            </a:pPr>
            <a:r>
              <a:rPr lang="en-GB" b="1">
                <a:solidFill>
                  <a:srgbClr val="FFFFFF"/>
                </a:solidFill>
              </a:rPr>
              <a:t>CallableStatement</a:t>
            </a:r>
          </a:p>
        </p:txBody>
      </p:sp>
    </p:spTree>
    <p:extLst>
      <p:ext uri="{BB962C8B-B14F-4D97-AF65-F5344CB8AC3E}">
        <p14:creationId xmlns:p14="http://schemas.microsoft.com/office/powerpoint/2010/main" val="38783824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 API Overview</a:t>
            </a:r>
          </a:p>
        </p:txBody>
      </p:sp>
      <p:sp>
        <p:nvSpPr>
          <p:cNvPr id="7" name="Text Placeholder 6">
            <a:extLst>
              <a:ext uri="{FF2B5EF4-FFF2-40B4-BE49-F238E27FC236}">
                <a16:creationId xmlns:a16="http://schemas.microsoft.com/office/drawing/2014/main" id="{E79E141C-7048-1A48-BDA8-DEB0CBBAABAB}"/>
              </a:ext>
            </a:extLst>
          </p:cNvPr>
          <p:cNvSpPr>
            <a:spLocks noGrp="1"/>
          </p:cNvSpPr>
          <p:nvPr>
            <p:ph type="body" sz="quarter" idx="12"/>
          </p:nvPr>
        </p:nvSpPr>
        <p:spPr/>
        <p:txBody>
          <a:bodyPr/>
          <a:lstStyle/>
          <a:p>
            <a:endParaRPr lang="en-US"/>
          </a:p>
        </p:txBody>
      </p:sp>
      <p:pic>
        <p:nvPicPr>
          <p:cNvPr id="4" name="Content Placeholder 3"/>
          <p:cNvPicPr>
            <a:picLocks noGrp="1" noChangeAspect="1"/>
          </p:cNvPicPr>
          <p:nvPr>
            <p:ph idx="4294967295"/>
          </p:nvPr>
        </p:nvPicPr>
        <p:blipFill rotWithShape="1">
          <a:blip r:embed="rId2"/>
          <a:stretch/>
        </p:blipFill>
        <p:spPr>
          <a:xfrm>
            <a:off x="624078" y="1534788"/>
            <a:ext cx="7168308" cy="4648200"/>
          </a:xfrm>
        </p:spPr>
      </p:pic>
    </p:spTree>
    <p:extLst>
      <p:ext uri="{BB962C8B-B14F-4D97-AF65-F5344CB8AC3E}">
        <p14:creationId xmlns:p14="http://schemas.microsoft.com/office/powerpoint/2010/main" val="4301574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en-GB"/>
              <a:t>Executing a SELECT Statement</a:t>
            </a:r>
          </a:p>
        </p:txBody>
      </p:sp>
      <p:sp>
        <p:nvSpPr>
          <p:cNvPr id="13316" name="Rectangle 3"/>
          <p:cNvSpPr>
            <a:spLocks noGrp="1" noChangeArrowheads="1"/>
          </p:cNvSpPr>
          <p:nvPr>
            <p:ph type="body" sz="quarter" idx="12"/>
          </p:nvPr>
        </p:nvSpPr>
        <p:spPr/>
        <p:txBody>
          <a:bodyPr>
            <a:noAutofit/>
          </a:bodyPr>
          <a:lstStyle/>
          <a:p>
            <a:r>
              <a:rPr lang="en-GB" sz="1600" dirty="0"/>
              <a:t>You can use a </a:t>
            </a:r>
            <a:r>
              <a:rPr lang="en-GB" sz="1600" dirty="0" err="1"/>
              <a:t>PreparedStatement</a:t>
            </a:r>
            <a:r>
              <a:rPr lang="en-GB" sz="1600" dirty="0"/>
              <a:t> object to execute a SQL SELECT statement</a:t>
            </a:r>
          </a:p>
          <a:p>
            <a:pPr lvl="1"/>
            <a:r>
              <a:rPr lang="en-US" sz="1600" dirty="0"/>
              <a:t>This is the simplest and most common task in many Java apps</a:t>
            </a:r>
          </a:p>
          <a:p>
            <a:pPr lvl="1"/>
            <a:r>
              <a:rPr lang="en-US" sz="1600" dirty="0" err="1"/>
              <a:t>executeQuery</a:t>
            </a:r>
            <a:r>
              <a:rPr lang="en-US" sz="1600" dirty="0"/>
              <a:t>() returns a </a:t>
            </a:r>
            <a:r>
              <a:rPr lang="en-US" sz="1600" dirty="0" err="1"/>
              <a:t>ResultSet</a:t>
            </a:r>
            <a:r>
              <a:rPr lang="en-US" sz="1600" dirty="0"/>
              <a:t> object. The </a:t>
            </a:r>
            <a:r>
              <a:rPr lang="en-US" sz="1600" dirty="0" err="1"/>
              <a:t>ResultSet</a:t>
            </a:r>
            <a:r>
              <a:rPr lang="en-US" sz="1600" dirty="0"/>
              <a:t> object holds the selected rows and columns</a:t>
            </a:r>
          </a:p>
        </p:txBody>
      </p:sp>
      <p:sp>
        <p:nvSpPr>
          <p:cNvPr id="8" name="Rectangle 9"/>
          <p:cNvSpPr>
            <a:spLocks noChangeArrowheads="1"/>
          </p:cNvSpPr>
          <p:nvPr/>
        </p:nvSpPr>
        <p:spPr bwMode="auto">
          <a:xfrm>
            <a:off x="946056" y="2788169"/>
            <a:ext cx="7251887" cy="2563813"/>
          </a:xfrm>
          <a:prstGeom prst="rect">
            <a:avLst/>
          </a:prstGeom>
          <a:solidFill>
            <a:schemeClr val="bg1"/>
          </a:solidFill>
          <a:ln w="9525">
            <a:solidFill>
              <a:schemeClr val="tx1"/>
            </a:solidFill>
            <a:miter lim="800000"/>
            <a:headEnd/>
            <a:tailEnd/>
          </a:ln>
          <a:effectLst/>
        </p:spPr>
        <p:txBody>
          <a:bodyPr lIns="92075" tIns="46038" rIns="92075" bIns="46038" anchor="ctr"/>
          <a:lstStyle/>
          <a:p>
            <a:pPr defTabSz="739775"/>
            <a:r>
              <a:rPr lang="en-GB" sz="1400" dirty="0" err="1"/>
              <a:t>ResultSet</a:t>
            </a:r>
            <a:r>
              <a:rPr lang="en-GB" sz="1400" dirty="0"/>
              <a:t> </a:t>
            </a:r>
            <a:r>
              <a:rPr lang="en-GB" sz="1400" dirty="0" err="1"/>
              <a:t>rsEmps</a:t>
            </a:r>
            <a:r>
              <a:rPr lang="en-GB" sz="1400" dirty="0"/>
              <a:t> = null;</a:t>
            </a:r>
          </a:p>
          <a:p>
            <a:pPr defTabSz="739775"/>
            <a:r>
              <a:rPr lang="en-GB" sz="1400" dirty="0"/>
              <a:t>try</a:t>
            </a:r>
          </a:p>
          <a:p>
            <a:pPr defTabSz="739775"/>
            <a:r>
              <a:rPr lang="en-GB" sz="1400" dirty="0"/>
              <a:t>{</a:t>
            </a:r>
          </a:p>
          <a:p>
            <a:pPr defTabSz="739775"/>
            <a:r>
              <a:rPr lang="en-GB" sz="1400" dirty="0"/>
              <a:t>  Statement </a:t>
            </a:r>
            <a:r>
              <a:rPr lang="en-GB" sz="1400" dirty="0" err="1"/>
              <a:t>st</a:t>
            </a:r>
            <a:r>
              <a:rPr lang="en-GB" sz="1400" dirty="0"/>
              <a:t> = </a:t>
            </a:r>
            <a:r>
              <a:rPr lang="en-GB" sz="1400" dirty="0" err="1"/>
              <a:t>cnEmps.prepareStatement</a:t>
            </a:r>
            <a:r>
              <a:rPr lang="en-GB" sz="1400" dirty="0"/>
              <a:t>("SELECT Name, Salary FROM Employees");</a:t>
            </a:r>
          </a:p>
          <a:p>
            <a:pPr defTabSz="739775"/>
            <a:r>
              <a:rPr lang="en-GB" sz="1400" dirty="0"/>
              <a:t>  </a:t>
            </a:r>
            <a:r>
              <a:rPr lang="en-GB" sz="1400" dirty="0" err="1"/>
              <a:t>rsEmps</a:t>
            </a:r>
            <a:r>
              <a:rPr lang="en-GB" sz="1400" dirty="0"/>
              <a:t> = </a:t>
            </a:r>
            <a:r>
              <a:rPr lang="en-GB" sz="1400" dirty="0" err="1"/>
              <a:t>st.executeQuery</a:t>
            </a:r>
            <a:r>
              <a:rPr lang="en-GB" sz="1400" dirty="0"/>
              <a:t>();</a:t>
            </a:r>
          </a:p>
          <a:p>
            <a:pPr defTabSz="739775"/>
            <a:r>
              <a:rPr lang="en-GB" sz="1400" dirty="0"/>
              <a:t>}</a:t>
            </a:r>
          </a:p>
          <a:p>
            <a:pPr defTabSz="739775"/>
            <a:r>
              <a:rPr lang="en-GB" sz="1400" dirty="0"/>
              <a:t>catch (</a:t>
            </a:r>
            <a:r>
              <a:rPr lang="en-GB" sz="1400" dirty="0" err="1"/>
              <a:t>SQLException</a:t>
            </a:r>
            <a:r>
              <a:rPr lang="en-GB" sz="1400" dirty="0"/>
              <a:t> e)</a:t>
            </a:r>
          </a:p>
          <a:p>
            <a:pPr defTabSz="739775"/>
            <a:r>
              <a:rPr lang="en-GB" sz="1400" dirty="0"/>
              <a:t>{</a:t>
            </a:r>
          </a:p>
          <a:p>
            <a:pPr defTabSz="739775"/>
            <a:r>
              <a:rPr lang="en-GB" sz="1400" dirty="0"/>
              <a:t>  </a:t>
            </a:r>
            <a:r>
              <a:rPr lang="en-GB" sz="1400" dirty="0" err="1"/>
              <a:t>System.out.println</a:t>
            </a:r>
            <a:r>
              <a:rPr lang="en-GB" sz="1400" dirty="0"/>
              <a:t>("Error executing query: " + e);</a:t>
            </a:r>
          </a:p>
          <a:p>
            <a:pPr defTabSz="739775"/>
            <a:r>
              <a:rPr lang="en-GB" sz="1400" dirty="0"/>
              <a:t>}</a:t>
            </a:r>
          </a:p>
        </p:txBody>
      </p:sp>
    </p:spTree>
    <p:extLst>
      <p:ext uri="{BB962C8B-B14F-4D97-AF65-F5344CB8AC3E}">
        <p14:creationId xmlns:p14="http://schemas.microsoft.com/office/powerpoint/2010/main" val="26896713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GB"/>
              <a:t>Processing Query Results</a:t>
            </a:r>
          </a:p>
        </p:txBody>
      </p:sp>
      <p:sp>
        <p:nvSpPr>
          <p:cNvPr id="14340" name="Rectangle 3"/>
          <p:cNvSpPr>
            <a:spLocks noGrp="1" noChangeArrowheads="1"/>
          </p:cNvSpPr>
          <p:nvPr>
            <p:ph type="body" sz="quarter" idx="12"/>
          </p:nvPr>
        </p:nvSpPr>
        <p:spPr/>
        <p:txBody>
          <a:bodyPr/>
          <a:lstStyle/>
          <a:p>
            <a:r>
              <a:rPr lang="en-GB" dirty="0" err="1"/>
              <a:t>ResultSet</a:t>
            </a:r>
            <a:r>
              <a:rPr lang="en-GB" dirty="0"/>
              <a:t> has a suite of methods named </a:t>
            </a:r>
            <a:r>
              <a:rPr lang="en-GB" dirty="0" err="1"/>
              <a:t>getXxxx</a:t>
            </a:r>
            <a:r>
              <a:rPr lang="en-GB" dirty="0"/>
              <a:t>(), to get a column's value as a specific data type</a:t>
            </a:r>
          </a:p>
          <a:p>
            <a:pPr lvl="1"/>
            <a:r>
              <a:rPr lang="en-GB" dirty="0"/>
              <a:t>Access columns by name</a:t>
            </a:r>
          </a:p>
        </p:txBody>
      </p:sp>
      <p:sp>
        <p:nvSpPr>
          <p:cNvPr id="525316" name="Rectangle 4"/>
          <p:cNvSpPr>
            <a:spLocks noChangeArrowheads="1"/>
          </p:cNvSpPr>
          <p:nvPr/>
        </p:nvSpPr>
        <p:spPr bwMode="auto">
          <a:xfrm>
            <a:off x="821223" y="2641891"/>
            <a:ext cx="7501553" cy="2233133"/>
          </a:xfrm>
          <a:prstGeom prst="rect">
            <a:avLst/>
          </a:prstGeom>
          <a:solidFill>
            <a:schemeClr val="bg1"/>
          </a:solidFill>
          <a:ln w="9525">
            <a:solidFill>
              <a:schemeClr val="tx1"/>
            </a:solidFill>
            <a:miter lim="800000"/>
            <a:headEnd/>
            <a:tailEnd/>
          </a:ln>
          <a:effectLst/>
        </p:spPr>
        <p:txBody>
          <a:bodyPr lIns="92075" tIns="46038" rIns="92075" bIns="46038" anchor="ctr"/>
          <a:lstStyle/>
          <a:p>
            <a:pPr defTabSz="739775"/>
            <a:r>
              <a:rPr lang="en-GB" sz="1400" b="1" dirty="0">
                <a:latin typeface="Courier New"/>
                <a:cs typeface="Courier New"/>
              </a:rPr>
              <a:t>Statement </a:t>
            </a:r>
            <a:r>
              <a:rPr lang="en-GB" sz="1400" b="1" dirty="0" err="1">
                <a:latin typeface="Courier New"/>
                <a:cs typeface="Courier New"/>
              </a:rPr>
              <a:t>st</a:t>
            </a:r>
            <a:r>
              <a:rPr lang="en-GB" sz="1400" b="1" dirty="0">
                <a:latin typeface="Courier New"/>
                <a:cs typeface="Courier New"/>
              </a:rPr>
              <a:t> = </a:t>
            </a:r>
          </a:p>
          <a:p>
            <a:pPr defTabSz="739775"/>
            <a:r>
              <a:rPr lang="en-GB" sz="1400" b="1" dirty="0">
                <a:latin typeface="Courier New"/>
                <a:cs typeface="Courier New"/>
              </a:rPr>
              <a:t>	</a:t>
            </a:r>
            <a:r>
              <a:rPr lang="en-GB" sz="1400" b="1" dirty="0" err="1">
                <a:latin typeface="Courier New"/>
                <a:cs typeface="Courier New"/>
              </a:rPr>
              <a:t>cnEmps.prepareStatement</a:t>
            </a:r>
            <a:r>
              <a:rPr lang="en-GB" sz="1400" b="1" dirty="0">
                <a:latin typeface="Courier New"/>
                <a:cs typeface="Courier New"/>
              </a:rPr>
              <a:t>("SELECT </a:t>
            </a:r>
            <a:r>
              <a:rPr lang="en-GB" sz="1400" b="1" dirty="0" err="1">
                <a:latin typeface="Courier New"/>
                <a:cs typeface="Courier New"/>
              </a:rPr>
              <a:t>Name,Salary</a:t>
            </a:r>
            <a:r>
              <a:rPr lang="en-GB" sz="1400" b="1" dirty="0">
                <a:latin typeface="Courier New"/>
                <a:cs typeface="Courier New"/>
              </a:rPr>
              <a:t> FROM Employees");</a:t>
            </a:r>
          </a:p>
          <a:p>
            <a:pPr defTabSz="739775"/>
            <a:r>
              <a:rPr lang="en-GB" sz="1400" b="1" dirty="0" err="1">
                <a:latin typeface="Courier New"/>
                <a:cs typeface="Courier New"/>
              </a:rPr>
              <a:t>ResultSet</a:t>
            </a:r>
            <a:r>
              <a:rPr lang="en-GB" sz="1400" b="1" dirty="0">
                <a:latin typeface="Courier New"/>
                <a:cs typeface="Courier New"/>
              </a:rPr>
              <a:t> </a:t>
            </a:r>
            <a:r>
              <a:rPr lang="en-GB" sz="1400" b="1" dirty="0" err="1">
                <a:latin typeface="Courier New"/>
                <a:cs typeface="Courier New"/>
              </a:rPr>
              <a:t>rsEmps</a:t>
            </a:r>
            <a:r>
              <a:rPr lang="en-GB" sz="1400" b="1" dirty="0">
                <a:latin typeface="Courier New"/>
                <a:cs typeface="Courier New"/>
              </a:rPr>
              <a:t> = </a:t>
            </a:r>
            <a:r>
              <a:rPr lang="en-GB" sz="1400" b="1" dirty="0" err="1">
                <a:latin typeface="Courier New"/>
                <a:cs typeface="Courier New"/>
              </a:rPr>
              <a:t>st.executeQuery</a:t>
            </a:r>
            <a:r>
              <a:rPr lang="en-GB" sz="1400" b="1" dirty="0">
                <a:latin typeface="Courier New"/>
                <a:cs typeface="Courier New"/>
              </a:rPr>
              <a:t>();</a:t>
            </a:r>
          </a:p>
          <a:p>
            <a:pPr defTabSz="739775"/>
            <a:endParaRPr lang="en-GB" sz="1400" b="1" dirty="0">
              <a:latin typeface="Courier New"/>
              <a:cs typeface="Courier New"/>
            </a:endParaRPr>
          </a:p>
          <a:p>
            <a:pPr defTabSz="739775"/>
            <a:r>
              <a:rPr lang="en-GB" sz="1400" b="1" dirty="0">
                <a:latin typeface="Courier New"/>
                <a:cs typeface="Courier New"/>
              </a:rPr>
              <a:t>while (</a:t>
            </a:r>
            <a:r>
              <a:rPr lang="en-GB" sz="1400" b="1" dirty="0" err="1">
                <a:latin typeface="Courier New"/>
                <a:cs typeface="Courier New"/>
              </a:rPr>
              <a:t>rsEmps.next</a:t>
            </a:r>
            <a:r>
              <a:rPr lang="en-GB" sz="1400" b="1" dirty="0">
                <a:latin typeface="Courier New"/>
                <a:cs typeface="Courier New"/>
              </a:rPr>
              <a:t>() != false)</a:t>
            </a:r>
          </a:p>
          <a:p>
            <a:pPr defTabSz="739775"/>
            <a:r>
              <a:rPr lang="en-GB" sz="1400" b="1" dirty="0">
                <a:latin typeface="Courier New"/>
                <a:cs typeface="Courier New"/>
              </a:rPr>
              <a:t>{</a:t>
            </a:r>
          </a:p>
          <a:p>
            <a:pPr defTabSz="739775"/>
            <a:r>
              <a:rPr lang="en-GB" sz="1400" b="1" dirty="0">
                <a:latin typeface="Courier New"/>
                <a:cs typeface="Courier New"/>
              </a:rPr>
              <a:t>	String     name   = </a:t>
            </a:r>
            <a:r>
              <a:rPr lang="en-GB" sz="1400" b="1" dirty="0" err="1">
                <a:latin typeface="Courier New"/>
                <a:cs typeface="Courier New"/>
              </a:rPr>
              <a:t>rsEmps.getString</a:t>
            </a:r>
            <a:r>
              <a:rPr lang="en-GB" sz="1400" b="1" dirty="0">
                <a:latin typeface="Courier New"/>
                <a:cs typeface="Courier New"/>
              </a:rPr>
              <a:t>("Name");</a:t>
            </a:r>
          </a:p>
          <a:p>
            <a:pPr defTabSz="739775"/>
            <a:r>
              <a:rPr lang="en-GB" sz="1400" b="1" dirty="0">
                <a:latin typeface="Courier New"/>
                <a:cs typeface="Courier New"/>
              </a:rPr>
              <a:t>  	</a:t>
            </a:r>
            <a:r>
              <a:rPr lang="en-GB" sz="1400" b="1" dirty="0" err="1">
                <a:latin typeface="Courier New"/>
                <a:cs typeface="Courier New"/>
              </a:rPr>
              <a:t>BigDecimal</a:t>
            </a:r>
            <a:r>
              <a:rPr lang="en-GB" sz="1400" b="1" dirty="0">
                <a:latin typeface="Courier New"/>
                <a:cs typeface="Courier New"/>
              </a:rPr>
              <a:t> salary = </a:t>
            </a:r>
            <a:r>
              <a:rPr lang="en-GB" sz="1400" b="1" dirty="0" err="1">
                <a:latin typeface="Courier New"/>
                <a:cs typeface="Courier New"/>
              </a:rPr>
              <a:t>rsEmps.getBigDecimal</a:t>
            </a:r>
            <a:r>
              <a:rPr lang="en-GB" sz="1400" b="1" dirty="0">
                <a:latin typeface="Courier New"/>
                <a:cs typeface="Courier New"/>
              </a:rPr>
              <a:t>("Salary");</a:t>
            </a:r>
          </a:p>
          <a:p>
            <a:pPr defTabSz="739775"/>
            <a:r>
              <a:rPr lang="en-GB" sz="1400" b="1" dirty="0">
                <a:latin typeface="Courier New"/>
                <a:cs typeface="Courier New"/>
              </a:rPr>
              <a:t>}</a:t>
            </a:r>
          </a:p>
        </p:txBody>
      </p:sp>
    </p:spTree>
    <p:extLst>
      <p:ext uri="{BB962C8B-B14F-4D97-AF65-F5344CB8AC3E}">
        <p14:creationId xmlns:p14="http://schemas.microsoft.com/office/powerpoint/2010/main" val="31920767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title"/>
          </p:nvPr>
        </p:nvSpPr>
        <p:spPr/>
        <p:txBody>
          <a:bodyPr/>
          <a:lstStyle/>
          <a:p>
            <a:r>
              <a:rPr lang="en-GB"/>
              <a:t>Mapping SQL Types to Java Types</a:t>
            </a:r>
          </a:p>
        </p:txBody>
      </p:sp>
      <p:sp>
        <p:nvSpPr>
          <p:cNvPr id="7" name="Text Placeholder 6">
            <a:extLst>
              <a:ext uri="{FF2B5EF4-FFF2-40B4-BE49-F238E27FC236}">
                <a16:creationId xmlns:a16="http://schemas.microsoft.com/office/drawing/2014/main" id="{CCDDA80C-F31C-394F-A3C5-302FB05A9C45}"/>
              </a:ext>
            </a:extLst>
          </p:cNvPr>
          <p:cNvSpPr>
            <a:spLocks noGrp="1"/>
          </p:cNvSpPr>
          <p:nvPr>
            <p:ph type="body" sz="quarter" idx="12"/>
          </p:nvPr>
        </p:nvSpPr>
        <p:spPr/>
        <p:txBody>
          <a:bodyPr/>
          <a:lstStyle/>
          <a:p>
            <a:endParaRPr lang="en-US"/>
          </a:p>
        </p:txBody>
      </p:sp>
      <p:pic>
        <p:nvPicPr>
          <p:cNvPr id="5" name="Picture 4"/>
          <p:cNvPicPr>
            <a:picLocks noChangeAspect="1"/>
          </p:cNvPicPr>
          <p:nvPr/>
        </p:nvPicPr>
        <p:blipFill>
          <a:blip r:embed="rId3"/>
          <a:stretch>
            <a:fillRect/>
          </a:stretch>
        </p:blipFill>
        <p:spPr>
          <a:xfrm>
            <a:off x="633222" y="1534788"/>
            <a:ext cx="6441973" cy="3934728"/>
          </a:xfrm>
          <a:prstGeom prst="rect">
            <a:avLst/>
          </a:prstGeom>
        </p:spPr>
      </p:pic>
    </p:spTree>
    <p:extLst>
      <p:ext uri="{BB962C8B-B14F-4D97-AF65-F5344CB8AC3E}">
        <p14:creationId xmlns:p14="http://schemas.microsoft.com/office/powerpoint/2010/main" val="357563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title"/>
          </p:nvPr>
        </p:nvSpPr>
        <p:spPr/>
        <p:txBody>
          <a:bodyPr/>
          <a:lstStyle/>
          <a:p>
            <a:r>
              <a:rPr lang="en-GB"/>
              <a:t>Using Prepared Statements</a:t>
            </a:r>
          </a:p>
        </p:txBody>
      </p:sp>
      <p:sp>
        <p:nvSpPr>
          <p:cNvPr id="17412" name="Rectangle 4"/>
          <p:cNvSpPr>
            <a:spLocks noGrp="1" noChangeArrowheads="1"/>
          </p:cNvSpPr>
          <p:nvPr>
            <p:ph type="body" sz="quarter" idx="12"/>
          </p:nvPr>
        </p:nvSpPr>
        <p:spPr/>
        <p:txBody>
          <a:bodyPr>
            <a:normAutofit/>
          </a:bodyPr>
          <a:lstStyle/>
          <a:p>
            <a:r>
              <a:rPr lang="en-GB" dirty="0"/>
              <a:t>A prepared statement is a statement whose SQL is only compiled the first time it is executed</a:t>
            </a:r>
          </a:p>
          <a:p>
            <a:pPr lvl="1"/>
            <a:r>
              <a:rPr lang="en-US" sz="1800" dirty="0"/>
              <a:t>Useful for optimization purposes, if you need to execute the same SQL statement several times with different parameters</a:t>
            </a:r>
          </a:p>
        </p:txBody>
      </p:sp>
      <p:sp>
        <p:nvSpPr>
          <p:cNvPr id="501769" name="Rectangle 9"/>
          <p:cNvSpPr>
            <a:spLocks noChangeArrowheads="1"/>
          </p:cNvSpPr>
          <p:nvPr/>
        </p:nvSpPr>
        <p:spPr bwMode="auto">
          <a:xfrm>
            <a:off x="932227" y="2991018"/>
            <a:ext cx="7175612" cy="2663814"/>
          </a:xfrm>
          <a:prstGeom prst="rect">
            <a:avLst/>
          </a:prstGeom>
          <a:solidFill>
            <a:schemeClr val="bg1"/>
          </a:solidFill>
          <a:ln w="9525">
            <a:solidFill>
              <a:schemeClr val="tx1"/>
            </a:solidFill>
            <a:miter lim="800000"/>
            <a:headEnd/>
            <a:tailEnd/>
          </a:ln>
          <a:effectLst/>
        </p:spPr>
        <p:txBody>
          <a:bodyPr lIns="92075" tIns="46038" rIns="92075" bIns="46038" anchor="ctr"/>
          <a:lstStyle/>
          <a:p>
            <a:pPr defTabSz="739775"/>
            <a:r>
              <a:rPr lang="en-GB" sz="1200" dirty="0" err="1"/>
              <a:t>PreparedStatement</a:t>
            </a:r>
            <a:r>
              <a:rPr lang="en-GB" sz="1200" dirty="0"/>
              <a:t> </a:t>
            </a:r>
            <a:r>
              <a:rPr lang="en-GB" sz="1200" dirty="0" err="1"/>
              <a:t>ps</a:t>
            </a:r>
            <a:r>
              <a:rPr lang="en-GB" sz="1200" dirty="0"/>
              <a:t> = </a:t>
            </a:r>
            <a:r>
              <a:rPr lang="en-GB" sz="1200" dirty="0" err="1"/>
              <a:t>cnEmps.prepareStatement</a:t>
            </a:r>
            <a:r>
              <a:rPr lang="en-GB" sz="1200" dirty="0"/>
              <a:t>(</a:t>
            </a:r>
          </a:p>
          <a:p>
            <a:pPr defTabSz="739775"/>
            <a:r>
              <a:rPr lang="en-GB" sz="1200" dirty="0"/>
              <a:t>                           "UPDATE Employees " + </a:t>
            </a:r>
          </a:p>
          <a:p>
            <a:pPr defTabSz="739775"/>
            <a:r>
              <a:rPr lang="en-GB" sz="1200" dirty="0"/>
              <a:t>                           "SET Salary = Salary * ? " +</a:t>
            </a:r>
          </a:p>
          <a:p>
            <a:pPr defTabSz="739775"/>
            <a:r>
              <a:rPr lang="en-GB" sz="1200" dirty="0"/>
              <a:t>                           "WHERE Region = ?" );</a:t>
            </a:r>
          </a:p>
          <a:p>
            <a:pPr defTabSz="739775"/>
            <a:endParaRPr lang="en-GB" sz="1200" dirty="0"/>
          </a:p>
          <a:p>
            <a:pPr defTabSz="739775"/>
            <a:r>
              <a:rPr lang="en-GB" sz="1200" dirty="0" err="1"/>
              <a:t>ps.setDouble</a:t>
            </a:r>
            <a:r>
              <a:rPr lang="en-GB" sz="1200" dirty="0"/>
              <a:t>(1, 1.25);</a:t>
            </a:r>
          </a:p>
          <a:p>
            <a:pPr defTabSz="739775"/>
            <a:r>
              <a:rPr lang="en-GB" sz="1200" dirty="0" err="1"/>
              <a:t>ps.setString</a:t>
            </a:r>
            <a:r>
              <a:rPr lang="en-GB" sz="1200" dirty="0"/>
              <a:t>(2, "Wales");</a:t>
            </a:r>
          </a:p>
          <a:p>
            <a:pPr defTabSz="739775"/>
            <a:r>
              <a:rPr lang="en-GB" sz="1200" dirty="0" err="1"/>
              <a:t>ps.executeUpdate</a:t>
            </a:r>
            <a:r>
              <a:rPr lang="en-GB" sz="1200" dirty="0"/>
              <a:t>();</a:t>
            </a:r>
          </a:p>
          <a:p>
            <a:pPr defTabSz="739775"/>
            <a:endParaRPr lang="en-GB" sz="1200" dirty="0"/>
          </a:p>
          <a:p>
            <a:pPr defTabSz="739775"/>
            <a:r>
              <a:rPr lang="en-GB" sz="1200" dirty="0" err="1"/>
              <a:t>ps.setDouble</a:t>
            </a:r>
            <a:r>
              <a:rPr lang="en-GB" sz="1200" dirty="0"/>
              <a:t>(1, 1.10);</a:t>
            </a:r>
          </a:p>
          <a:p>
            <a:pPr defTabSz="739775"/>
            <a:r>
              <a:rPr lang="en-GB" sz="1200" dirty="0" err="1"/>
              <a:t>ps.setString</a:t>
            </a:r>
            <a:r>
              <a:rPr lang="en-GB" sz="1200" dirty="0"/>
              <a:t>(2, "London");</a:t>
            </a:r>
          </a:p>
          <a:p>
            <a:pPr defTabSz="739775"/>
            <a:r>
              <a:rPr lang="en-GB" sz="1200" dirty="0" err="1"/>
              <a:t>ps.executeUpdate</a:t>
            </a:r>
            <a:r>
              <a:rPr lang="en-GB" sz="1200" dirty="0"/>
              <a:t>();</a:t>
            </a:r>
          </a:p>
        </p:txBody>
      </p:sp>
      <p:sp>
        <p:nvSpPr>
          <p:cNvPr id="2" name="Rectangular Callout 1"/>
          <p:cNvSpPr/>
          <p:nvPr/>
        </p:nvSpPr>
        <p:spPr>
          <a:xfrm>
            <a:off x="5555441" y="482943"/>
            <a:ext cx="2552398" cy="1051845"/>
          </a:xfrm>
          <a:prstGeom prst="wedgeRectCallout">
            <a:avLst>
              <a:gd name="adj1" fmla="val -28739"/>
              <a:gd name="adj2" fmla="val 70400"/>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 is also an effective way of preventing SQL Injections</a:t>
            </a:r>
          </a:p>
        </p:txBody>
      </p:sp>
    </p:spTree>
    <p:extLst>
      <p:ext uri="{BB962C8B-B14F-4D97-AF65-F5344CB8AC3E}">
        <p14:creationId xmlns:p14="http://schemas.microsoft.com/office/powerpoint/2010/main" val="255351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GB"/>
              <a:t>Getting Metadata for a Result Set</a:t>
            </a:r>
          </a:p>
        </p:txBody>
      </p:sp>
      <p:sp>
        <p:nvSpPr>
          <p:cNvPr id="24580" name="Rectangle 3"/>
          <p:cNvSpPr>
            <a:spLocks noGrp="1" noChangeArrowheads="1"/>
          </p:cNvSpPr>
          <p:nvPr>
            <p:ph type="body" sz="quarter" idx="12"/>
          </p:nvPr>
        </p:nvSpPr>
        <p:spPr/>
        <p:txBody>
          <a:bodyPr/>
          <a:lstStyle/>
          <a:p>
            <a:r>
              <a:rPr lang="en-GB" dirty="0"/>
              <a:t>To obtain metadata for a particular result set, call the </a:t>
            </a:r>
            <a:r>
              <a:rPr lang="en-GB" dirty="0" err="1"/>
              <a:t>getMetaData</a:t>
            </a:r>
            <a:r>
              <a:rPr lang="en-GB" dirty="0"/>
              <a:t>() method on a </a:t>
            </a:r>
            <a:r>
              <a:rPr lang="en-GB" dirty="0" err="1"/>
              <a:t>ResultSet</a:t>
            </a:r>
            <a:r>
              <a:rPr lang="en-GB" dirty="0"/>
              <a:t> object</a:t>
            </a:r>
          </a:p>
        </p:txBody>
      </p:sp>
      <p:sp>
        <p:nvSpPr>
          <p:cNvPr id="8" name="Rectangle 4"/>
          <p:cNvSpPr>
            <a:spLocks noChangeArrowheads="1"/>
          </p:cNvSpPr>
          <p:nvPr/>
        </p:nvSpPr>
        <p:spPr bwMode="auto">
          <a:xfrm>
            <a:off x="915349" y="2534705"/>
            <a:ext cx="6971644" cy="3238399"/>
          </a:xfrm>
          <a:prstGeom prst="rect">
            <a:avLst/>
          </a:prstGeom>
          <a:solidFill>
            <a:schemeClr val="bg1"/>
          </a:solidFill>
          <a:ln w="9525">
            <a:solidFill>
              <a:schemeClr val="tx1"/>
            </a:solidFill>
            <a:miter lim="800000"/>
            <a:headEnd/>
            <a:tailEnd/>
          </a:ln>
          <a:effectLst/>
        </p:spPr>
        <p:txBody>
          <a:bodyPr lIns="92075" tIns="46038" rIns="92075" bIns="46038" anchor="ctr"/>
          <a:lstStyle/>
          <a:p>
            <a:pPr defTabSz="739775"/>
            <a:r>
              <a:rPr lang="en-GB" sz="1200" dirty="0"/>
              <a:t>try</a:t>
            </a:r>
          </a:p>
          <a:p>
            <a:pPr defTabSz="739775"/>
            <a:r>
              <a:rPr lang="en-GB" sz="1200" dirty="0"/>
              <a:t>{</a:t>
            </a:r>
          </a:p>
          <a:p>
            <a:pPr defTabSz="739775"/>
            <a:r>
              <a:rPr lang="en-GB" sz="1200" dirty="0"/>
              <a:t>  </a:t>
            </a:r>
            <a:r>
              <a:rPr lang="en-GB" sz="1200" dirty="0" err="1"/>
              <a:t>ResultSet</a:t>
            </a:r>
            <a:r>
              <a:rPr lang="en-GB" sz="1200" dirty="0"/>
              <a:t> </a:t>
            </a:r>
            <a:r>
              <a:rPr lang="en-GB" sz="1200" dirty="0" err="1"/>
              <a:t>rsEmps</a:t>
            </a:r>
            <a:r>
              <a:rPr lang="en-GB" sz="1200" dirty="0"/>
              <a:t> = </a:t>
            </a:r>
            <a:r>
              <a:rPr lang="en-GB" sz="1200" dirty="0" err="1"/>
              <a:t>st.executeQuery</a:t>
            </a:r>
            <a:r>
              <a:rPr lang="en-GB" sz="1200" dirty="0"/>
              <a:t>("SELECT * FROM Employees");</a:t>
            </a:r>
          </a:p>
          <a:p>
            <a:pPr defTabSz="739775"/>
            <a:r>
              <a:rPr lang="en-GB" sz="1200" dirty="0"/>
              <a:t>  </a:t>
            </a:r>
            <a:r>
              <a:rPr lang="en-GB" sz="1200" dirty="0" err="1"/>
              <a:t>ResultSetMetaData</a:t>
            </a:r>
            <a:r>
              <a:rPr lang="en-GB" sz="1200" dirty="0"/>
              <a:t> </a:t>
            </a:r>
            <a:r>
              <a:rPr lang="en-GB" sz="1200" dirty="0" err="1"/>
              <a:t>rsmd</a:t>
            </a:r>
            <a:r>
              <a:rPr lang="en-GB" sz="1200" dirty="0"/>
              <a:t> = </a:t>
            </a:r>
            <a:r>
              <a:rPr lang="en-GB" sz="1200" dirty="0" err="1"/>
              <a:t>rsEmps.getMetaData</a:t>
            </a:r>
            <a:r>
              <a:rPr lang="en-GB" sz="1200" dirty="0"/>
              <a:t>();</a:t>
            </a:r>
          </a:p>
          <a:p>
            <a:pPr defTabSz="739775"/>
            <a:endParaRPr lang="en-GB" sz="1200" dirty="0"/>
          </a:p>
          <a:p>
            <a:pPr defTabSz="739775"/>
            <a:r>
              <a:rPr lang="en-GB" sz="1200" dirty="0"/>
              <a:t>  </a:t>
            </a:r>
            <a:r>
              <a:rPr lang="en-GB" sz="1200" dirty="0" err="1"/>
              <a:t>int</a:t>
            </a:r>
            <a:r>
              <a:rPr lang="en-GB" sz="1200" dirty="0"/>
              <a:t> </a:t>
            </a:r>
            <a:r>
              <a:rPr lang="en-GB" sz="1200" dirty="0" err="1"/>
              <a:t>columnCount</a:t>
            </a:r>
            <a:r>
              <a:rPr lang="en-GB" sz="1200" dirty="0"/>
              <a:t> = </a:t>
            </a:r>
            <a:r>
              <a:rPr lang="en-GB" sz="1200" dirty="0" err="1"/>
              <a:t>rsmd.getColumnCount</a:t>
            </a:r>
            <a:r>
              <a:rPr lang="en-GB" sz="1200" dirty="0"/>
              <a:t>();</a:t>
            </a:r>
          </a:p>
          <a:p>
            <a:pPr defTabSz="739775"/>
            <a:r>
              <a:rPr lang="en-GB" sz="1200" dirty="0"/>
              <a:t>  for (</a:t>
            </a:r>
            <a:r>
              <a:rPr lang="en-GB" sz="1200" dirty="0" err="1"/>
              <a:t>int</a:t>
            </a:r>
            <a:r>
              <a:rPr lang="en-GB" sz="1200" dirty="0"/>
              <a:t> </a:t>
            </a:r>
            <a:r>
              <a:rPr lang="en-GB" sz="1200" dirty="0" err="1"/>
              <a:t>i</a:t>
            </a:r>
            <a:r>
              <a:rPr lang="en-GB" sz="1200" dirty="0"/>
              <a:t> = 1; </a:t>
            </a:r>
            <a:r>
              <a:rPr lang="en-GB" sz="1200" dirty="0" err="1"/>
              <a:t>i</a:t>
            </a:r>
            <a:r>
              <a:rPr lang="en-GB" sz="1200" dirty="0"/>
              <a:t> &lt;= </a:t>
            </a:r>
            <a:r>
              <a:rPr lang="en-GB" sz="1200" dirty="0" err="1"/>
              <a:t>columnCount</a:t>
            </a:r>
            <a:r>
              <a:rPr lang="en-GB" sz="1200" dirty="0"/>
              <a:t>; </a:t>
            </a:r>
            <a:r>
              <a:rPr lang="en-GB" sz="1200" dirty="0" err="1"/>
              <a:t>i</a:t>
            </a:r>
            <a:r>
              <a:rPr lang="en-GB" sz="1200" dirty="0"/>
              <a:t>++)</a:t>
            </a:r>
          </a:p>
          <a:p>
            <a:pPr defTabSz="739775"/>
            <a:r>
              <a:rPr lang="en-GB" sz="1200" dirty="0"/>
              <a:t>  {</a:t>
            </a:r>
          </a:p>
          <a:p>
            <a:pPr defTabSz="739775"/>
            <a:r>
              <a:rPr lang="en-GB" sz="1200" dirty="0"/>
              <a:t>    </a:t>
            </a:r>
            <a:r>
              <a:rPr lang="en-GB" sz="1200" dirty="0" err="1"/>
              <a:t>System.out.println</a:t>
            </a:r>
            <a:r>
              <a:rPr lang="en-GB" sz="1200" dirty="0"/>
              <a:t>("Col name: " + </a:t>
            </a:r>
            <a:r>
              <a:rPr lang="en-GB" sz="1200" dirty="0" err="1"/>
              <a:t>rsmd.getColumnName</a:t>
            </a:r>
            <a:r>
              <a:rPr lang="en-GB" sz="1200" dirty="0"/>
              <a:t>(</a:t>
            </a:r>
            <a:r>
              <a:rPr lang="en-GB" sz="1200" dirty="0" err="1"/>
              <a:t>i</a:t>
            </a:r>
            <a:r>
              <a:rPr lang="en-GB" sz="1200" dirty="0"/>
              <a:t>));</a:t>
            </a:r>
          </a:p>
          <a:p>
            <a:pPr defTabSz="739775"/>
            <a:r>
              <a:rPr lang="en-GB" sz="1200" dirty="0"/>
              <a:t>    </a:t>
            </a:r>
            <a:r>
              <a:rPr lang="en-GB" sz="1200" dirty="0" err="1"/>
              <a:t>System.out.println</a:t>
            </a:r>
            <a:r>
              <a:rPr lang="en-GB" sz="1200" dirty="0"/>
              <a:t>("Type: "     + </a:t>
            </a:r>
            <a:r>
              <a:rPr lang="en-GB" sz="1200" dirty="0" err="1"/>
              <a:t>rsmd.getColumnTypeName</a:t>
            </a:r>
            <a:r>
              <a:rPr lang="en-GB" sz="1200" dirty="0"/>
              <a:t>(</a:t>
            </a:r>
            <a:r>
              <a:rPr lang="en-GB" sz="1200" dirty="0" err="1"/>
              <a:t>i</a:t>
            </a:r>
            <a:r>
              <a:rPr lang="en-GB" sz="1200" dirty="0"/>
              <a:t>));</a:t>
            </a:r>
          </a:p>
          <a:p>
            <a:pPr defTabSz="739775"/>
            <a:r>
              <a:rPr lang="en-GB" sz="1200" dirty="0"/>
              <a:t>    </a:t>
            </a:r>
            <a:r>
              <a:rPr lang="en-GB" sz="1200" dirty="0" err="1"/>
              <a:t>System.out.println</a:t>
            </a:r>
            <a:r>
              <a:rPr lang="en-GB" sz="1200" dirty="0"/>
              <a:t>("</a:t>
            </a:r>
            <a:r>
              <a:rPr lang="en-GB" sz="1200" dirty="0" err="1"/>
              <a:t>Nullable</a:t>
            </a:r>
            <a:r>
              <a:rPr lang="en-GB" sz="1200" dirty="0"/>
              <a:t>? " + </a:t>
            </a:r>
            <a:r>
              <a:rPr lang="en-GB" sz="1200" dirty="0" err="1"/>
              <a:t>rsmd.isNullable</a:t>
            </a:r>
            <a:r>
              <a:rPr lang="en-GB" sz="1200" dirty="0"/>
              <a:t>(</a:t>
            </a:r>
            <a:r>
              <a:rPr lang="en-GB" sz="1200" dirty="0" err="1"/>
              <a:t>i</a:t>
            </a:r>
            <a:r>
              <a:rPr lang="en-GB" sz="1200" dirty="0"/>
              <a:t>));</a:t>
            </a:r>
          </a:p>
          <a:p>
            <a:pPr defTabSz="739775"/>
            <a:r>
              <a:rPr lang="en-GB" sz="1200" dirty="0"/>
              <a:t>  }</a:t>
            </a:r>
          </a:p>
          <a:p>
            <a:pPr defTabSz="739775"/>
            <a:r>
              <a:rPr lang="en-GB" sz="1200" dirty="0"/>
              <a:t>}</a:t>
            </a:r>
          </a:p>
          <a:p>
            <a:pPr defTabSz="739775"/>
            <a:r>
              <a:rPr lang="en-GB" sz="1200" dirty="0"/>
              <a:t>catch (</a:t>
            </a:r>
            <a:r>
              <a:rPr lang="en-GB" sz="1200" dirty="0" err="1"/>
              <a:t>SQLException</a:t>
            </a:r>
            <a:r>
              <a:rPr lang="en-GB" sz="1200" dirty="0"/>
              <a:t> e)</a:t>
            </a:r>
          </a:p>
          <a:p>
            <a:pPr defTabSz="739775"/>
            <a:r>
              <a:rPr lang="en-GB" sz="1200" dirty="0"/>
              <a:t>{</a:t>
            </a:r>
          </a:p>
          <a:p>
            <a:pPr defTabSz="739775"/>
            <a:r>
              <a:rPr lang="en-GB" sz="1200" dirty="0"/>
              <a:t>  </a:t>
            </a:r>
            <a:r>
              <a:rPr lang="en-GB" sz="1200" dirty="0" err="1"/>
              <a:t>System.out.println</a:t>
            </a:r>
            <a:r>
              <a:rPr lang="en-GB" sz="1200" dirty="0"/>
              <a:t>("Error getting </a:t>
            </a:r>
            <a:r>
              <a:rPr lang="en-GB" sz="1200" dirty="0" err="1"/>
              <a:t>resultset</a:t>
            </a:r>
            <a:r>
              <a:rPr lang="en-GB" sz="1200" dirty="0"/>
              <a:t> metadata: " + e);</a:t>
            </a:r>
          </a:p>
          <a:p>
            <a:pPr defTabSz="739775"/>
            <a:r>
              <a:rPr lang="en-GB" sz="1200" dirty="0"/>
              <a:t>}</a:t>
            </a:r>
          </a:p>
        </p:txBody>
      </p:sp>
    </p:spTree>
    <p:extLst>
      <p:ext uri="{BB962C8B-B14F-4D97-AF65-F5344CB8AC3E}">
        <p14:creationId xmlns:p14="http://schemas.microsoft.com/office/powerpoint/2010/main" val="12455358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14"/>
          <p:cNvSpPr>
            <a:spLocks noGrp="1" noChangeArrowheads="1"/>
          </p:cNvSpPr>
          <p:nvPr>
            <p:ph type="title"/>
          </p:nvPr>
        </p:nvSpPr>
        <p:spPr/>
        <p:txBody>
          <a:bodyPr/>
          <a:lstStyle/>
          <a:p>
            <a:r>
              <a:rPr lang="en-US"/>
              <a:t>Summary</a:t>
            </a:r>
            <a:endParaRPr lang="en-GB"/>
          </a:p>
        </p:txBody>
      </p:sp>
      <p:sp>
        <p:nvSpPr>
          <p:cNvPr id="30724" name="Rectangle 15"/>
          <p:cNvSpPr>
            <a:spLocks noGrp="1" noChangeArrowheads="1"/>
          </p:cNvSpPr>
          <p:nvPr>
            <p:ph type="body" sz="quarter" idx="12"/>
          </p:nvPr>
        </p:nvSpPr>
        <p:spPr/>
        <p:txBody>
          <a:bodyPr>
            <a:normAutofit/>
          </a:bodyPr>
          <a:lstStyle/>
          <a:p>
            <a:r>
              <a:rPr lang="en-GB" sz="2400" dirty="0"/>
              <a:t>JDBC drivers and connections</a:t>
            </a:r>
          </a:p>
          <a:p>
            <a:pPr lvl="1"/>
            <a:r>
              <a:rPr lang="en-GB" sz="2000" dirty="0"/>
              <a:t>JDBC is a standard API, for accessing data in any RDMBS</a:t>
            </a:r>
          </a:p>
          <a:p>
            <a:pPr lvl="1"/>
            <a:r>
              <a:rPr lang="en-GB" sz="2000" dirty="0"/>
              <a:t>Load a JDBC driver, and use the driver manager to get a connection to a database</a:t>
            </a:r>
          </a:p>
          <a:p>
            <a:r>
              <a:rPr lang="en-GB" sz="2400" dirty="0"/>
              <a:t>Statements and results</a:t>
            </a:r>
          </a:p>
          <a:p>
            <a:pPr lvl="1"/>
            <a:r>
              <a:rPr lang="en-GB" sz="2000" dirty="0"/>
              <a:t>JDBC defines three statement-related interfaces: </a:t>
            </a:r>
            <a:br>
              <a:rPr lang="en-GB" sz="2000" dirty="0"/>
            </a:br>
            <a:r>
              <a:rPr lang="en-GB" sz="2000" dirty="0"/>
              <a:t>Statement, </a:t>
            </a:r>
            <a:r>
              <a:rPr lang="en-GB" sz="2000" dirty="0" err="1"/>
              <a:t>PreparedStatement</a:t>
            </a:r>
            <a:r>
              <a:rPr lang="en-GB" sz="2000" dirty="0"/>
              <a:t>, </a:t>
            </a:r>
            <a:r>
              <a:rPr lang="en-GB" sz="2000" dirty="0" err="1"/>
              <a:t>CallableStatement</a:t>
            </a:r>
            <a:endParaRPr lang="en-GB" sz="2000" dirty="0"/>
          </a:p>
          <a:p>
            <a:r>
              <a:rPr lang="en-GB" sz="2400" dirty="0"/>
              <a:t>Obtaining metadata</a:t>
            </a:r>
          </a:p>
          <a:p>
            <a:pPr lvl="1"/>
            <a:r>
              <a:rPr lang="en-GB" sz="2000" dirty="0"/>
              <a:t>Call </a:t>
            </a:r>
            <a:r>
              <a:rPr lang="en-GB" sz="2000" dirty="0" err="1"/>
              <a:t>aConnection.getMetaData</a:t>
            </a:r>
            <a:r>
              <a:rPr lang="en-GB" sz="2000" dirty="0"/>
              <a:t>() to get database metadata</a:t>
            </a:r>
          </a:p>
          <a:p>
            <a:pPr lvl="1"/>
            <a:r>
              <a:rPr lang="en-GB" sz="2000" dirty="0"/>
              <a:t>Call </a:t>
            </a:r>
            <a:r>
              <a:rPr lang="en-GB" sz="2000" dirty="0" err="1"/>
              <a:t>aResultSet.getMetaData</a:t>
            </a:r>
            <a:r>
              <a:rPr lang="en-GB" sz="2000" dirty="0"/>
              <a:t>() to get </a:t>
            </a:r>
            <a:r>
              <a:rPr lang="en-GB" sz="2000" dirty="0" err="1"/>
              <a:t>resultset</a:t>
            </a:r>
            <a:r>
              <a:rPr lang="en-GB" sz="2000" dirty="0"/>
              <a:t> metadata</a:t>
            </a:r>
          </a:p>
          <a:p>
            <a:pPr marL="0" indent="0">
              <a:buNone/>
            </a:pPr>
            <a:endParaRPr lang="en-GB" sz="2000" dirty="0"/>
          </a:p>
        </p:txBody>
      </p:sp>
    </p:spTree>
    <p:extLst>
      <p:ext uri="{BB962C8B-B14F-4D97-AF65-F5344CB8AC3E}">
        <p14:creationId xmlns:p14="http://schemas.microsoft.com/office/powerpoint/2010/main" val="36836686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Logging</a:t>
            </a:r>
          </a:p>
        </p:txBody>
      </p:sp>
      <p:sp>
        <p:nvSpPr>
          <p:cNvPr id="5" name="Text Placeholder 4"/>
          <p:cNvSpPr>
            <a:spLocks noGrp="1"/>
          </p:cNvSpPr>
          <p:nvPr>
            <p:ph type="body" sz="quarter" idx="10"/>
          </p:nvPr>
        </p:nvSpPr>
        <p:spPr/>
        <p:txBody>
          <a:bodyPr/>
          <a:lstStyle/>
          <a:p>
            <a:r>
              <a:rPr lang="en-US" dirty="0"/>
              <a:t>More elegant error handling</a:t>
            </a:r>
          </a:p>
        </p:txBody>
      </p:sp>
    </p:spTree>
    <p:extLst>
      <p:ext uri="{BB962C8B-B14F-4D97-AF65-F5344CB8AC3E}">
        <p14:creationId xmlns:p14="http://schemas.microsoft.com/office/powerpoint/2010/main" val="666063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Pattern categories mapped to layers</a:t>
            </a:r>
          </a:p>
        </p:txBody>
      </p:sp>
      <p:sp>
        <p:nvSpPr>
          <p:cNvPr id="3" name="Text Placeholder 2">
            <a:extLst>
              <a:ext uri="{FF2B5EF4-FFF2-40B4-BE49-F238E27FC236}">
                <a16:creationId xmlns:a16="http://schemas.microsoft.com/office/drawing/2014/main" id="{A57FAD4A-4D1F-C54C-8A28-9DBDCF79ED87}"/>
              </a:ext>
            </a:extLst>
          </p:cNvPr>
          <p:cNvSpPr>
            <a:spLocks noGrp="1"/>
          </p:cNvSpPr>
          <p:nvPr>
            <p:ph type="body" sz="quarter" idx="12"/>
          </p:nvPr>
        </p:nvSpPr>
        <p:spPr/>
        <p:txBody>
          <a:bodyPr/>
          <a:lstStyle/>
          <a:p>
            <a:endParaRPr lang="en-US"/>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829177064"/>
              </p:ext>
            </p:extLst>
          </p:nvPr>
        </p:nvGraphicFramePr>
        <p:xfrm>
          <a:off x="1540841" y="2135947"/>
          <a:ext cx="6102350" cy="3952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nip Single Corner Rectangle 6"/>
          <p:cNvSpPr/>
          <p:nvPr/>
        </p:nvSpPr>
        <p:spPr>
          <a:xfrm>
            <a:off x="1703039" y="3396546"/>
            <a:ext cx="2088232" cy="914400"/>
          </a:xfrm>
          <a:prstGeom prst="snip1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a:solidFill>
                  <a:schemeClr val="bg1"/>
                </a:solidFill>
              </a:rPr>
              <a:t>Domain Logic </a:t>
            </a:r>
          </a:p>
          <a:p>
            <a:pPr lvl="1"/>
            <a:r>
              <a:rPr lang="en-US" sz="1400" dirty="0">
                <a:solidFill>
                  <a:schemeClr val="bg1"/>
                </a:solidFill>
              </a:rPr>
              <a:t>Patterns</a:t>
            </a:r>
          </a:p>
        </p:txBody>
      </p:sp>
      <p:sp>
        <p:nvSpPr>
          <p:cNvPr id="9" name="Snip Single Corner Rectangle 8"/>
          <p:cNvSpPr/>
          <p:nvPr/>
        </p:nvSpPr>
        <p:spPr>
          <a:xfrm>
            <a:off x="3539243" y="4800702"/>
            <a:ext cx="1764196" cy="914400"/>
          </a:xfrm>
          <a:prstGeom prst="snip1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a:solidFill>
                  <a:schemeClr val="bg1"/>
                </a:solidFill>
              </a:rPr>
              <a:t>Data Source Architectural Patterns</a:t>
            </a:r>
          </a:p>
        </p:txBody>
      </p:sp>
      <p:sp>
        <p:nvSpPr>
          <p:cNvPr id="10" name="Snip Single Corner Rectangle 9"/>
          <p:cNvSpPr/>
          <p:nvPr/>
        </p:nvSpPr>
        <p:spPr>
          <a:xfrm>
            <a:off x="5375447" y="4800702"/>
            <a:ext cx="1692188" cy="914400"/>
          </a:xfrm>
          <a:prstGeom prst="snip1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a:t>Object-Relational … Patterns</a:t>
            </a:r>
          </a:p>
        </p:txBody>
      </p:sp>
      <p:sp>
        <p:nvSpPr>
          <p:cNvPr id="11" name="Snip Single Corner Rectangle 10"/>
          <p:cNvSpPr/>
          <p:nvPr/>
        </p:nvSpPr>
        <p:spPr>
          <a:xfrm>
            <a:off x="1703039" y="2028394"/>
            <a:ext cx="1728192" cy="914400"/>
          </a:xfrm>
          <a:prstGeom prst="snip1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a:t>Web Presentation Patterns</a:t>
            </a:r>
          </a:p>
        </p:txBody>
      </p:sp>
      <p:sp>
        <p:nvSpPr>
          <p:cNvPr id="12" name="Snip Single Corner Rectangle 11"/>
          <p:cNvSpPr/>
          <p:nvPr/>
        </p:nvSpPr>
        <p:spPr>
          <a:xfrm>
            <a:off x="5375447" y="2748474"/>
            <a:ext cx="1692188" cy="1980220"/>
          </a:xfrm>
          <a:prstGeom prst="snip1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a:t>Distribution Patterns</a:t>
            </a:r>
          </a:p>
        </p:txBody>
      </p:sp>
      <p:sp>
        <p:nvSpPr>
          <p:cNvPr id="13" name="Snip Single Corner Rectangle 12"/>
          <p:cNvSpPr/>
          <p:nvPr/>
        </p:nvSpPr>
        <p:spPr>
          <a:xfrm>
            <a:off x="1703039" y="4800702"/>
            <a:ext cx="1728192" cy="914400"/>
          </a:xfrm>
          <a:prstGeom prst="snip1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a:t>Offline Concurrency Patterns</a:t>
            </a:r>
          </a:p>
        </p:txBody>
      </p:sp>
      <p:sp>
        <p:nvSpPr>
          <p:cNvPr id="14" name="Snip Single Corner Rectangle 13"/>
          <p:cNvSpPr/>
          <p:nvPr/>
        </p:nvSpPr>
        <p:spPr>
          <a:xfrm>
            <a:off x="3575247" y="2028394"/>
            <a:ext cx="1440160" cy="914400"/>
          </a:xfrm>
          <a:prstGeom prst="snip1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a:t>Session State Patterns</a:t>
            </a:r>
          </a:p>
        </p:txBody>
      </p:sp>
      <p:sp>
        <p:nvSpPr>
          <p:cNvPr id="15" name="Rectangular Callout 14"/>
          <p:cNvSpPr/>
          <p:nvPr/>
        </p:nvSpPr>
        <p:spPr>
          <a:xfrm>
            <a:off x="1010275" y="2748474"/>
            <a:ext cx="1920272" cy="930699"/>
          </a:xfrm>
          <a:prstGeom prst="wedgeRectCallout">
            <a:avLst>
              <a:gd name="adj1" fmla="val -7738"/>
              <a:gd name="adj2" fmla="val 66553"/>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Domain Model</a:t>
            </a:r>
          </a:p>
          <a:p>
            <a:r>
              <a:rPr lang="en-US" sz="1400" dirty="0">
                <a:solidFill>
                  <a:schemeClr val="bg1"/>
                </a:solidFill>
              </a:rPr>
              <a:t>Service Layer</a:t>
            </a:r>
          </a:p>
          <a:p>
            <a:r>
              <a:rPr lang="en-US" sz="1400" dirty="0">
                <a:solidFill>
                  <a:schemeClr val="bg1"/>
                </a:solidFill>
              </a:rPr>
              <a:t>Layer </a:t>
            </a:r>
            <a:r>
              <a:rPr lang="en-US" sz="1400" dirty="0" err="1">
                <a:solidFill>
                  <a:schemeClr val="bg1"/>
                </a:solidFill>
              </a:rPr>
              <a:t>Supertype</a:t>
            </a:r>
            <a:endParaRPr lang="en-US" sz="1400" dirty="0">
              <a:solidFill>
                <a:schemeClr val="bg1"/>
              </a:solidFill>
            </a:endParaRPr>
          </a:p>
        </p:txBody>
      </p:sp>
      <p:sp>
        <p:nvSpPr>
          <p:cNvPr id="16" name="Rectangular Callout 15"/>
          <p:cNvSpPr/>
          <p:nvPr/>
        </p:nvSpPr>
        <p:spPr>
          <a:xfrm>
            <a:off x="3953968" y="3870003"/>
            <a:ext cx="1920272" cy="930699"/>
          </a:xfrm>
          <a:prstGeom prst="wedgeRectCallout">
            <a:avLst>
              <a:gd name="adj1" fmla="val -7738"/>
              <a:gd name="adj2" fmla="val 66553"/>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Data Mapper</a:t>
            </a:r>
          </a:p>
          <a:p>
            <a:r>
              <a:rPr lang="en-US" sz="1400" dirty="0">
                <a:solidFill>
                  <a:schemeClr val="bg1"/>
                </a:solidFill>
              </a:rPr>
              <a:t>Identity Map</a:t>
            </a:r>
          </a:p>
          <a:p>
            <a:r>
              <a:rPr lang="en-US" sz="1400" dirty="0">
                <a:solidFill>
                  <a:schemeClr val="bg1"/>
                </a:solidFill>
              </a:rPr>
              <a:t>Separated Interface</a:t>
            </a:r>
          </a:p>
        </p:txBody>
      </p:sp>
      <p:sp>
        <p:nvSpPr>
          <p:cNvPr id="17" name="Rectangular Callout 16"/>
          <p:cNvSpPr/>
          <p:nvPr/>
        </p:nvSpPr>
        <p:spPr>
          <a:xfrm>
            <a:off x="5199699" y="1909831"/>
            <a:ext cx="2168854" cy="930699"/>
          </a:xfrm>
          <a:prstGeom prst="wedgeRectCallout">
            <a:avLst>
              <a:gd name="adj1" fmla="val -7738"/>
              <a:gd name="adj2" fmla="val 66553"/>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Data Transfer Object (DTO)</a:t>
            </a:r>
          </a:p>
          <a:p>
            <a:r>
              <a:rPr lang="en-US" sz="1400" dirty="0">
                <a:solidFill>
                  <a:schemeClr val="bg1"/>
                </a:solidFill>
              </a:rPr>
              <a:t>Remote Facade</a:t>
            </a:r>
          </a:p>
        </p:txBody>
      </p:sp>
    </p:spTree>
    <p:extLst>
      <p:ext uri="{BB962C8B-B14F-4D97-AF65-F5344CB8AC3E}">
        <p14:creationId xmlns:p14="http://schemas.microsoft.com/office/powerpoint/2010/main" val="13874953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Remember this?</a:t>
            </a:r>
          </a:p>
        </p:txBody>
      </p:sp>
      <p:sp>
        <p:nvSpPr>
          <p:cNvPr id="5" name="Content Placeholder 4"/>
          <p:cNvSpPr>
            <a:spLocks noGrp="1"/>
          </p:cNvSpPr>
          <p:nvPr>
            <p:ph type="body" sz="quarter" idx="12"/>
          </p:nvPr>
        </p:nvSpPr>
        <p:spPr/>
        <p:txBody>
          <a:bodyPr/>
          <a:lstStyle/>
          <a:p>
            <a:r>
              <a:rPr lang="en-US" dirty="0" err="1"/>
              <a:t>ClassNotFoundException</a:t>
            </a:r>
            <a:r>
              <a:rPr lang="en-US" dirty="0"/>
              <a:t> is a checked exception so we are required to catch it</a:t>
            </a:r>
          </a:p>
          <a:p>
            <a:r>
              <a:rPr lang="en-US" dirty="0"/>
              <a:t>What happens with all things printed to </a:t>
            </a:r>
            <a:r>
              <a:rPr lang="en-US" i="1" dirty="0"/>
              <a:t>out</a:t>
            </a:r>
            <a:r>
              <a:rPr lang="en-US" dirty="0"/>
              <a:t>?</a:t>
            </a:r>
          </a:p>
        </p:txBody>
      </p:sp>
      <p:sp>
        <p:nvSpPr>
          <p:cNvPr id="6" name="Rectangle 16"/>
          <p:cNvSpPr>
            <a:spLocks noChangeArrowheads="1"/>
          </p:cNvSpPr>
          <p:nvPr/>
        </p:nvSpPr>
        <p:spPr bwMode="auto">
          <a:xfrm>
            <a:off x="758909" y="2636787"/>
            <a:ext cx="6734924" cy="2243783"/>
          </a:xfrm>
          <a:prstGeom prst="rect">
            <a:avLst/>
          </a:prstGeom>
          <a:solidFill>
            <a:schemeClr val="bg1"/>
          </a:solidFill>
          <a:ln w="9525">
            <a:solidFill>
              <a:schemeClr val="tx1"/>
            </a:solidFill>
            <a:miter lim="800000"/>
            <a:headEnd/>
            <a:tailEnd/>
          </a:ln>
          <a:effectLst/>
        </p:spPr>
        <p:txBody>
          <a:bodyPr lIns="92075" tIns="46038" rIns="92075" bIns="46038" anchor="ctr"/>
          <a:lstStyle/>
          <a:p>
            <a:pPr defTabSz="739775">
              <a:defRPr/>
            </a:pPr>
            <a:r>
              <a:rPr lang="en-GB" dirty="0"/>
              <a:t>try</a:t>
            </a:r>
          </a:p>
          <a:p>
            <a:pPr defTabSz="739775">
              <a:defRPr/>
            </a:pPr>
            <a:r>
              <a:rPr lang="en-GB" dirty="0"/>
              <a:t>{</a:t>
            </a:r>
          </a:p>
          <a:p>
            <a:pPr defTabSz="739775">
              <a:defRPr/>
            </a:pPr>
            <a:r>
              <a:rPr lang="en-GB" dirty="0"/>
              <a:t>  </a:t>
            </a:r>
            <a:r>
              <a:rPr lang="en-GB" dirty="0" err="1"/>
              <a:t>Class.forName</a:t>
            </a:r>
            <a:r>
              <a:rPr lang="en-GB" dirty="0"/>
              <a:t>("</a:t>
            </a:r>
            <a:r>
              <a:rPr lang="en-GB" dirty="0" err="1"/>
              <a:t>com.mysql.jdbc.Driver</a:t>
            </a:r>
            <a:r>
              <a:rPr lang="en-GB" dirty="0"/>
              <a:t>");</a:t>
            </a:r>
          </a:p>
          <a:p>
            <a:pPr defTabSz="739775">
              <a:defRPr/>
            </a:pPr>
            <a:r>
              <a:rPr lang="en-GB" dirty="0"/>
              <a:t>}</a:t>
            </a:r>
          </a:p>
          <a:p>
            <a:pPr defTabSz="739775">
              <a:defRPr/>
            </a:pPr>
            <a:r>
              <a:rPr lang="en-GB" dirty="0"/>
              <a:t>catch (</a:t>
            </a:r>
            <a:r>
              <a:rPr lang="en-GB" dirty="0" err="1"/>
              <a:t>ClassNotFoundException</a:t>
            </a:r>
            <a:r>
              <a:rPr lang="en-GB" dirty="0"/>
              <a:t> e)</a:t>
            </a:r>
          </a:p>
          <a:p>
            <a:pPr defTabSz="739775">
              <a:defRPr/>
            </a:pPr>
            <a:r>
              <a:rPr lang="en-GB" dirty="0"/>
              <a:t>{</a:t>
            </a:r>
          </a:p>
          <a:p>
            <a:pPr defTabSz="739775">
              <a:defRPr/>
            </a:pPr>
            <a:r>
              <a:rPr lang="en-GB" dirty="0"/>
              <a:t>  </a:t>
            </a:r>
            <a:r>
              <a:rPr lang="en-GB" dirty="0" err="1"/>
              <a:t>System.out.println</a:t>
            </a:r>
            <a:r>
              <a:rPr lang="en-GB" dirty="0"/>
              <a:t>("Error loading JDBC driver: " + e);</a:t>
            </a:r>
          </a:p>
          <a:p>
            <a:pPr defTabSz="739775">
              <a:defRPr/>
            </a:pPr>
            <a:r>
              <a:rPr lang="en-GB" dirty="0"/>
              <a:t>}</a:t>
            </a:r>
          </a:p>
        </p:txBody>
      </p:sp>
    </p:spTree>
    <p:extLst>
      <p:ext uri="{BB962C8B-B14F-4D97-AF65-F5344CB8AC3E}">
        <p14:creationId xmlns:p14="http://schemas.microsoft.com/office/powerpoint/2010/main" val="39594662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and streams</a:t>
            </a:r>
          </a:p>
        </p:txBody>
      </p:sp>
      <p:sp>
        <p:nvSpPr>
          <p:cNvPr id="3" name="Content Placeholder 2"/>
          <p:cNvSpPr>
            <a:spLocks noGrp="1"/>
          </p:cNvSpPr>
          <p:nvPr>
            <p:ph type="body" sz="quarter" idx="12"/>
          </p:nvPr>
        </p:nvSpPr>
        <p:spPr/>
        <p:txBody>
          <a:bodyPr>
            <a:normAutofit/>
          </a:bodyPr>
          <a:lstStyle/>
          <a:p>
            <a:pPr>
              <a:lnSpc>
                <a:spcPct val="150000"/>
              </a:lnSpc>
            </a:pPr>
            <a:r>
              <a:rPr lang="en-US" dirty="0"/>
              <a:t>System has 3 public streams to access</a:t>
            </a:r>
          </a:p>
          <a:p>
            <a:pPr lvl="1">
              <a:lnSpc>
                <a:spcPct val="150000"/>
              </a:lnSpc>
            </a:pPr>
            <a:r>
              <a:rPr lang="en-US" dirty="0" err="1"/>
              <a:t>System.in</a:t>
            </a:r>
            <a:r>
              <a:rPr lang="en-US" dirty="0"/>
              <a:t>, to read from</a:t>
            </a:r>
          </a:p>
          <a:p>
            <a:pPr lvl="1">
              <a:lnSpc>
                <a:spcPct val="150000"/>
              </a:lnSpc>
            </a:pPr>
            <a:r>
              <a:rPr lang="en-US" dirty="0" err="1"/>
              <a:t>System.out</a:t>
            </a:r>
            <a:r>
              <a:rPr lang="en-US" dirty="0"/>
              <a:t>, to write normal stuff to</a:t>
            </a:r>
          </a:p>
          <a:p>
            <a:pPr lvl="1">
              <a:lnSpc>
                <a:spcPct val="150000"/>
              </a:lnSpc>
            </a:pPr>
            <a:r>
              <a:rPr lang="en-US" dirty="0" err="1"/>
              <a:t>System.err</a:t>
            </a:r>
            <a:r>
              <a:rPr lang="en-US" dirty="0"/>
              <a:t>, to write errors to</a:t>
            </a:r>
          </a:p>
          <a:p>
            <a:pPr>
              <a:lnSpc>
                <a:spcPct val="150000"/>
              </a:lnSpc>
            </a:pPr>
            <a:r>
              <a:rPr lang="en-US" dirty="0"/>
              <a:t>Every stream can be redirected/piped using</a:t>
            </a:r>
          </a:p>
          <a:p>
            <a:pPr lvl="1">
              <a:lnSpc>
                <a:spcPct val="150000"/>
              </a:lnSpc>
            </a:pPr>
            <a:r>
              <a:rPr lang="en-US" dirty="0" err="1"/>
              <a:t>System.setIn</a:t>
            </a:r>
            <a:r>
              <a:rPr lang="en-US" dirty="0"/>
              <a:t>(</a:t>
            </a:r>
            <a:r>
              <a:rPr lang="en-US" dirty="0" err="1"/>
              <a:t>InputStream</a:t>
            </a:r>
            <a:r>
              <a:rPr lang="en-US" dirty="0"/>
              <a:t> </a:t>
            </a:r>
            <a:r>
              <a:rPr lang="en-US" dirty="0" err="1"/>
              <a:t>newIn</a:t>
            </a:r>
            <a:r>
              <a:rPr lang="en-US" dirty="0"/>
              <a:t>)</a:t>
            </a:r>
          </a:p>
          <a:p>
            <a:pPr lvl="1">
              <a:lnSpc>
                <a:spcPct val="150000"/>
              </a:lnSpc>
            </a:pPr>
            <a:r>
              <a:rPr lang="en-US" dirty="0" err="1"/>
              <a:t>System.setOut</a:t>
            </a:r>
            <a:r>
              <a:rPr lang="en-US" dirty="0"/>
              <a:t>(</a:t>
            </a:r>
            <a:r>
              <a:rPr lang="en-US" dirty="0" err="1"/>
              <a:t>PrintStream</a:t>
            </a:r>
            <a:r>
              <a:rPr lang="en-US" dirty="0"/>
              <a:t> </a:t>
            </a:r>
            <a:r>
              <a:rPr lang="en-US" dirty="0" err="1"/>
              <a:t>newOut</a:t>
            </a:r>
            <a:r>
              <a:rPr lang="en-US" dirty="0"/>
              <a:t>)</a:t>
            </a:r>
          </a:p>
          <a:p>
            <a:pPr lvl="1">
              <a:lnSpc>
                <a:spcPct val="150000"/>
              </a:lnSpc>
            </a:pPr>
            <a:r>
              <a:rPr lang="en-US" dirty="0" err="1"/>
              <a:t>System.setErr</a:t>
            </a:r>
            <a:r>
              <a:rPr lang="en-US" dirty="0"/>
              <a:t>(</a:t>
            </a:r>
            <a:r>
              <a:rPr lang="en-US" dirty="0" err="1"/>
              <a:t>PrintStream</a:t>
            </a:r>
            <a:r>
              <a:rPr lang="en-US" dirty="0"/>
              <a:t> </a:t>
            </a:r>
            <a:r>
              <a:rPr lang="en-US" dirty="0" err="1"/>
              <a:t>newErr</a:t>
            </a:r>
            <a:r>
              <a:rPr lang="en-US" dirty="0"/>
              <a:t>)</a:t>
            </a:r>
          </a:p>
        </p:txBody>
      </p:sp>
    </p:spTree>
    <p:extLst>
      <p:ext uri="{BB962C8B-B14F-4D97-AF65-F5344CB8AC3E}">
        <p14:creationId xmlns:p14="http://schemas.microsoft.com/office/powerpoint/2010/main" val="9050892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Logging</a:t>
            </a:r>
          </a:p>
        </p:txBody>
      </p:sp>
      <p:sp>
        <p:nvSpPr>
          <p:cNvPr id="3" name="Content Placeholder 2"/>
          <p:cNvSpPr>
            <a:spLocks noGrp="1"/>
          </p:cNvSpPr>
          <p:nvPr>
            <p:ph type="body" sz="quarter" idx="12"/>
          </p:nvPr>
        </p:nvSpPr>
        <p:spPr/>
        <p:txBody>
          <a:bodyPr/>
          <a:lstStyle/>
          <a:p>
            <a:r>
              <a:rPr lang="en-US" dirty="0"/>
              <a:t>Better control over</a:t>
            </a:r>
          </a:p>
          <a:p>
            <a:pPr lvl="1"/>
            <a:r>
              <a:rPr lang="en-US" dirty="0"/>
              <a:t>What and when to log (format, severities)</a:t>
            </a:r>
          </a:p>
          <a:p>
            <a:pPr lvl="1"/>
            <a:r>
              <a:rPr lang="en-US" dirty="0"/>
              <a:t>Where to log (file, database, webserver, etc.)</a:t>
            </a:r>
          </a:p>
          <a:p>
            <a:pPr lvl="1"/>
            <a:r>
              <a:rPr lang="en-US" dirty="0"/>
              <a:t>Log management (size, clearance, etc.)</a:t>
            </a:r>
          </a:p>
          <a:p>
            <a:r>
              <a:rPr lang="en-US" dirty="0"/>
              <a:t>Simple API</a:t>
            </a:r>
          </a:p>
        </p:txBody>
      </p:sp>
      <p:sp>
        <p:nvSpPr>
          <p:cNvPr id="4" name="Rectangle 16"/>
          <p:cNvSpPr>
            <a:spLocks noChangeArrowheads="1"/>
          </p:cNvSpPr>
          <p:nvPr/>
        </p:nvSpPr>
        <p:spPr bwMode="auto">
          <a:xfrm>
            <a:off x="633222" y="3057764"/>
            <a:ext cx="7201009" cy="2476801"/>
          </a:xfrm>
          <a:prstGeom prst="rect">
            <a:avLst/>
          </a:prstGeom>
          <a:solidFill>
            <a:schemeClr val="bg1"/>
          </a:solidFill>
          <a:ln w="9525">
            <a:solidFill>
              <a:schemeClr val="tx1"/>
            </a:solidFill>
            <a:miter lim="800000"/>
            <a:headEnd/>
            <a:tailEnd/>
          </a:ln>
          <a:effectLst/>
        </p:spPr>
        <p:txBody>
          <a:bodyPr lIns="92075" tIns="46038" rIns="92075" bIns="46038" anchor="ctr"/>
          <a:lstStyle/>
          <a:p>
            <a:pPr defTabSz="739775">
              <a:defRPr/>
            </a:pPr>
            <a:r>
              <a:rPr lang="en-US" dirty="0"/>
              <a:t>private Logger logger = </a:t>
            </a:r>
            <a:r>
              <a:rPr lang="en-US" dirty="0" err="1"/>
              <a:t>Logger.getLogger</a:t>
            </a:r>
            <a:r>
              <a:rPr lang="en-US" dirty="0"/>
              <a:t>(</a:t>
            </a:r>
            <a:r>
              <a:rPr lang="en-US" dirty="0" err="1"/>
              <a:t>getClass</a:t>
            </a:r>
            <a:r>
              <a:rPr lang="en-US" dirty="0"/>
              <a:t>().</a:t>
            </a:r>
            <a:r>
              <a:rPr lang="en-US" dirty="0" err="1"/>
              <a:t>getName</a:t>
            </a:r>
            <a:r>
              <a:rPr lang="en-US" dirty="0"/>
              <a:t>());</a:t>
            </a:r>
            <a:endParaRPr lang="en-GB" dirty="0"/>
          </a:p>
          <a:p>
            <a:pPr defTabSz="739775">
              <a:defRPr/>
            </a:pPr>
            <a:r>
              <a:rPr lang="en-GB" dirty="0"/>
              <a:t>try</a:t>
            </a:r>
          </a:p>
          <a:p>
            <a:pPr defTabSz="739775">
              <a:defRPr/>
            </a:pPr>
            <a:r>
              <a:rPr lang="en-GB" dirty="0"/>
              <a:t>{</a:t>
            </a:r>
          </a:p>
          <a:p>
            <a:pPr defTabSz="739775">
              <a:defRPr/>
            </a:pPr>
            <a:r>
              <a:rPr lang="en-GB" dirty="0"/>
              <a:t>  </a:t>
            </a:r>
            <a:r>
              <a:rPr lang="en-GB" dirty="0" err="1"/>
              <a:t>Class.forName</a:t>
            </a:r>
            <a:r>
              <a:rPr lang="en-GB" dirty="0"/>
              <a:t>("</a:t>
            </a:r>
            <a:r>
              <a:rPr lang="en-GB" dirty="0" err="1"/>
              <a:t>com.mysql.jdbc.Driver</a:t>
            </a:r>
            <a:r>
              <a:rPr lang="en-GB" dirty="0"/>
              <a:t>");</a:t>
            </a:r>
          </a:p>
          <a:p>
            <a:pPr defTabSz="739775">
              <a:defRPr/>
            </a:pPr>
            <a:r>
              <a:rPr lang="en-GB" dirty="0"/>
              <a:t>}</a:t>
            </a:r>
          </a:p>
          <a:p>
            <a:pPr defTabSz="739775">
              <a:defRPr/>
            </a:pPr>
            <a:r>
              <a:rPr lang="en-GB" dirty="0"/>
              <a:t>catch (</a:t>
            </a:r>
            <a:r>
              <a:rPr lang="en-GB" dirty="0" err="1"/>
              <a:t>ClassNotFoundException</a:t>
            </a:r>
            <a:r>
              <a:rPr lang="en-GB" dirty="0"/>
              <a:t> e)</a:t>
            </a:r>
          </a:p>
          <a:p>
            <a:pPr defTabSz="739775">
              <a:defRPr/>
            </a:pPr>
            <a:r>
              <a:rPr lang="en-GB" dirty="0"/>
              <a:t>{</a:t>
            </a:r>
          </a:p>
          <a:p>
            <a:pPr defTabSz="739775">
              <a:defRPr/>
            </a:pPr>
            <a:r>
              <a:rPr lang="en-GB" dirty="0"/>
              <a:t>  </a:t>
            </a:r>
            <a:r>
              <a:rPr lang="en-GB" dirty="0" err="1"/>
              <a:t>logger.severe</a:t>
            </a:r>
            <a:r>
              <a:rPr lang="en-GB" dirty="0"/>
              <a:t>("Error loading JDBC driver: " + e);</a:t>
            </a:r>
          </a:p>
          <a:p>
            <a:pPr defTabSz="739775">
              <a:defRPr/>
            </a:pPr>
            <a:r>
              <a:rPr lang="en-GB" dirty="0"/>
              <a:t>}</a:t>
            </a:r>
          </a:p>
        </p:txBody>
      </p:sp>
    </p:spTree>
    <p:extLst>
      <p:ext uri="{BB962C8B-B14F-4D97-AF65-F5344CB8AC3E}">
        <p14:creationId xmlns:p14="http://schemas.microsoft.com/office/powerpoint/2010/main" val="39458370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a:t>
            </a:r>
          </a:p>
        </p:txBody>
      </p:sp>
      <p:sp>
        <p:nvSpPr>
          <p:cNvPr id="3" name="Content Placeholder 2"/>
          <p:cNvSpPr>
            <a:spLocks noGrp="1"/>
          </p:cNvSpPr>
          <p:nvPr>
            <p:ph type="body" sz="quarter" idx="12"/>
          </p:nvPr>
        </p:nvSpPr>
        <p:spPr/>
        <p:txBody>
          <a:bodyPr/>
          <a:lstStyle/>
          <a:p>
            <a:pPr marL="0" indent="0">
              <a:buNone/>
            </a:pPr>
            <a:r>
              <a:rPr lang="en-US" sz="2400" dirty="0"/>
              <a:t>The Java Logging API can be configured in two ways:</a:t>
            </a:r>
          </a:p>
          <a:p>
            <a:r>
              <a:rPr lang="en-US" sz="2400" dirty="0"/>
              <a:t>Via a configuration class</a:t>
            </a:r>
          </a:p>
          <a:p>
            <a:pPr lvl="1"/>
            <a:r>
              <a:rPr lang="en-US" sz="2000" dirty="0"/>
              <a:t>JVM parameter </a:t>
            </a:r>
            <a:r>
              <a:rPr lang="en-US" sz="2000" dirty="0" err="1"/>
              <a:t>java.util.logging.config.class</a:t>
            </a:r>
            <a:endParaRPr lang="en-US" sz="2000" dirty="0"/>
          </a:p>
          <a:p>
            <a:r>
              <a:rPr lang="en-US" sz="2400" dirty="0"/>
              <a:t>Via a configuration file.</a:t>
            </a:r>
          </a:p>
          <a:p>
            <a:pPr lvl="1"/>
            <a:r>
              <a:rPr lang="en-US" sz="2000" dirty="0"/>
              <a:t>default logging configuration file located at "lib/</a:t>
            </a:r>
            <a:r>
              <a:rPr lang="en-US" sz="2000" dirty="0" err="1"/>
              <a:t>logging.properties</a:t>
            </a:r>
            <a:r>
              <a:rPr lang="en-US" sz="2000" dirty="0"/>
              <a:t>”</a:t>
            </a:r>
          </a:p>
          <a:p>
            <a:pPr lvl="1"/>
            <a:r>
              <a:rPr lang="en-US" sz="2000" dirty="0"/>
              <a:t>setting the JVM property </a:t>
            </a:r>
            <a:r>
              <a:rPr lang="en-US" sz="2000" dirty="0" err="1"/>
              <a:t>java.util.logging.config.file</a:t>
            </a:r>
            <a:endParaRPr lang="en-US" sz="2000" dirty="0"/>
          </a:p>
        </p:txBody>
      </p:sp>
      <p:sp>
        <p:nvSpPr>
          <p:cNvPr id="4" name="Rectangular Callout 3"/>
          <p:cNvSpPr/>
          <p:nvPr/>
        </p:nvSpPr>
        <p:spPr>
          <a:xfrm>
            <a:off x="5857161" y="2087803"/>
            <a:ext cx="2822725" cy="612648"/>
          </a:xfrm>
          <a:prstGeom prst="wedgeRectCallout">
            <a:avLst>
              <a:gd name="adj1" fmla="val -39015"/>
              <a:gd name="adj2" fmla="val 73910"/>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Located in JRE folder, so applies for every application</a:t>
            </a:r>
          </a:p>
        </p:txBody>
      </p:sp>
    </p:spTree>
    <p:extLst>
      <p:ext uri="{BB962C8B-B14F-4D97-AF65-F5344CB8AC3E}">
        <p14:creationId xmlns:p14="http://schemas.microsoft.com/office/powerpoint/2010/main" val="12162039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configure</a:t>
            </a:r>
          </a:p>
        </p:txBody>
      </p:sp>
      <p:sp>
        <p:nvSpPr>
          <p:cNvPr id="3" name="Content Placeholder 2"/>
          <p:cNvSpPr>
            <a:spLocks noGrp="1"/>
          </p:cNvSpPr>
          <p:nvPr>
            <p:ph type="body" sz="quarter" idx="12"/>
          </p:nvPr>
        </p:nvSpPr>
        <p:spPr/>
        <p:txBody>
          <a:bodyPr/>
          <a:lstStyle/>
          <a:p>
            <a:r>
              <a:rPr lang="en-US" dirty="0"/>
              <a:t>Handlers (e.g. </a:t>
            </a:r>
            <a:r>
              <a:rPr lang="en-US" dirty="0" err="1"/>
              <a:t>ConsoleHandler</a:t>
            </a:r>
            <a:r>
              <a:rPr lang="en-US" dirty="0"/>
              <a:t>, </a:t>
            </a:r>
            <a:r>
              <a:rPr lang="en-US" dirty="0" err="1"/>
              <a:t>FileHandler</a:t>
            </a:r>
            <a:r>
              <a:rPr lang="en-US" dirty="0"/>
              <a:t>, </a:t>
            </a:r>
            <a:r>
              <a:rPr lang="en-US" dirty="0" err="1"/>
              <a:t>StreamHandler</a:t>
            </a:r>
            <a:r>
              <a:rPr lang="en-US" dirty="0"/>
              <a:t>, </a:t>
            </a:r>
            <a:r>
              <a:rPr lang="en-US" dirty="0" err="1"/>
              <a:t>SocketHandler</a:t>
            </a:r>
            <a:r>
              <a:rPr lang="en-US" dirty="0"/>
              <a:t>, </a:t>
            </a:r>
            <a:r>
              <a:rPr lang="en-US" dirty="0" err="1"/>
              <a:t>MemoryHandler</a:t>
            </a:r>
            <a:r>
              <a:rPr lang="en-US" dirty="0"/>
              <a:t>)</a:t>
            </a:r>
          </a:p>
          <a:p>
            <a:r>
              <a:rPr lang="en-US" dirty="0"/>
              <a:t>Formatters (e.g. </a:t>
            </a:r>
            <a:r>
              <a:rPr lang="en-US" dirty="0" err="1"/>
              <a:t>SimpleFormatter</a:t>
            </a:r>
            <a:r>
              <a:rPr lang="en-US" dirty="0"/>
              <a:t>, </a:t>
            </a:r>
            <a:r>
              <a:rPr lang="en-US" dirty="0" err="1"/>
              <a:t>XMLFormatter</a:t>
            </a:r>
            <a:r>
              <a:rPr lang="en-US" dirty="0"/>
              <a:t>)</a:t>
            </a:r>
          </a:p>
          <a:p>
            <a:r>
              <a:rPr lang="en-US" dirty="0"/>
              <a:t>Levels  (e.g. SEVERE, WARNING, INFO, CONFIG, FINE, FINER, FINEST)</a:t>
            </a:r>
          </a:p>
        </p:txBody>
      </p:sp>
    </p:spTree>
    <p:extLst>
      <p:ext uri="{BB962C8B-B14F-4D97-AF65-F5344CB8AC3E}">
        <p14:creationId xmlns:p14="http://schemas.microsoft.com/office/powerpoint/2010/main" val="6219458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type="body" sz="quarter" idx="12"/>
          </p:nvPr>
        </p:nvSpPr>
        <p:spPr/>
        <p:txBody>
          <a:bodyPr>
            <a:normAutofit/>
          </a:bodyPr>
          <a:lstStyle/>
          <a:p>
            <a:r>
              <a:rPr lang="en-US" sz="2400" dirty="0">
                <a:hlinkClick r:id="rId2"/>
              </a:rPr>
              <a:t>http://tutorials.jenkov.com/jdbc/index.html</a:t>
            </a:r>
          </a:p>
          <a:p>
            <a:r>
              <a:rPr lang="en-US" sz="2400" dirty="0">
                <a:hlinkClick r:id="rId2"/>
              </a:rPr>
              <a:t>http://tutorials.jenkov.com/java-logging/index.html</a:t>
            </a:r>
            <a:r>
              <a:rPr lang="en-US" sz="2400" dirty="0"/>
              <a:t> </a:t>
            </a:r>
          </a:p>
          <a:p>
            <a:r>
              <a:rPr lang="en-US" sz="2400" dirty="0">
                <a:hlinkClick r:id="rId3" invalidUrl="https://github.com/arktekk/jcp/blob/master/Slides/Appendix A - Accessing Databases using JDBC.pptx?raw=true"/>
              </a:rPr>
              <a:t>https://github.com/arktekk/jcp/blob/master/Slides/Appendix%20A%20-%20Accessing%20Databases%20using%20JDBC.pptx?raw=true</a:t>
            </a:r>
            <a:endParaRPr lang="en-US" sz="2400" dirty="0"/>
          </a:p>
          <a:p>
            <a:r>
              <a:rPr lang="en-US" sz="2400" dirty="0"/>
              <a:t>Patterns of Enterprise Application Architecture, Fowler</a:t>
            </a:r>
          </a:p>
          <a:p>
            <a:r>
              <a:rPr lang="en-US" sz="2400" dirty="0"/>
              <a:t>Data Access Patterns: Database Interactions in Object-Oriented Applications, Nock</a:t>
            </a:r>
          </a:p>
        </p:txBody>
      </p:sp>
    </p:spTree>
    <p:extLst>
      <p:ext uri="{BB962C8B-B14F-4D97-AF65-F5344CB8AC3E}">
        <p14:creationId xmlns:p14="http://schemas.microsoft.com/office/powerpoint/2010/main" val="59186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t>Motivation</a:t>
            </a:r>
          </a:p>
        </p:txBody>
      </p:sp>
      <p:sp>
        <p:nvSpPr>
          <p:cNvPr id="3075" name="Rectangle 3"/>
          <p:cNvSpPr>
            <a:spLocks noGrp="1" noChangeArrowheads="1"/>
          </p:cNvSpPr>
          <p:nvPr>
            <p:ph type="body" sz="quarter" idx="12"/>
          </p:nvPr>
        </p:nvSpPr>
        <p:spPr>
          <a:xfrm>
            <a:off x="3443688" y="1534788"/>
            <a:ext cx="5076234" cy="4648200"/>
          </a:xfrm>
        </p:spPr>
        <p:txBody>
          <a:bodyPr/>
          <a:lstStyle/>
          <a:p>
            <a:r>
              <a:rPr lang="en-US" dirty="0"/>
              <a:t>Most software systems require persistent data (i.e. data that persists between program executions).</a:t>
            </a:r>
          </a:p>
          <a:p>
            <a:r>
              <a:rPr lang="en-US" dirty="0"/>
              <a:t>In general, distributing low-level data access logic throughout a program is not a good idea (design).</a:t>
            </a:r>
          </a:p>
        </p:txBody>
      </p:sp>
      <p:grpSp>
        <p:nvGrpSpPr>
          <p:cNvPr id="12" name="Group 11"/>
          <p:cNvGrpSpPr/>
          <p:nvPr/>
        </p:nvGrpSpPr>
        <p:grpSpPr>
          <a:xfrm>
            <a:off x="278934" y="2192520"/>
            <a:ext cx="2615668" cy="4336683"/>
            <a:chOff x="5859463" y="1393825"/>
            <a:chExt cx="3040062" cy="5040313"/>
          </a:xfrm>
        </p:grpSpPr>
        <p:sp>
          <p:nvSpPr>
            <p:cNvPr id="2" name="Rectangle 1"/>
            <p:cNvSpPr/>
            <p:nvPr/>
          </p:nvSpPr>
          <p:spPr>
            <a:xfrm>
              <a:off x="5926138" y="1393825"/>
              <a:ext cx="2590800" cy="213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77" name="TextBox 2"/>
            <p:cNvSpPr txBox="1">
              <a:spLocks noChangeArrowheads="1"/>
            </p:cNvSpPr>
            <p:nvPr/>
          </p:nvSpPr>
          <p:spPr bwMode="auto">
            <a:xfrm>
              <a:off x="5942013" y="1393825"/>
              <a:ext cx="1243012"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a:t>Program</a:t>
              </a:r>
            </a:p>
          </p:txBody>
        </p:sp>
        <p:sp>
          <p:nvSpPr>
            <p:cNvPr id="7" name="Rectangle 6"/>
            <p:cNvSpPr/>
            <p:nvPr/>
          </p:nvSpPr>
          <p:spPr>
            <a:xfrm>
              <a:off x="6564313" y="2000250"/>
              <a:ext cx="531812" cy="50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7788275" y="2000250"/>
              <a:ext cx="533400" cy="50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6919913" y="2792413"/>
              <a:ext cx="531812" cy="50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6154738" y="2792413"/>
              <a:ext cx="533400" cy="50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 name="Straight Connector 4"/>
            <p:cNvCxnSpPr>
              <a:stCxn id="7" idx="3"/>
              <a:endCxn id="8" idx="1"/>
            </p:cNvCxnSpPr>
            <p:nvPr/>
          </p:nvCxnSpPr>
          <p:spPr>
            <a:xfrm>
              <a:off x="7096125" y="2254250"/>
              <a:ext cx="6921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2"/>
              <a:endCxn id="10" idx="0"/>
            </p:cNvCxnSpPr>
            <p:nvPr/>
          </p:nvCxnSpPr>
          <p:spPr>
            <a:xfrm flipH="1">
              <a:off x="6421438" y="2508250"/>
              <a:ext cx="407987" cy="284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2"/>
              <a:endCxn id="9" idx="0"/>
            </p:cNvCxnSpPr>
            <p:nvPr/>
          </p:nvCxnSpPr>
          <p:spPr>
            <a:xfrm>
              <a:off x="6829425" y="2508250"/>
              <a:ext cx="355600" cy="284163"/>
            </a:xfrm>
            <a:prstGeom prst="line">
              <a:avLst/>
            </a:prstGeom>
          </p:spPr>
          <p:style>
            <a:lnRef idx="1">
              <a:schemeClr val="accent1"/>
            </a:lnRef>
            <a:fillRef idx="0">
              <a:schemeClr val="accent1"/>
            </a:fillRef>
            <a:effectRef idx="0">
              <a:schemeClr val="accent1"/>
            </a:effectRef>
            <a:fontRef idx="minor">
              <a:schemeClr val="tx1"/>
            </a:fontRef>
          </p:style>
        </p:cxnSp>
        <p:grpSp>
          <p:nvGrpSpPr>
            <p:cNvPr id="3085" name="Group 14"/>
            <p:cNvGrpSpPr>
              <a:grpSpLocks/>
            </p:cNvGrpSpPr>
            <p:nvPr/>
          </p:nvGrpSpPr>
          <p:grpSpPr bwMode="auto">
            <a:xfrm>
              <a:off x="6792913" y="5062538"/>
              <a:ext cx="1016000" cy="1371600"/>
              <a:chOff x="6788898" y="4495800"/>
              <a:chExt cx="1016553" cy="1371600"/>
            </a:xfrm>
          </p:grpSpPr>
          <p:sp>
            <p:nvSpPr>
              <p:cNvPr id="14" name="Flowchart: Magnetic Disk 13"/>
              <p:cNvSpPr/>
              <p:nvPr/>
            </p:nvSpPr>
            <p:spPr>
              <a:xfrm>
                <a:off x="6788898" y="4495800"/>
                <a:ext cx="1016553" cy="13716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3092" name="TextBox 17"/>
              <p:cNvSpPr txBox="1">
                <a:spLocks noChangeArrowheads="1"/>
              </p:cNvSpPr>
              <p:nvPr/>
            </p:nvSpPr>
            <p:spPr bwMode="auto">
              <a:xfrm>
                <a:off x="6914697" y="5100935"/>
                <a:ext cx="774993"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a:solidFill>
                      <a:srgbClr val="FFFFFF"/>
                    </a:solidFill>
                  </a:rPr>
                  <a:t>Data</a:t>
                </a:r>
              </a:p>
            </p:txBody>
          </p:sp>
        </p:grpSp>
        <p:cxnSp>
          <p:nvCxnSpPr>
            <p:cNvPr id="17" name="Straight Connector 16"/>
            <p:cNvCxnSpPr>
              <a:stCxn id="10" idx="2"/>
            </p:cNvCxnSpPr>
            <p:nvPr/>
          </p:nvCxnSpPr>
          <p:spPr>
            <a:xfrm>
              <a:off x="6421438" y="3300413"/>
              <a:ext cx="585787" cy="1881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8" idx="2"/>
            </p:cNvCxnSpPr>
            <p:nvPr/>
          </p:nvCxnSpPr>
          <p:spPr>
            <a:xfrm flipH="1">
              <a:off x="7562850" y="2508250"/>
              <a:ext cx="492125" cy="2554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9" idx="2"/>
              <a:endCxn id="14" idx="1"/>
            </p:cNvCxnSpPr>
            <p:nvPr/>
          </p:nvCxnSpPr>
          <p:spPr>
            <a:xfrm>
              <a:off x="7185025" y="3300413"/>
              <a:ext cx="115888" cy="1762125"/>
            </a:xfrm>
            <a:prstGeom prst="line">
              <a:avLst/>
            </a:prstGeom>
          </p:spPr>
          <p:style>
            <a:lnRef idx="1">
              <a:schemeClr val="accent1"/>
            </a:lnRef>
            <a:fillRef idx="0">
              <a:schemeClr val="accent1"/>
            </a:fillRef>
            <a:effectRef idx="0">
              <a:schemeClr val="accent1"/>
            </a:effectRef>
            <a:fontRef idx="minor">
              <a:schemeClr val="tx1"/>
            </a:fontRef>
          </p:style>
        </p:cxnSp>
        <p:sp>
          <p:nvSpPr>
            <p:cNvPr id="3089" name="TextBox 32"/>
            <p:cNvSpPr txBox="1">
              <a:spLocks noChangeArrowheads="1"/>
            </p:cNvSpPr>
            <p:nvPr/>
          </p:nvSpPr>
          <p:spPr bwMode="auto">
            <a:xfrm>
              <a:off x="5859463" y="4008438"/>
              <a:ext cx="2152650" cy="400050"/>
            </a:xfrm>
            <a:prstGeom prst="rect">
              <a:avLst/>
            </a:prstGeom>
            <a:solidFill>
              <a:srgbClr val="FFFFFF">
                <a:alpha val="70979"/>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a:t>select * from Items</a:t>
              </a:r>
            </a:p>
          </p:txBody>
        </p:sp>
        <p:sp>
          <p:nvSpPr>
            <p:cNvPr id="3090" name="TextBox 33"/>
            <p:cNvSpPr txBox="1">
              <a:spLocks noChangeArrowheads="1"/>
            </p:cNvSpPr>
            <p:nvPr/>
          </p:nvSpPr>
          <p:spPr bwMode="auto">
            <a:xfrm>
              <a:off x="6467475" y="4400550"/>
              <a:ext cx="2432050" cy="400050"/>
            </a:xfrm>
            <a:prstGeom prst="rect">
              <a:avLst/>
            </a:prstGeom>
            <a:solidFill>
              <a:srgbClr val="FFFFFF">
                <a:alpha val="70979"/>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dirty="0" err="1"/>
                <a:t>rs.getString</a:t>
              </a:r>
              <a:r>
                <a:rPr lang="en-US" sz="2000" dirty="0"/>
                <a:t>("Name")</a:t>
              </a:r>
            </a:p>
          </p:txBody>
        </p:sp>
      </p:grpSp>
    </p:spTree>
    <p:extLst>
      <p:ext uri="{BB962C8B-B14F-4D97-AF65-F5344CB8AC3E}">
        <p14:creationId xmlns:p14="http://schemas.microsoft.com/office/powerpoint/2010/main" val="2393432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Data Access Layer</a:t>
            </a:r>
          </a:p>
        </p:txBody>
      </p:sp>
      <p:sp>
        <p:nvSpPr>
          <p:cNvPr id="4099" name="Rectangle 3"/>
          <p:cNvSpPr>
            <a:spLocks noGrp="1" noChangeArrowheads="1"/>
          </p:cNvSpPr>
          <p:nvPr>
            <p:ph type="body" sz="quarter" idx="12"/>
          </p:nvPr>
        </p:nvSpPr>
        <p:spPr/>
        <p:txBody>
          <a:bodyPr>
            <a:normAutofit/>
          </a:bodyPr>
          <a:lstStyle/>
          <a:p>
            <a:r>
              <a:rPr lang="en-US" sz="2400" dirty="0"/>
              <a:t>A better design is one that includes a data access layer which encapsulates the details of the underlying persistence API.</a:t>
            </a:r>
          </a:p>
          <a:p>
            <a:r>
              <a:rPr lang="en-US" sz="2400" dirty="0"/>
              <a:t>It abstracts the low-level details of persistent storage.</a:t>
            </a:r>
          </a:p>
          <a:p>
            <a:r>
              <a:rPr lang="en-US" sz="2400" dirty="0"/>
              <a:t>It provides an interface that is usually a better match for the style of programming used in the domain logic. For example, the data access layer might provide an OO interface onto relational data.</a:t>
            </a:r>
          </a:p>
        </p:txBody>
      </p:sp>
    </p:spTree>
    <p:extLst>
      <p:ext uri="{BB962C8B-B14F-4D97-AF65-F5344CB8AC3E}">
        <p14:creationId xmlns:p14="http://schemas.microsoft.com/office/powerpoint/2010/main" val="57247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8350" y="1111996"/>
            <a:ext cx="2590800" cy="213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23" name="TextBox 4"/>
          <p:cNvSpPr txBox="1">
            <a:spLocks noChangeArrowheads="1"/>
          </p:cNvSpPr>
          <p:nvPr/>
        </p:nvSpPr>
        <p:spPr bwMode="auto">
          <a:xfrm>
            <a:off x="782638" y="1111996"/>
            <a:ext cx="12446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a:t>Program</a:t>
            </a:r>
          </a:p>
        </p:txBody>
      </p:sp>
      <p:sp>
        <p:nvSpPr>
          <p:cNvPr id="6" name="Rectangle 5"/>
          <p:cNvSpPr/>
          <p:nvPr/>
        </p:nvSpPr>
        <p:spPr>
          <a:xfrm>
            <a:off x="1404938" y="1718421"/>
            <a:ext cx="531812" cy="50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2628900" y="1718421"/>
            <a:ext cx="533400" cy="50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1760538" y="2510584"/>
            <a:ext cx="531812" cy="50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996950" y="2510584"/>
            <a:ext cx="531813" cy="50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0" name="Straight Connector 9"/>
          <p:cNvCxnSpPr>
            <a:stCxn id="6" idx="3"/>
            <a:endCxn id="7" idx="1"/>
          </p:cNvCxnSpPr>
          <p:nvPr/>
        </p:nvCxnSpPr>
        <p:spPr>
          <a:xfrm>
            <a:off x="1936750" y="1972421"/>
            <a:ext cx="6921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 idx="2"/>
            <a:endCxn id="9" idx="0"/>
          </p:cNvCxnSpPr>
          <p:nvPr/>
        </p:nvCxnSpPr>
        <p:spPr>
          <a:xfrm flipH="1">
            <a:off x="1262063" y="2226421"/>
            <a:ext cx="407987" cy="284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2"/>
            <a:endCxn id="8" idx="0"/>
          </p:cNvCxnSpPr>
          <p:nvPr/>
        </p:nvCxnSpPr>
        <p:spPr>
          <a:xfrm>
            <a:off x="1670050" y="2226421"/>
            <a:ext cx="357188" cy="284163"/>
          </a:xfrm>
          <a:prstGeom prst="line">
            <a:avLst/>
          </a:prstGeom>
        </p:spPr>
        <p:style>
          <a:lnRef idx="1">
            <a:schemeClr val="accent1"/>
          </a:lnRef>
          <a:fillRef idx="0">
            <a:schemeClr val="accent1"/>
          </a:fillRef>
          <a:effectRef idx="0">
            <a:schemeClr val="accent1"/>
          </a:effectRef>
          <a:fontRef idx="minor">
            <a:schemeClr val="tx1"/>
          </a:fontRef>
        </p:style>
      </p:cxnSp>
      <p:grpSp>
        <p:nvGrpSpPr>
          <p:cNvPr id="5131" name="Group 12"/>
          <p:cNvGrpSpPr>
            <a:grpSpLocks/>
          </p:cNvGrpSpPr>
          <p:nvPr/>
        </p:nvGrpSpPr>
        <p:grpSpPr bwMode="auto">
          <a:xfrm>
            <a:off x="1633538" y="4782296"/>
            <a:ext cx="1016000" cy="1371600"/>
            <a:chOff x="6788898" y="4495800"/>
            <a:chExt cx="1016553" cy="1371600"/>
          </a:xfrm>
        </p:grpSpPr>
        <p:sp>
          <p:nvSpPr>
            <p:cNvPr id="14" name="Flowchart: Magnetic Disk 13"/>
            <p:cNvSpPr/>
            <p:nvPr/>
          </p:nvSpPr>
          <p:spPr>
            <a:xfrm>
              <a:off x="6788898" y="4495800"/>
              <a:ext cx="1016553" cy="13716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5162" name="TextBox 14"/>
            <p:cNvSpPr txBox="1">
              <a:spLocks noChangeArrowheads="1"/>
            </p:cNvSpPr>
            <p:nvPr/>
          </p:nvSpPr>
          <p:spPr bwMode="auto">
            <a:xfrm>
              <a:off x="6914697" y="5100935"/>
              <a:ext cx="774993"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a:solidFill>
                    <a:srgbClr val="FFFFFF"/>
                  </a:solidFill>
                </a:rPr>
                <a:t>Data</a:t>
              </a:r>
            </a:p>
          </p:txBody>
        </p:sp>
      </p:grpSp>
      <p:cxnSp>
        <p:nvCxnSpPr>
          <p:cNvPr id="16" name="Straight Connector 15"/>
          <p:cNvCxnSpPr>
            <a:stCxn id="9" idx="2"/>
          </p:cNvCxnSpPr>
          <p:nvPr/>
        </p:nvCxnSpPr>
        <p:spPr>
          <a:xfrm>
            <a:off x="1262063" y="3018584"/>
            <a:ext cx="587375" cy="1881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2"/>
          </p:cNvCxnSpPr>
          <p:nvPr/>
        </p:nvCxnSpPr>
        <p:spPr>
          <a:xfrm flipH="1">
            <a:off x="2405063" y="2226421"/>
            <a:ext cx="490537" cy="2555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8" idx="2"/>
            <a:endCxn id="14" idx="1"/>
          </p:cNvCxnSpPr>
          <p:nvPr/>
        </p:nvCxnSpPr>
        <p:spPr>
          <a:xfrm>
            <a:off x="2027238" y="3018584"/>
            <a:ext cx="114300" cy="1763712"/>
          </a:xfrm>
          <a:prstGeom prst="line">
            <a:avLst/>
          </a:prstGeom>
        </p:spPr>
        <p:style>
          <a:lnRef idx="1">
            <a:schemeClr val="accent1"/>
          </a:lnRef>
          <a:fillRef idx="0">
            <a:schemeClr val="accent1"/>
          </a:fillRef>
          <a:effectRef idx="0">
            <a:schemeClr val="accent1"/>
          </a:effectRef>
          <a:fontRef idx="minor">
            <a:schemeClr val="tx1"/>
          </a:fontRef>
        </p:style>
      </p:cxnSp>
      <p:sp>
        <p:nvSpPr>
          <p:cNvPr id="5135" name="TextBox 18"/>
          <p:cNvSpPr txBox="1">
            <a:spLocks noChangeArrowheads="1"/>
          </p:cNvSpPr>
          <p:nvPr/>
        </p:nvSpPr>
        <p:spPr bwMode="auto">
          <a:xfrm>
            <a:off x="701675" y="3726609"/>
            <a:ext cx="2151063" cy="400050"/>
          </a:xfrm>
          <a:prstGeom prst="rect">
            <a:avLst/>
          </a:prstGeom>
          <a:solidFill>
            <a:srgbClr val="FFFFFF">
              <a:alpha val="70979"/>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a:t>select * from Items</a:t>
            </a:r>
          </a:p>
        </p:txBody>
      </p:sp>
      <p:sp>
        <p:nvSpPr>
          <p:cNvPr id="5136" name="TextBox 19"/>
          <p:cNvSpPr txBox="1">
            <a:spLocks noChangeArrowheads="1"/>
          </p:cNvSpPr>
          <p:nvPr/>
        </p:nvSpPr>
        <p:spPr bwMode="auto">
          <a:xfrm>
            <a:off x="1308100" y="4120309"/>
            <a:ext cx="2432050" cy="400050"/>
          </a:xfrm>
          <a:prstGeom prst="rect">
            <a:avLst/>
          </a:prstGeom>
          <a:solidFill>
            <a:srgbClr val="FFFFFF">
              <a:alpha val="70979"/>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a:t>rs.getString("Name")</a:t>
            </a:r>
          </a:p>
        </p:txBody>
      </p:sp>
      <p:sp>
        <p:nvSpPr>
          <p:cNvPr id="5137" name="AutoShape 6"/>
          <p:cNvSpPr>
            <a:spLocks noChangeArrowheads="1"/>
          </p:cNvSpPr>
          <p:nvPr/>
        </p:nvSpPr>
        <p:spPr bwMode="auto">
          <a:xfrm>
            <a:off x="3886200" y="3357563"/>
            <a:ext cx="1066800" cy="381000"/>
          </a:xfrm>
          <a:prstGeom prst="rightArrow">
            <a:avLst>
              <a:gd name="adj1" fmla="val 50000"/>
              <a:gd name="adj2" fmla="val 70000"/>
            </a:avLst>
          </a:prstGeom>
          <a:solidFill>
            <a:schemeClr val="accent2"/>
          </a:solidFill>
          <a:ln w="9525">
            <a:solidFill>
              <a:schemeClr val="tx1"/>
            </a:solidFill>
            <a:miter lim="800000"/>
            <a:headEnd/>
            <a:tailEnd/>
          </a:ln>
        </p:spPr>
        <p:txBody>
          <a:bodyPr wrap="none" anchor="ctr"/>
          <a:lstStyle/>
          <a:p>
            <a:endParaRPr lang="en-US"/>
          </a:p>
        </p:txBody>
      </p:sp>
      <p:grpSp>
        <p:nvGrpSpPr>
          <p:cNvPr id="19" name="Group 18"/>
          <p:cNvGrpSpPr/>
          <p:nvPr/>
        </p:nvGrpSpPr>
        <p:grpSpPr>
          <a:xfrm>
            <a:off x="5638800" y="1111995"/>
            <a:ext cx="2752164" cy="5596779"/>
            <a:chOff x="5638800" y="600075"/>
            <a:chExt cx="3003896" cy="6108700"/>
          </a:xfrm>
        </p:grpSpPr>
        <p:sp>
          <p:nvSpPr>
            <p:cNvPr id="22" name="Rectangle 21"/>
            <p:cNvSpPr/>
            <p:nvPr/>
          </p:nvSpPr>
          <p:spPr>
            <a:xfrm>
              <a:off x="5708650" y="600075"/>
              <a:ext cx="2590800" cy="213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39" name="TextBox 22"/>
            <p:cNvSpPr txBox="1">
              <a:spLocks noChangeArrowheads="1"/>
            </p:cNvSpPr>
            <p:nvPr/>
          </p:nvSpPr>
          <p:spPr bwMode="auto">
            <a:xfrm>
              <a:off x="5722938" y="600075"/>
              <a:ext cx="12446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a:t>Program</a:t>
              </a:r>
            </a:p>
          </p:txBody>
        </p:sp>
        <p:sp>
          <p:nvSpPr>
            <p:cNvPr id="24" name="Rectangle 23"/>
            <p:cNvSpPr/>
            <p:nvPr/>
          </p:nvSpPr>
          <p:spPr>
            <a:xfrm>
              <a:off x="6345238" y="1206500"/>
              <a:ext cx="531812" cy="50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Rectangle 24"/>
            <p:cNvSpPr/>
            <p:nvPr/>
          </p:nvSpPr>
          <p:spPr>
            <a:xfrm>
              <a:off x="7569200" y="1206500"/>
              <a:ext cx="533400" cy="50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Rectangle 25"/>
            <p:cNvSpPr/>
            <p:nvPr/>
          </p:nvSpPr>
          <p:spPr>
            <a:xfrm>
              <a:off x="6700838" y="1998663"/>
              <a:ext cx="531812" cy="50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Rectangle 26"/>
            <p:cNvSpPr/>
            <p:nvPr/>
          </p:nvSpPr>
          <p:spPr>
            <a:xfrm>
              <a:off x="5937250" y="1998663"/>
              <a:ext cx="531813" cy="50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8" name="Straight Connector 27"/>
            <p:cNvCxnSpPr>
              <a:stCxn id="24" idx="3"/>
              <a:endCxn id="25" idx="1"/>
            </p:cNvCxnSpPr>
            <p:nvPr/>
          </p:nvCxnSpPr>
          <p:spPr>
            <a:xfrm>
              <a:off x="6877050" y="1460500"/>
              <a:ext cx="6921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4" idx="2"/>
              <a:endCxn id="27" idx="0"/>
            </p:cNvCxnSpPr>
            <p:nvPr/>
          </p:nvCxnSpPr>
          <p:spPr>
            <a:xfrm flipH="1">
              <a:off x="6202363" y="1714500"/>
              <a:ext cx="407987" cy="284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4" idx="2"/>
              <a:endCxn id="26" idx="0"/>
            </p:cNvCxnSpPr>
            <p:nvPr/>
          </p:nvCxnSpPr>
          <p:spPr>
            <a:xfrm>
              <a:off x="6610350" y="1714500"/>
              <a:ext cx="357188" cy="284163"/>
            </a:xfrm>
            <a:prstGeom prst="line">
              <a:avLst/>
            </a:prstGeom>
          </p:spPr>
          <p:style>
            <a:lnRef idx="1">
              <a:schemeClr val="accent1"/>
            </a:lnRef>
            <a:fillRef idx="0">
              <a:schemeClr val="accent1"/>
            </a:fillRef>
            <a:effectRef idx="0">
              <a:schemeClr val="accent1"/>
            </a:effectRef>
            <a:fontRef idx="minor">
              <a:schemeClr val="tx1"/>
            </a:fontRef>
          </p:style>
        </p:cxnSp>
        <p:grpSp>
          <p:nvGrpSpPr>
            <p:cNvPr id="5147" name="Group 30"/>
            <p:cNvGrpSpPr>
              <a:grpSpLocks/>
            </p:cNvGrpSpPr>
            <p:nvPr/>
          </p:nvGrpSpPr>
          <p:grpSpPr bwMode="auto">
            <a:xfrm>
              <a:off x="6494463" y="5337175"/>
              <a:ext cx="1017587" cy="1371600"/>
              <a:chOff x="6844599" y="5562600"/>
              <a:chExt cx="1016553" cy="1371600"/>
            </a:xfrm>
          </p:grpSpPr>
          <p:sp>
            <p:nvSpPr>
              <p:cNvPr id="32" name="Flowchart: Magnetic Disk 31"/>
              <p:cNvSpPr/>
              <p:nvPr/>
            </p:nvSpPr>
            <p:spPr>
              <a:xfrm>
                <a:off x="6844599" y="5562600"/>
                <a:ext cx="1016553" cy="13716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5160" name="TextBox 32"/>
              <p:cNvSpPr txBox="1">
                <a:spLocks noChangeArrowheads="1"/>
              </p:cNvSpPr>
              <p:nvPr/>
            </p:nvSpPr>
            <p:spPr bwMode="auto">
              <a:xfrm>
                <a:off x="6981535" y="6160535"/>
                <a:ext cx="77378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a:solidFill>
                      <a:srgbClr val="FFFFFF"/>
                    </a:solidFill>
                  </a:rPr>
                  <a:t>Data</a:t>
                </a:r>
              </a:p>
            </p:txBody>
          </p:sp>
        </p:grpSp>
        <p:cxnSp>
          <p:nvCxnSpPr>
            <p:cNvPr id="34" name="Straight Connector 33"/>
            <p:cNvCxnSpPr>
              <a:stCxn id="27" idx="2"/>
            </p:cNvCxnSpPr>
            <p:nvPr/>
          </p:nvCxnSpPr>
          <p:spPr>
            <a:xfrm>
              <a:off x="6202363" y="2506663"/>
              <a:ext cx="427037" cy="1217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5" idx="2"/>
            </p:cNvCxnSpPr>
            <p:nvPr/>
          </p:nvCxnSpPr>
          <p:spPr>
            <a:xfrm flipH="1">
              <a:off x="7343775" y="1714500"/>
              <a:ext cx="492125" cy="2009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6" idx="2"/>
              <a:endCxn id="41" idx="0"/>
            </p:cNvCxnSpPr>
            <p:nvPr/>
          </p:nvCxnSpPr>
          <p:spPr>
            <a:xfrm>
              <a:off x="6967538" y="2506663"/>
              <a:ext cx="50800" cy="1217612"/>
            </a:xfrm>
            <a:prstGeom prst="line">
              <a:avLst/>
            </a:prstGeom>
          </p:spPr>
          <p:style>
            <a:lnRef idx="1">
              <a:schemeClr val="accent1"/>
            </a:lnRef>
            <a:fillRef idx="0">
              <a:schemeClr val="accent1"/>
            </a:fillRef>
            <a:effectRef idx="0">
              <a:schemeClr val="accent1"/>
            </a:effectRef>
            <a:fontRef idx="minor">
              <a:schemeClr val="tx1"/>
            </a:fontRef>
          </p:style>
        </p:cxnSp>
        <p:grpSp>
          <p:nvGrpSpPr>
            <p:cNvPr id="5151" name="Group 45"/>
            <p:cNvGrpSpPr>
              <a:grpSpLocks/>
            </p:cNvGrpSpPr>
            <p:nvPr/>
          </p:nvGrpSpPr>
          <p:grpSpPr bwMode="auto">
            <a:xfrm>
              <a:off x="5722937" y="3724275"/>
              <a:ext cx="2919759" cy="563563"/>
              <a:chOff x="5715000" y="4388389"/>
              <a:chExt cx="2920701" cy="564612"/>
            </a:xfrm>
          </p:grpSpPr>
          <p:sp>
            <p:nvSpPr>
              <p:cNvPr id="41" name="Rectangle 40"/>
              <p:cNvSpPr/>
              <p:nvPr/>
            </p:nvSpPr>
            <p:spPr>
              <a:xfrm>
                <a:off x="5722940" y="4388389"/>
                <a:ext cx="2575755" cy="5646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58" name="TextBox 41"/>
              <p:cNvSpPr txBox="1">
                <a:spLocks noChangeArrowheads="1"/>
              </p:cNvSpPr>
              <p:nvPr/>
            </p:nvSpPr>
            <p:spPr bwMode="auto">
              <a:xfrm>
                <a:off x="5715000" y="4425116"/>
                <a:ext cx="2920701" cy="4375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sz="2000"/>
                  <a:t>Data Access Layer</a:t>
                </a:r>
              </a:p>
            </p:txBody>
          </p:sp>
        </p:grpSp>
        <p:cxnSp>
          <p:nvCxnSpPr>
            <p:cNvPr id="53" name="Straight Connector 52"/>
            <p:cNvCxnSpPr>
              <a:endCxn id="32" idx="1"/>
            </p:cNvCxnSpPr>
            <p:nvPr/>
          </p:nvCxnSpPr>
          <p:spPr>
            <a:xfrm flipH="1">
              <a:off x="7004050" y="4264025"/>
              <a:ext cx="14288" cy="1073150"/>
            </a:xfrm>
            <a:prstGeom prst="line">
              <a:avLst/>
            </a:prstGeom>
          </p:spPr>
          <p:style>
            <a:lnRef idx="1">
              <a:schemeClr val="accent1"/>
            </a:lnRef>
            <a:fillRef idx="0">
              <a:schemeClr val="accent1"/>
            </a:fillRef>
            <a:effectRef idx="0">
              <a:schemeClr val="accent1"/>
            </a:effectRef>
            <a:fontRef idx="minor">
              <a:schemeClr val="tx1"/>
            </a:fontRef>
          </p:style>
        </p:cxnSp>
        <p:sp>
          <p:nvSpPr>
            <p:cNvPr id="5153" name="TextBox 36"/>
            <p:cNvSpPr txBox="1">
              <a:spLocks noChangeArrowheads="1"/>
            </p:cNvSpPr>
            <p:nvPr/>
          </p:nvSpPr>
          <p:spPr bwMode="auto">
            <a:xfrm>
              <a:off x="5700713" y="4495800"/>
              <a:ext cx="1960562" cy="368300"/>
            </a:xfrm>
            <a:prstGeom prst="rect">
              <a:avLst/>
            </a:prstGeom>
            <a:solidFill>
              <a:srgbClr val="FFFFFF">
                <a:alpha val="70587"/>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a:t>select * from Items</a:t>
              </a:r>
            </a:p>
          </p:txBody>
        </p:sp>
        <p:sp>
          <p:nvSpPr>
            <p:cNvPr id="5154" name="TextBox 37"/>
            <p:cNvSpPr txBox="1">
              <a:spLocks noChangeArrowheads="1"/>
            </p:cNvSpPr>
            <p:nvPr/>
          </p:nvSpPr>
          <p:spPr bwMode="auto">
            <a:xfrm>
              <a:off x="6308725" y="4887913"/>
              <a:ext cx="2149475" cy="369887"/>
            </a:xfrm>
            <a:prstGeom prst="rect">
              <a:avLst/>
            </a:prstGeom>
            <a:solidFill>
              <a:srgbClr val="FFFFFF">
                <a:alpha val="70587"/>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a:t>rs.getString("Name")</a:t>
              </a:r>
            </a:p>
          </p:txBody>
        </p:sp>
        <p:sp>
          <p:nvSpPr>
            <p:cNvPr id="5155" name="TextBox 55"/>
            <p:cNvSpPr txBox="1">
              <a:spLocks noChangeArrowheads="1"/>
            </p:cNvSpPr>
            <p:nvPr/>
          </p:nvSpPr>
          <p:spPr bwMode="auto">
            <a:xfrm>
              <a:off x="5638800" y="2819400"/>
              <a:ext cx="2373313" cy="369888"/>
            </a:xfrm>
            <a:prstGeom prst="rect">
              <a:avLst/>
            </a:prstGeom>
            <a:solidFill>
              <a:srgbClr val="FFFFFF">
                <a:alpha val="70587"/>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a:t>customer = dao.find(id)</a:t>
              </a:r>
            </a:p>
          </p:txBody>
        </p:sp>
        <p:sp>
          <p:nvSpPr>
            <p:cNvPr id="5156" name="TextBox 56"/>
            <p:cNvSpPr txBox="1">
              <a:spLocks noChangeArrowheads="1"/>
            </p:cNvSpPr>
            <p:nvPr/>
          </p:nvSpPr>
          <p:spPr bwMode="auto">
            <a:xfrm>
              <a:off x="6245225" y="3213100"/>
              <a:ext cx="1801813" cy="368300"/>
            </a:xfrm>
            <a:prstGeom prst="rect">
              <a:avLst/>
            </a:prstGeom>
            <a:solidFill>
              <a:srgbClr val="FFFFFF">
                <a:alpha val="70587"/>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a:t>update(customer)</a:t>
              </a:r>
            </a:p>
          </p:txBody>
        </p:sp>
      </p:grpSp>
    </p:spTree>
    <p:extLst>
      <p:ext uri="{BB962C8B-B14F-4D97-AF65-F5344CB8AC3E}">
        <p14:creationId xmlns:p14="http://schemas.microsoft.com/office/powerpoint/2010/main" val="2712136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Data Access Layer</a:t>
            </a:r>
          </a:p>
        </p:txBody>
      </p:sp>
      <p:sp>
        <p:nvSpPr>
          <p:cNvPr id="6147" name="Rectangle 3"/>
          <p:cNvSpPr>
            <a:spLocks noGrp="1" noChangeArrowheads="1"/>
          </p:cNvSpPr>
          <p:nvPr>
            <p:ph type="body" sz="quarter" idx="12"/>
          </p:nvPr>
        </p:nvSpPr>
        <p:spPr/>
        <p:txBody>
          <a:bodyPr/>
          <a:lstStyle/>
          <a:p>
            <a:r>
              <a:rPr lang="en-US" sz="2000" dirty="0"/>
              <a:t>To avoid problems associated with mixing SQL and application logic, SQL statements and data base design details are often encapsulated in a data access layer</a:t>
            </a:r>
          </a:p>
          <a:p>
            <a:r>
              <a:rPr lang="en-US" sz="2000" dirty="0"/>
              <a:t>The data access layer presents an interface that is convenient for application programs.</a:t>
            </a:r>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7435" y="3429000"/>
            <a:ext cx="2337280" cy="2435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234" y="3686588"/>
            <a:ext cx="2346167" cy="17773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150" name="AutoShape 6"/>
          <p:cNvSpPr>
            <a:spLocks noChangeArrowheads="1"/>
          </p:cNvSpPr>
          <p:nvPr/>
        </p:nvSpPr>
        <p:spPr bwMode="auto">
          <a:xfrm>
            <a:off x="4522034" y="4346508"/>
            <a:ext cx="980426" cy="355480"/>
          </a:xfrm>
          <a:prstGeom prst="rightArrow">
            <a:avLst>
              <a:gd name="adj1" fmla="val 50000"/>
              <a:gd name="adj2" fmla="val 70000"/>
            </a:avLst>
          </a:prstGeom>
          <a:solidFill>
            <a:srgbClr val="E11837"/>
          </a:solid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4191407030"/>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SQL</a:t>
            </a:r>
          </a:p>
        </p:txBody>
      </p:sp>
      <p:sp>
        <p:nvSpPr>
          <p:cNvPr id="8195" name="Rectangle 3"/>
          <p:cNvSpPr>
            <a:spLocks noGrp="1" noChangeArrowheads="1"/>
          </p:cNvSpPr>
          <p:nvPr>
            <p:ph type="body" sz="quarter" idx="12"/>
          </p:nvPr>
        </p:nvSpPr>
        <p:spPr/>
        <p:txBody>
          <a:bodyPr>
            <a:normAutofit/>
          </a:bodyPr>
          <a:lstStyle/>
          <a:p>
            <a:r>
              <a:rPr lang="en-US" sz="2000" dirty="0"/>
              <a:t>Most software systems that need persistent storage more powerful than a flat file end up using a relational database management system</a:t>
            </a:r>
          </a:p>
          <a:p>
            <a:r>
              <a:rPr lang="en-US" sz="2000" dirty="0"/>
              <a:t>SQL is the standard language for managing data in a relational database.</a:t>
            </a:r>
          </a:p>
          <a:p>
            <a:r>
              <a:rPr lang="en-US" sz="2000" dirty="0"/>
              <a:t>Mixing SQL with application logic is considered poor design.</a:t>
            </a:r>
          </a:p>
          <a:p>
            <a:pPr lvl="1"/>
            <a:r>
              <a:rPr lang="en-US" sz="1800" dirty="0"/>
              <a:t>Writing simple SQL statements takes a fair amount of skill, and writing efficient SQL statements takes even more. If you mix SQL and application logic, it makes it harder for those unskilled in SQL to work with the code.</a:t>
            </a:r>
          </a:p>
          <a:p>
            <a:pPr lvl="1"/>
            <a:r>
              <a:rPr lang="en-US" sz="1800" dirty="0"/>
              <a:t>Changes to the database may necessitate changes to the SQL that accesses the database. If the SQL is spread throughout the program, a small change to the database might cause a strong ripple effect throughout the program.</a:t>
            </a:r>
          </a:p>
          <a:p>
            <a:endParaRPr lang="en-US" sz="2000" dirty="0"/>
          </a:p>
          <a:p>
            <a:endParaRPr lang="en-US" sz="2000" dirty="0"/>
          </a:p>
        </p:txBody>
      </p:sp>
    </p:spTree>
    <p:extLst>
      <p:ext uri="{BB962C8B-B14F-4D97-AF65-F5344CB8AC3E}">
        <p14:creationId xmlns:p14="http://schemas.microsoft.com/office/powerpoint/2010/main" val="971165334"/>
      </p:ext>
    </p:extLst>
  </p:cSld>
  <p:clrMapOvr>
    <a:masterClrMapping/>
  </p:clrMapOvr>
</p:sld>
</file>

<file path=ppt/theme/theme1.xml><?xml version="1.0" encoding="utf-8"?>
<a:theme xmlns:a="http://schemas.openxmlformats.org/drawingml/2006/main" name="A breed w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eed_wit_v4" id="{9A12BDB5-8A6F-F848-AD51-80984DC1F264}" vid="{22027339-6D5E-B64B-A391-99728E79C976}"/>
    </a:ext>
  </a:extLst>
</a:theme>
</file>

<file path=ppt/theme/theme2.xml><?xml version="1.0" encoding="utf-8"?>
<a:theme xmlns:a="http://schemas.openxmlformats.org/drawingml/2006/main" name="Office Theme">
  <a:themeElements>
    <a:clrScheme name="Oracle 2012">
      <a:dk1>
        <a:sysClr val="windowText" lastClr="000000"/>
      </a:dk1>
      <a:lt1>
        <a:sysClr val="window" lastClr="FFFFFF"/>
      </a:lt1>
      <a:dk2>
        <a:srgbClr val="424545"/>
      </a:dk2>
      <a:lt2>
        <a:srgbClr val="A3A3A3"/>
      </a:lt2>
      <a:accent1>
        <a:srgbClr val="FF1414"/>
      </a:accent1>
      <a:accent2>
        <a:srgbClr val="E5E5E5"/>
      </a:accent2>
      <a:accent3>
        <a:srgbClr val="8BAAC3"/>
      </a:accent3>
      <a:accent4>
        <a:srgbClr val="5B6981"/>
      </a:accent4>
      <a:accent5>
        <a:srgbClr val="7D7369"/>
      </a:accent5>
      <a:accent6>
        <a:srgbClr val="786464"/>
      </a:accent6>
      <a:hlink>
        <a:srgbClr val="0000FF"/>
      </a:hlink>
      <a:folHlink>
        <a:srgbClr val="800080"/>
      </a:folHlink>
    </a:clrScheme>
    <a:fontScheme name="Oracle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AAFC56B3BB77D4C8F12B79D8FE2B87F" ma:contentTypeVersion="10" ma:contentTypeDescription="Create a new document." ma:contentTypeScope="" ma:versionID="cfd570d29e9a32b939fea5fa9dde0186">
  <xsd:schema xmlns:xsd="http://www.w3.org/2001/XMLSchema" xmlns:xs="http://www.w3.org/2001/XMLSchema" xmlns:p="http://schemas.microsoft.com/office/2006/metadata/properties" xmlns:ns2="3a6fa7d8-b104-4fff-ba2e-d5bb5b17dde5" xmlns:ns3="475571a4-8ea8-4e3a-a91e-dbdeaf946c80" targetNamespace="http://schemas.microsoft.com/office/2006/metadata/properties" ma:root="true" ma:fieldsID="0265bf522eb3854968098fa718c1be73" ns2:_="" ns3:_="">
    <xsd:import namespace="3a6fa7d8-b104-4fff-ba2e-d5bb5b17dde5"/>
    <xsd:import namespace="475571a4-8ea8-4e3a-a91e-dbdeaf946c8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6fa7d8-b104-4fff-ba2e-d5bb5b17dd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5571a4-8ea8-4e3a-a91e-dbdeaf946c80"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7C174FF-3C61-4F55-BAAC-C62B5734696B}">
  <ds:schemaRefs>
    <ds:schemaRef ds:uri="http://schemas.microsoft.com/office/2006/documentManagement/types"/>
    <ds:schemaRef ds:uri="http://schemas.openxmlformats.org/package/2006/metadata/core-properties"/>
    <ds:schemaRef ds:uri="http://purl.org/dc/elements/1.1/"/>
    <ds:schemaRef ds:uri="475571a4-8ea8-4e3a-a91e-dbdeaf946c80"/>
    <ds:schemaRef ds:uri="http://schemas.microsoft.com/office/2006/metadata/properties"/>
    <ds:schemaRef ds:uri="http://purl.org/dc/terms/"/>
    <ds:schemaRef ds:uri="http://purl.org/dc/dcmitype/"/>
    <ds:schemaRef ds:uri="http://schemas.microsoft.com/office/infopath/2007/PartnerControls"/>
    <ds:schemaRef ds:uri="3a6fa7d8-b104-4fff-ba2e-d5bb5b17dde5"/>
    <ds:schemaRef ds:uri="http://www.w3.org/XML/1998/namespace"/>
  </ds:schemaRefs>
</ds:datastoreItem>
</file>

<file path=customXml/itemProps2.xml><?xml version="1.0" encoding="utf-8"?>
<ds:datastoreItem xmlns:ds="http://schemas.openxmlformats.org/officeDocument/2006/customXml" ds:itemID="{82713B59-2E5A-46D0-AA6C-CC13ADAEA3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6fa7d8-b104-4fff-ba2e-d5bb5b17dde5"/>
    <ds:schemaRef ds:uri="475571a4-8ea8-4e3a-a91e-dbdeaf946c8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76D6E21-B9AE-4C08-AC07-DD858251974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breed_wit_v4</Template>
  <TotalTime>9940</TotalTime>
  <Words>3216</Words>
  <Application>Microsoft Macintosh PowerPoint</Application>
  <PresentationFormat>On-screen Show (4:3)</PresentationFormat>
  <Paragraphs>397</Paragraphs>
  <Slides>45</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Arial</vt:lpstr>
      <vt:lpstr>Avenir Next Condensed</vt:lpstr>
      <vt:lpstr>Calibri</vt:lpstr>
      <vt:lpstr>Calibri Light</vt:lpstr>
      <vt:lpstr>Courier New</vt:lpstr>
      <vt:lpstr>Helvetica</vt:lpstr>
      <vt:lpstr>Helvetica Neue</vt:lpstr>
      <vt:lpstr>Tahoma</vt:lpstr>
      <vt:lpstr>Times New Roman</vt:lpstr>
      <vt:lpstr>Wingdings</vt:lpstr>
      <vt:lpstr>A breed wit</vt:lpstr>
      <vt:lpstr>PowerPoint Presentation</vt:lpstr>
      <vt:lpstr>Data Source Layer</vt:lpstr>
      <vt:lpstr>Data source patterns</vt:lpstr>
      <vt:lpstr>Pattern categories mapped to layers</vt:lpstr>
      <vt:lpstr>Motivation</vt:lpstr>
      <vt:lpstr>Data Access Layer</vt:lpstr>
      <vt:lpstr>PowerPoint Presentation</vt:lpstr>
      <vt:lpstr>Data Access Layer</vt:lpstr>
      <vt:lpstr>SQL</vt:lpstr>
      <vt:lpstr>General benefits of having a data access layer</vt:lpstr>
      <vt:lpstr>Data Access Architecture Patterns</vt:lpstr>
      <vt:lpstr>Pattern: Data Mapper</vt:lpstr>
      <vt:lpstr>Data Mapper: Retrieving Data</vt:lpstr>
      <vt:lpstr>Data Mapper: Updating Data</vt:lpstr>
      <vt:lpstr>Table Data Gateway</vt:lpstr>
      <vt:lpstr>Row Data Gateway</vt:lpstr>
      <vt:lpstr>Active Record/Active DomainObject</vt:lpstr>
      <vt:lpstr>JDBC: A Java Example</vt:lpstr>
      <vt:lpstr>Java EE Platform architecture</vt:lpstr>
      <vt:lpstr>JDBC: Java DataBase Connectivity</vt:lpstr>
      <vt:lpstr>JDBC Classes and Interfaces</vt:lpstr>
      <vt:lpstr>JDBC Architecture</vt:lpstr>
      <vt:lpstr>JDBC Architecture</vt:lpstr>
      <vt:lpstr>Load JDBC Drivers</vt:lpstr>
      <vt:lpstr>Add JDBC driver to the classpath</vt:lpstr>
      <vt:lpstr>Connecting to a Database</vt:lpstr>
      <vt:lpstr>Sidestep: Property files</vt:lpstr>
      <vt:lpstr>Sidestep: Property files for test purposes</vt:lpstr>
      <vt:lpstr>Sidestep: Property files</vt:lpstr>
      <vt:lpstr>Statements and Results</vt:lpstr>
      <vt:lpstr>Representing SQL statements in JDBC</vt:lpstr>
      <vt:lpstr>JDBC API Overview</vt:lpstr>
      <vt:lpstr>Executing a SELECT Statement</vt:lpstr>
      <vt:lpstr>Processing Query Results</vt:lpstr>
      <vt:lpstr>Mapping SQL Types to Java Types</vt:lpstr>
      <vt:lpstr>Using Prepared Statements</vt:lpstr>
      <vt:lpstr>Getting Metadata for a Result Set</vt:lpstr>
      <vt:lpstr>Summary</vt:lpstr>
      <vt:lpstr>Logging</vt:lpstr>
      <vt:lpstr>Remember this?</vt:lpstr>
      <vt:lpstr>Java and streams</vt:lpstr>
      <vt:lpstr>Java Logging</vt:lpstr>
      <vt:lpstr>Configuration</vt:lpstr>
      <vt:lpstr>What to configure</vt:lpstr>
      <vt:lpstr>Resources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Duarte, Inc.</dc:creator>
  <cp:lastModifiedBy>Middelkoop Rody</cp:lastModifiedBy>
  <cp:revision>1312</cp:revision>
  <cp:lastPrinted>2012-08-21T21:28:08Z</cp:lastPrinted>
  <dcterms:created xsi:type="dcterms:W3CDTF">2012-05-31T20:53:14Z</dcterms:created>
  <dcterms:modified xsi:type="dcterms:W3CDTF">2019-08-30T13:23:16Z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0x0101003AAFC56B3BB77D4C8F12B79D8FE2B87F</vt:lpwstr>
  </property>
</Properties>
</file>