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5" r:id="rId3"/>
  </p:sldMasterIdLst>
  <p:notesMasterIdLst>
    <p:notesMasterId r:id="rId8"/>
  </p:notesMasterIdLst>
  <p:handoutMasterIdLst>
    <p:handoutMasterId r:id="rId9"/>
  </p:handoutMasterIdLst>
  <p:sldIdLst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E6F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985"/>
  </p:normalViewPr>
  <p:slideViewPr>
    <p:cSldViewPr>
      <p:cViewPr varScale="1">
        <p:scale>
          <a:sx n="95" d="100"/>
          <a:sy n="95" d="100"/>
        </p:scale>
        <p:origin x="9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92"/>
    </p:cViewPr>
  </p:sorterViewPr>
  <p:notesViewPr>
    <p:cSldViewPr>
      <p:cViewPr varScale="1">
        <p:scale>
          <a:sx n="78" d="100"/>
          <a:sy n="78" d="100"/>
        </p:scale>
        <p:origin x="-136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19426F1F-9FC0-7140-8889-8F42ED48496F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49926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B7BD88A3-D1CF-AD4A-A318-C762622B4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069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Vanaf</a:t>
            </a:r>
            <a:r>
              <a:rPr lang="en-US" baseline="0" dirty="0"/>
              <a:t> de webserver op </a:t>
            </a:r>
            <a:r>
              <a:rPr lang="en-US" baseline="0" dirty="0" err="1"/>
              <a:t>domein</a:t>
            </a:r>
            <a:r>
              <a:rPr lang="en-US" baseline="0" dirty="0"/>
              <a:t> </a:t>
            </a:r>
            <a:r>
              <a:rPr lang="en-US" i="1" baseline="0" dirty="0"/>
              <a:t>domain-</a:t>
            </a:r>
            <a:r>
              <a:rPr lang="en-US" i="1" baseline="0" dirty="0" err="1"/>
              <a:t>a.com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geladen</a:t>
            </a:r>
            <a:r>
              <a:rPr lang="en-US" baseline="0" dirty="0"/>
              <a:t>. </a:t>
            </a:r>
            <a:r>
              <a:rPr lang="en-US" baseline="0" dirty="0" err="1"/>
              <a:t>Vervolgens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i="1" baseline="0" dirty="0" err="1"/>
              <a:t>layout.css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i="1" baseline="0" dirty="0" err="1"/>
              <a:t>image.png</a:t>
            </a:r>
            <a:r>
              <a:rPr lang="en-US" baseline="0" dirty="0"/>
              <a:t> </a:t>
            </a:r>
            <a:r>
              <a:rPr lang="en-US" baseline="0" dirty="0" err="1"/>
              <a:t>vanaf</a:t>
            </a:r>
            <a:r>
              <a:rPr lang="en-US" baseline="0" dirty="0"/>
              <a:t> </a:t>
            </a:r>
            <a:r>
              <a:rPr lang="en-US" baseline="0" dirty="0" err="1"/>
              <a:t>hetzelfde</a:t>
            </a:r>
            <a:r>
              <a:rPr lang="en-US" baseline="0" dirty="0"/>
              <a:t> </a:t>
            </a:r>
            <a:r>
              <a:rPr lang="en-US" baseline="0" dirty="0" err="1"/>
              <a:t>domein</a:t>
            </a:r>
            <a:r>
              <a:rPr lang="en-US" baseline="0" dirty="0"/>
              <a:t> </a:t>
            </a:r>
            <a:r>
              <a:rPr lang="en-US" baseline="0" dirty="0" err="1"/>
              <a:t>geladen</a:t>
            </a:r>
            <a:r>
              <a:rPr lang="en-US" baseline="0" dirty="0"/>
              <a:t>. De browser is </a:t>
            </a:r>
            <a:r>
              <a:rPr lang="en-US" baseline="0" dirty="0" err="1"/>
              <a:t>verantwoordelijk</a:t>
            </a:r>
            <a:r>
              <a:rPr lang="en-US" baseline="0" dirty="0"/>
              <a:t> </a:t>
            </a:r>
            <a:r>
              <a:rPr lang="en-US" baseline="0" dirty="0" err="1"/>
              <a:t>voor</a:t>
            </a:r>
            <a:r>
              <a:rPr lang="en-US" baseline="0" dirty="0"/>
              <a:t> het laden van </a:t>
            </a:r>
            <a:r>
              <a:rPr lang="en-US" baseline="0" dirty="0" err="1"/>
              <a:t>deze</a:t>
            </a:r>
            <a:r>
              <a:rPr lang="en-US" baseline="0" dirty="0"/>
              <a:t> resources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zolang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van </a:t>
            </a:r>
            <a:r>
              <a:rPr lang="en-US" baseline="0" dirty="0" err="1"/>
              <a:t>hetzelfde</a:t>
            </a:r>
            <a:r>
              <a:rPr lang="en-US" baseline="0" dirty="0"/>
              <a:t> </a:t>
            </a:r>
            <a:r>
              <a:rPr lang="en-US" baseline="0" dirty="0" err="1"/>
              <a:t>domein</a:t>
            </a:r>
            <a:r>
              <a:rPr lang="en-US" baseline="0" dirty="0"/>
              <a:t> </a:t>
            </a:r>
            <a:r>
              <a:rPr lang="en-US" baseline="0" dirty="0" err="1"/>
              <a:t>komen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de </a:t>
            </a:r>
            <a:r>
              <a:rPr lang="en-US" baseline="0" dirty="0" err="1"/>
              <a:t>pagina</a:t>
            </a:r>
            <a:r>
              <a:rPr lang="en-US" baseline="0" dirty="0"/>
              <a:t> die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bevat</a:t>
            </a:r>
            <a:r>
              <a:rPr lang="en-US" baseline="0" dirty="0"/>
              <a:t>, </a:t>
            </a:r>
            <a:r>
              <a:rPr lang="en-US" baseline="0" dirty="0" err="1"/>
              <a:t>gaat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goed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Wanneer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echter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resources </a:t>
            </a:r>
            <a:r>
              <a:rPr lang="en-US" baseline="0" dirty="0" err="1"/>
              <a:t>geladen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</a:t>
            </a:r>
            <a:r>
              <a:rPr lang="en-US" baseline="0" dirty="0" err="1"/>
              <a:t>vanaf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ander</a:t>
            </a:r>
            <a:r>
              <a:rPr lang="en-US" baseline="0" dirty="0"/>
              <a:t> </a:t>
            </a:r>
            <a:r>
              <a:rPr lang="en-US" baseline="0" dirty="0" err="1"/>
              <a:t>domein</a:t>
            </a:r>
            <a:r>
              <a:rPr lang="en-US" baseline="0" dirty="0"/>
              <a:t> (</a:t>
            </a:r>
            <a:r>
              <a:rPr lang="en-US" i="1" baseline="0" dirty="0"/>
              <a:t>domain-</a:t>
            </a:r>
            <a:r>
              <a:rPr lang="en-US" i="1" baseline="0" dirty="0" err="1"/>
              <a:t>b.com</a:t>
            </a:r>
            <a:r>
              <a:rPr lang="en-US" baseline="0" dirty="0"/>
              <a:t>), </a:t>
            </a:r>
            <a:r>
              <a:rPr lang="en-US" baseline="0" dirty="0" err="1"/>
              <a:t>zal</a:t>
            </a:r>
            <a:r>
              <a:rPr lang="en-US" baseline="0" dirty="0"/>
              <a:t> de browser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zomaar</a:t>
            </a:r>
            <a:r>
              <a:rPr lang="en-US" baseline="0" dirty="0"/>
              <a:t> </a:t>
            </a:r>
            <a:r>
              <a:rPr lang="en-US" baseline="0" dirty="0" err="1"/>
              <a:t>toestaan</a:t>
            </a:r>
            <a:r>
              <a:rPr lang="en-US" baseline="0" dirty="0"/>
              <a:t>.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noemen</a:t>
            </a:r>
            <a:r>
              <a:rPr lang="en-US" baseline="0" dirty="0"/>
              <a:t> we </a:t>
            </a:r>
            <a:r>
              <a:rPr lang="en-US" baseline="0" dirty="0" err="1"/>
              <a:t>een</a:t>
            </a:r>
            <a:r>
              <a:rPr lang="en-US" baseline="0" dirty="0"/>
              <a:t> Cross-Origin request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hiervoor</a:t>
            </a:r>
            <a:r>
              <a:rPr lang="en-US" baseline="0" dirty="0"/>
              <a:t> </a:t>
            </a:r>
            <a:r>
              <a:rPr lang="en-US" baseline="0" dirty="0" err="1"/>
              <a:t>moet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CORS header </a:t>
            </a:r>
            <a:r>
              <a:rPr lang="en-US" baseline="0" dirty="0" err="1"/>
              <a:t>gezet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88A3-D1CF-AD4A-A318-C762622B482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13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88A3-D1CF-AD4A-A318-C762622B482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63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71" y="1053888"/>
            <a:ext cx="4226668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6750" y="4764091"/>
            <a:ext cx="78105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1941">
                <a:latin typeface="Avenir Next Condensed"/>
              </a:defRPr>
            </a:lvl1pPr>
          </a:lstStyle>
          <a:p>
            <a:pPr lvl="0"/>
            <a:r>
              <a:rPr lang="nl-NL" sz="1941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016" y="1212046"/>
            <a:ext cx="7802166" cy="515679"/>
          </a:xfrm>
        </p:spPr>
        <p:txBody>
          <a:bodyPr anchor="b"/>
          <a:lstStyle>
            <a:lvl1pPr marL="0" indent="0" algn="l" defTabSz="257175" rtl="0" eaLnBrk="1" latinLnBrk="0" hangingPunct="1">
              <a:buNone/>
              <a:defRPr lang="nl-NL" sz="1463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084" y="1947072"/>
            <a:ext cx="7810500" cy="2599531"/>
          </a:xfrm>
        </p:spPr>
        <p:txBody>
          <a:bodyPr>
            <a:normAutofit/>
          </a:bodyPr>
          <a:lstStyle>
            <a:lvl1pPr marL="36956" indent="0">
              <a:buNone/>
              <a:defRPr sz="3910" b="1">
                <a:latin typeface="Avenir Next Condensed"/>
              </a:defRPr>
            </a:lvl1pPr>
          </a:lstStyle>
          <a:p>
            <a:pPr lvl="0"/>
            <a:r>
              <a:rPr lang="nl-NL" sz="3910" b="1" dirty="0">
                <a:latin typeface="Avenir Next Condensed"/>
              </a:rPr>
              <a:t>VOORBEELD VAN</a:t>
            </a:r>
            <a:br>
              <a:rPr lang="nl-NL" sz="3910" b="1" dirty="0">
                <a:latin typeface="Avenir Next Condensed"/>
              </a:rPr>
            </a:br>
            <a:r>
              <a:rPr lang="nl-NL" sz="391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21311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40" y="268101"/>
            <a:ext cx="6569039" cy="5947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9" y="1552222"/>
            <a:ext cx="8140700" cy="44338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35163" y="6381752"/>
            <a:ext cx="34925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8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7620000" cy="825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A4BE07FF-FAED-A54B-AA68-FDA9A4BBAB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/>
          <a:p>
            <a:fld id="{35FDAF05-DDC6-CD4F-9BB5-29AC86CF24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1400"/>
            <a:ext cx="7620000" cy="431800"/>
          </a:xfrm>
        </p:spPr>
        <p:txBody>
          <a:bodyPr/>
          <a:lstStyle>
            <a:lvl1pPr marL="114300" indent="0">
              <a:buNone/>
              <a:defRPr>
                <a:solidFill>
                  <a:schemeClr val="tx2"/>
                </a:solidFill>
              </a:defRPr>
            </a:lvl1pPr>
            <a:lvl2pPr marL="411480" indent="0" algn="l">
              <a:buNone/>
              <a:defRPr/>
            </a:lvl2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55387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9" y="268101"/>
            <a:ext cx="6569039" cy="5947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552220"/>
            <a:ext cx="8140700" cy="44338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1033906"/>
          </a:xfrm>
        </p:spPr>
        <p:txBody>
          <a:bodyPr anchor="b">
            <a:normAutofit/>
          </a:bodyPr>
          <a:lstStyle>
            <a:lvl1pPr>
              <a:defRPr sz="1941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222" y="1534788"/>
            <a:ext cx="7886700" cy="4648200"/>
          </a:xfrm>
        </p:spPr>
        <p:txBody>
          <a:bodyPr>
            <a:normAutofit/>
          </a:bodyPr>
          <a:lstStyle>
            <a:lvl1pPr marL="0" indent="0">
              <a:spcBef>
                <a:spcPts val="422"/>
              </a:spcBef>
              <a:buFont typeface="Arial" panose="020B0604020202020204" pitchFamily="34" charset="0"/>
              <a:buNone/>
              <a:defRPr sz="1181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38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1033906"/>
          </a:xfrm>
        </p:spPr>
        <p:txBody>
          <a:bodyPr anchor="b">
            <a:normAutofit/>
          </a:bodyPr>
          <a:lstStyle>
            <a:lvl1pPr>
              <a:defRPr sz="1941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222" y="1534788"/>
            <a:ext cx="3938778" cy="4648200"/>
          </a:xfrm>
        </p:spPr>
        <p:txBody>
          <a:bodyPr>
            <a:normAutofit/>
          </a:bodyPr>
          <a:lstStyle>
            <a:lvl1pPr marL="0" indent="0">
              <a:spcBef>
                <a:spcPts val="422"/>
              </a:spcBef>
              <a:buFont typeface="Arial" panose="020B0604020202020204" pitchFamily="34" charset="0"/>
              <a:buNone/>
              <a:defRPr sz="1181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1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38713" y="1532249"/>
            <a:ext cx="3571875" cy="4611624"/>
          </a:xfrm>
        </p:spPr>
        <p:txBody>
          <a:bodyPr>
            <a:normAutofit/>
          </a:bodyPr>
          <a:lstStyle>
            <a:lvl1pPr>
              <a:defRPr sz="900">
                <a:latin typeface="Avenir Next Condensed"/>
              </a:defRPr>
            </a:lvl1pPr>
          </a:lstStyle>
          <a:p>
            <a:r>
              <a:rPr lang="en-GB" sz="1069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1033906"/>
          </a:xfrm>
        </p:spPr>
        <p:txBody>
          <a:bodyPr anchor="b">
            <a:normAutofit/>
          </a:bodyPr>
          <a:lstStyle>
            <a:lvl1pPr>
              <a:defRPr sz="1941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223" y="1534788"/>
            <a:ext cx="3571875" cy="4648200"/>
          </a:xfrm>
        </p:spPr>
        <p:txBody>
          <a:bodyPr>
            <a:normAutofit/>
          </a:bodyPr>
          <a:lstStyle>
            <a:lvl1pPr marL="0" indent="0">
              <a:spcBef>
                <a:spcPts val="422"/>
              </a:spcBef>
              <a:buFont typeface="Arial" panose="020B0604020202020204" pitchFamily="34" charset="0"/>
              <a:buNone/>
              <a:defRPr sz="1181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1033906"/>
          </a:xfrm>
        </p:spPr>
        <p:txBody>
          <a:bodyPr anchor="b">
            <a:normAutofit/>
          </a:bodyPr>
          <a:lstStyle>
            <a:lvl1pPr>
              <a:defRPr sz="1941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1577342"/>
            <a:ext cx="3576638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013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3951" y="1575055"/>
            <a:ext cx="3576638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013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223" y="2400299"/>
            <a:ext cx="3576638" cy="3782690"/>
          </a:xfrm>
        </p:spPr>
        <p:txBody>
          <a:bodyPr>
            <a:normAutofit/>
          </a:bodyPr>
          <a:lstStyle>
            <a:lvl1pPr marL="0" indent="0">
              <a:spcBef>
                <a:spcPts val="422"/>
              </a:spcBef>
              <a:buFont typeface="Arial" panose="020B0604020202020204" pitchFamily="34" charset="0"/>
              <a:buNone/>
              <a:defRPr sz="1013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8712" y="2400299"/>
            <a:ext cx="3576638" cy="3782690"/>
          </a:xfrm>
        </p:spPr>
        <p:txBody>
          <a:bodyPr>
            <a:normAutofit/>
          </a:bodyPr>
          <a:lstStyle>
            <a:lvl1pPr marL="0" indent="0">
              <a:spcBef>
                <a:spcPts val="422"/>
              </a:spcBef>
              <a:buFont typeface="Arial" panose="020B0604020202020204" pitchFamily="34" charset="0"/>
              <a:buNone/>
              <a:defRPr sz="1013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2533650" y="544415"/>
            <a:ext cx="40767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19" y="380274"/>
            <a:ext cx="237393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1320" y="1354364"/>
            <a:ext cx="3581363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941" b="1">
                <a:solidFill>
                  <a:schemeClr val="bg1"/>
                </a:solidFill>
              </a:defRPr>
            </a:lvl1pPr>
          </a:lstStyle>
          <a:p>
            <a:r>
              <a:rPr lang="nl-NL" sz="1941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1320" y="5628183"/>
            <a:ext cx="3581363" cy="571450"/>
          </a:xfrm>
        </p:spPr>
        <p:txBody>
          <a:bodyPr anchor="ctr">
            <a:normAutofit/>
          </a:bodyPr>
          <a:lstStyle>
            <a:lvl1pPr marL="0" indent="0">
              <a:buNone/>
              <a:defRPr sz="146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54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9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9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7"/>
            <a:ext cx="6102660" cy="3952875"/>
          </a:xfrm>
        </p:spPr>
        <p:txBody>
          <a:bodyPr/>
          <a:lstStyle>
            <a:lvl1pPr marL="257175" indent="-257175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4" y="381571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9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‹#›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4" y="2384427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5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7620000" cy="825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A4BE07FF-FAED-A54B-AA68-FDA9A4BBAB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5163" y="6381752"/>
            <a:ext cx="3492500" cy="33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4939" y="6381752"/>
            <a:ext cx="557212" cy="339725"/>
          </a:xfrm>
          <a:prstGeom prst="rect">
            <a:avLst/>
          </a:prstGeom>
        </p:spPr>
        <p:txBody>
          <a:bodyPr/>
          <a:lstStyle/>
          <a:p>
            <a:fld id="{35FDAF05-DDC6-CD4F-9BB5-29AC86CF24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1400"/>
            <a:ext cx="7620000" cy="431800"/>
          </a:xfrm>
        </p:spPr>
        <p:txBody>
          <a:bodyPr/>
          <a:lstStyle>
            <a:lvl1pPr marL="85725" indent="0">
              <a:buNone/>
              <a:defRPr>
                <a:solidFill>
                  <a:schemeClr val="tx2"/>
                </a:solidFill>
              </a:defRPr>
            </a:lvl1pPr>
            <a:lvl2pPr marL="308610" indent="0" algn="l">
              <a:buNone/>
              <a:defRPr/>
            </a:lvl2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5156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96" y="6199635"/>
            <a:ext cx="1172732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0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ransition>
    <p:fade/>
  </p:transition>
  <p:txStyles>
    <p:titleStyle>
      <a:lvl1pPr algn="l" defTabSz="257175" rtl="0" eaLnBrk="1" latinLnBrk="0" hangingPunct="1">
        <a:lnSpc>
          <a:spcPct val="90000"/>
        </a:lnSpc>
        <a:spcBef>
          <a:spcPct val="0"/>
        </a:spcBef>
        <a:buNone/>
        <a:defRPr lang="nl-NL" sz="1941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01250" indent="-64294" algn="l" defTabSz="257175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2500" indent="-64294" algn="l" defTabSz="257175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03750" indent="-64294" algn="l" defTabSz="257175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55625" indent="-64294" algn="l" defTabSz="257175" rtl="0" eaLnBrk="1" latinLnBrk="0" hangingPunct="1">
        <a:lnSpc>
          <a:spcPct val="80000"/>
        </a:lnSpc>
        <a:spcBef>
          <a:spcPts val="14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82188" indent="-64294" algn="l" defTabSz="257175" rtl="0" eaLnBrk="1" latinLnBrk="0" hangingPunct="1">
        <a:lnSpc>
          <a:spcPct val="80000"/>
        </a:lnSpc>
        <a:spcBef>
          <a:spcPts val="14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07231" indent="-64294" algn="l" defTabSz="257175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6pPr>
      <a:lvl7pPr marL="835819" indent="-64294" algn="l" defTabSz="257175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7pPr>
      <a:lvl8pPr marL="964406" indent="-64294" algn="l" defTabSz="257175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8pPr>
      <a:lvl9pPr marL="1092994" indent="-64294" algn="l" defTabSz="257175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1pPr>
      <a:lvl2pPr marL="128588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3pPr>
      <a:lvl4pPr marL="385763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5pPr>
      <a:lvl6pPr marL="642938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8pPr>
      <a:lvl9pPr marL="1028700" algn="l" defTabSz="257175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m-bien.com/roller/abien/entry/cors_for_jax_rs_2)" TargetMode="External"/><Relationship Id="rId2" Type="http://schemas.openxmlformats.org/officeDocument/2006/relationships/hyperlink" Target="http://tomcat.apache.org/tomcat-8.0-doc/config/filter.html#CORS_Filter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doinjava.com/servlets/java-cors-filter-example/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l-NL" altLang="en-US" dirty="0">
                <a:latin typeface="Arial" charset="0"/>
                <a:ea typeface="ＭＳ Ｐゴシック" charset="-128"/>
              </a:rPr>
              <a:t>Cross-</a:t>
            </a:r>
            <a:r>
              <a:rPr lang="nl-NL" altLang="en-US" dirty="0" err="1">
                <a:latin typeface="Arial" charset="0"/>
                <a:ea typeface="ＭＳ Ｐゴシック" charset="-128"/>
              </a:rPr>
              <a:t>Origin</a:t>
            </a:r>
            <a:r>
              <a:rPr lang="nl-NL" altLang="en-US" dirty="0">
                <a:latin typeface="Arial" charset="0"/>
                <a:ea typeface="ＭＳ Ｐゴシック" charset="-128"/>
              </a:rPr>
              <a:t> Resource </a:t>
            </a:r>
            <a:r>
              <a:rPr lang="nl-NL" altLang="en-US" dirty="0" err="1">
                <a:latin typeface="Arial" charset="0"/>
                <a:ea typeface="ＭＳ Ｐゴシック" charset="-128"/>
              </a:rPr>
              <a:t>Sharing</a:t>
            </a:r>
            <a:endParaRPr lang="nl-NL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95930-77BD-044D-9B59-77515D958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5C9A-C516-B842-ABBA-FB613CA94D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CORS</a:t>
            </a:r>
            <a:endParaRPr lang="en-US" dirty="0"/>
          </a:p>
        </p:txBody>
      </p:sp>
      <p:sp>
        <p:nvSpPr>
          <p:cNvPr id="1740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41650" y="3421063"/>
            <a:ext cx="6102350" cy="650875"/>
          </a:xfrm>
        </p:spPr>
        <p:txBody>
          <a:bodyPr/>
          <a:lstStyle/>
          <a:p>
            <a:pPr eaLnBrk="1" hangingPunct="1"/>
            <a:endParaRPr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ea typeface="ＭＳ Ｐゴシック" charset="-128"/>
              </a:rPr>
              <a:t>De </a:t>
            </a:r>
            <a:r>
              <a:rPr lang="en-US" altLang="en-US" dirty="0" err="1">
                <a:latin typeface="Arial" charset="0"/>
                <a:ea typeface="ＭＳ Ｐゴシック" charset="-128"/>
              </a:rPr>
              <a:t>situatie</a:t>
            </a: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B372D-1B0A-114F-B616-078A27C44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60848"/>
            <a:ext cx="6084168" cy="4229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9466" y="6174751"/>
            <a:ext cx="112516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Bron</a:t>
            </a:r>
            <a:r>
              <a:rPr lang="en-US" sz="700" dirty="0"/>
              <a:t>: https://</a:t>
            </a:r>
            <a:r>
              <a:rPr lang="en-US" sz="700" dirty="0" err="1"/>
              <a:t>developer.mozilla.org</a:t>
            </a:r>
            <a:r>
              <a:rPr lang="en-US" sz="700" dirty="0"/>
              <a:t>/</a:t>
            </a:r>
            <a:r>
              <a:rPr lang="en-US" sz="700" dirty="0" err="1"/>
              <a:t>en</a:t>
            </a:r>
            <a:r>
              <a:rPr lang="en-US" sz="700" dirty="0"/>
              <a:t>-US/docs/Web/HTTP/CORS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24744"/>
            <a:ext cx="3600400" cy="25027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386104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Voordat</a:t>
            </a:r>
            <a:r>
              <a:rPr lang="en-US" dirty="0"/>
              <a:t> de GET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i="1" dirty="0"/>
              <a:t>domain-</a:t>
            </a:r>
            <a:r>
              <a:rPr lang="en-US" i="1" dirty="0" err="1"/>
              <a:t>b.com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de browser </a:t>
            </a:r>
            <a:r>
              <a:rPr lang="en-US" dirty="0" err="1"/>
              <a:t>een</a:t>
            </a:r>
            <a:r>
              <a:rPr lang="en-US" dirty="0"/>
              <a:t> OPTIONS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domein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Deze</a:t>
            </a:r>
            <a:r>
              <a:rPr lang="en-US" dirty="0"/>
              <a:t> OPTIONS </a:t>
            </a:r>
            <a:r>
              <a:rPr lang="en-US" dirty="0" err="1"/>
              <a:t>verwacht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response met </a:t>
            </a:r>
            <a:br>
              <a:rPr lang="en-US" dirty="0"/>
            </a:br>
            <a:r>
              <a:rPr lang="en-US" dirty="0"/>
              <a:t>		ACCESS-CONTROL-ALLOW-ORIGIN</a:t>
            </a:r>
            <a:br>
              <a:rPr lang="en-US" dirty="0"/>
            </a:br>
            <a:r>
              <a:rPr lang="en-US" dirty="0"/>
              <a:t>in de header.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afwezig</a:t>
            </a:r>
            <a:r>
              <a:rPr lang="en-US" dirty="0"/>
              <a:t> is, </a:t>
            </a:r>
            <a:r>
              <a:rPr lang="en-US" dirty="0" err="1"/>
              <a:t>zal</a:t>
            </a:r>
            <a:r>
              <a:rPr lang="en-US" dirty="0"/>
              <a:t> de browser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foutmelding</a:t>
            </a:r>
            <a:r>
              <a:rPr lang="en-US" dirty="0"/>
              <a:t> </a:t>
            </a:r>
            <a:r>
              <a:rPr lang="en-US" dirty="0" err="1"/>
              <a:t>loggen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Anders </a:t>
            </a:r>
            <a:r>
              <a:rPr lang="en-US" dirty="0" err="1"/>
              <a:t>wordt</a:t>
            </a:r>
            <a:r>
              <a:rPr lang="en-US" dirty="0"/>
              <a:t> de GET </a:t>
            </a:r>
            <a:r>
              <a:rPr lang="en-US" dirty="0" err="1"/>
              <a:t>gedaan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Merk</a:t>
            </a:r>
            <a:r>
              <a:rPr lang="en-US" dirty="0"/>
              <a:t> op </a:t>
            </a:r>
            <a:r>
              <a:rPr lang="en-US" dirty="0" err="1"/>
              <a:t>dat</a:t>
            </a:r>
            <a:r>
              <a:rPr lang="en-US" dirty="0"/>
              <a:t> de webserver van </a:t>
            </a:r>
            <a:r>
              <a:rPr lang="en-US" i="1" dirty="0"/>
              <a:t>domain-</a:t>
            </a:r>
            <a:r>
              <a:rPr lang="en-US" i="1" dirty="0" err="1"/>
              <a:t>b.com</a:t>
            </a:r>
            <a:r>
              <a:rPr lang="en-US" dirty="0"/>
              <a:t> </a:t>
            </a:r>
            <a:r>
              <a:rPr lang="en-US" dirty="0" err="1"/>
              <a:t>geconfigureerd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om </a:t>
            </a:r>
            <a:r>
              <a:rPr lang="en-US" dirty="0" err="1"/>
              <a:t>deze</a:t>
            </a:r>
            <a:r>
              <a:rPr lang="en-US" dirty="0"/>
              <a:t> header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FCAD9-A556-6546-9461-CA4BC107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5B96-D1C0-9D4D-B777-B87AF535F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CORS in TOMEE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900" dirty="0" err="1"/>
              <a:t>Voor</a:t>
            </a:r>
            <a:r>
              <a:rPr lang="en-US" sz="1900" dirty="0"/>
              <a:t> het </a:t>
            </a:r>
            <a:r>
              <a:rPr lang="en-US" sz="1900" dirty="0" err="1"/>
              <a:t>configureren</a:t>
            </a:r>
            <a:r>
              <a:rPr lang="en-US" sz="1900" dirty="0"/>
              <a:t> van CORS in </a:t>
            </a:r>
            <a:r>
              <a:rPr lang="en-US" sz="1900" dirty="0" err="1"/>
              <a:t>Tomee</a:t>
            </a:r>
            <a:r>
              <a:rPr lang="en-US" sz="1900" dirty="0"/>
              <a:t> </a:t>
            </a:r>
            <a:r>
              <a:rPr lang="en-US" sz="1900" dirty="0" err="1"/>
              <a:t>zijn</a:t>
            </a:r>
            <a:r>
              <a:rPr lang="en-US" sz="1900" dirty="0"/>
              <a:t> </a:t>
            </a:r>
            <a:r>
              <a:rPr lang="en-US" sz="1900" dirty="0" err="1"/>
              <a:t>verschillende</a:t>
            </a:r>
            <a:r>
              <a:rPr lang="en-US" sz="1900" dirty="0"/>
              <a:t> </a:t>
            </a:r>
            <a:r>
              <a:rPr lang="en-US" sz="1900" dirty="0" err="1"/>
              <a:t>opties</a:t>
            </a:r>
            <a:r>
              <a:rPr lang="en-US" sz="1900" dirty="0"/>
              <a:t>:</a:t>
            </a:r>
          </a:p>
          <a:p>
            <a:endParaRPr lang="en-US" sz="1900" dirty="0"/>
          </a:p>
          <a:p>
            <a:pPr marL="342900" indent="-342900">
              <a:buFont typeface="Arial" charset="0"/>
              <a:buChar char="•"/>
            </a:pPr>
            <a:r>
              <a:rPr lang="en-US" sz="1900" dirty="0"/>
              <a:t>De </a:t>
            </a:r>
            <a:r>
              <a:rPr lang="en-US" sz="1900" dirty="0" err="1"/>
              <a:t>web.xml</a:t>
            </a:r>
            <a:r>
              <a:rPr lang="en-US" sz="1900" dirty="0"/>
              <a:t> van </a:t>
            </a:r>
            <a:r>
              <a:rPr lang="en-US" sz="1900" dirty="0" err="1"/>
              <a:t>Tomee</a:t>
            </a:r>
            <a:r>
              <a:rPr lang="en-US" sz="1900" dirty="0"/>
              <a:t> </a:t>
            </a:r>
            <a:r>
              <a:rPr lang="en-US" sz="1900" dirty="0" err="1"/>
              <a:t>aanpassen</a:t>
            </a:r>
            <a:r>
              <a:rPr lang="en-US" sz="1900" dirty="0"/>
              <a:t>, </a:t>
            </a:r>
            <a:r>
              <a:rPr lang="en-US" sz="1900" dirty="0" err="1"/>
              <a:t>zodat</a:t>
            </a:r>
            <a:r>
              <a:rPr lang="en-US" sz="1900" dirty="0"/>
              <a:t> de CORS headers </a:t>
            </a:r>
            <a:r>
              <a:rPr lang="en-US" sz="1900" dirty="0" err="1"/>
              <a:t>aan</a:t>
            </a:r>
            <a:r>
              <a:rPr lang="en-US" sz="1900" dirty="0"/>
              <a:t> </a:t>
            </a:r>
            <a:r>
              <a:rPr lang="en-US" sz="1900" dirty="0" err="1"/>
              <a:t>alle</a:t>
            </a:r>
            <a:r>
              <a:rPr lang="en-US" sz="1900" dirty="0"/>
              <a:t> (</a:t>
            </a:r>
            <a:r>
              <a:rPr lang="en-US" sz="1900" dirty="0" err="1"/>
              <a:t>alle</a:t>
            </a:r>
            <a:r>
              <a:rPr lang="en-US" sz="1900" dirty="0"/>
              <a:t>!) responses </a:t>
            </a:r>
            <a:r>
              <a:rPr lang="en-US" sz="1900" dirty="0" err="1"/>
              <a:t>worden</a:t>
            </a:r>
            <a:r>
              <a:rPr lang="en-US" sz="1900" dirty="0"/>
              <a:t> </a:t>
            </a:r>
            <a:r>
              <a:rPr lang="en-US" sz="1900" dirty="0" err="1"/>
              <a:t>toegevoegd</a:t>
            </a:r>
            <a:r>
              <a:rPr lang="en-US" sz="1900" dirty="0"/>
              <a:t>.</a:t>
            </a:r>
            <a:br>
              <a:rPr lang="en-US" sz="1900" dirty="0"/>
            </a:br>
            <a:br>
              <a:rPr lang="en-US" sz="1900" dirty="0"/>
            </a:br>
            <a:r>
              <a:rPr lang="en-US" sz="1500" i="1" dirty="0"/>
              <a:t>(</a:t>
            </a:r>
            <a:r>
              <a:rPr lang="en-US" sz="1500" i="1" dirty="0">
                <a:hlinkClick r:id="rId2"/>
              </a:rPr>
              <a:t>http://tomcat.apache.org/tomcat-8.0-doc/config/filter.html#CORS_Filter)</a:t>
            </a:r>
            <a:endParaRPr lang="en-US" sz="1500" i="1" dirty="0"/>
          </a:p>
          <a:p>
            <a:pPr marL="342900" indent="-342900">
              <a:buFont typeface="Arial" charset="0"/>
              <a:buChar char="•"/>
            </a:pPr>
            <a:endParaRPr lang="en-US" sz="1500" i="1" dirty="0"/>
          </a:p>
          <a:p>
            <a:pPr marL="342900" indent="-342900">
              <a:buFont typeface="Arial" charset="0"/>
              <a:buChar char="•"/>
            </a:pPr>
            <a:r>
              <a:rPr lang="en-US" sz="1900" dirty="0" err="1"/>
              <a:t>Een</a:t>
            </a:r>
            <a:r>
              <a:rPr lang="en-US" sz="1900" dirty="0"/>
              <a:t> dependency </a:t>
            </a:r>
            <a:r>
              <a:rPr lang="en-US" sz="1900" dirty="0" err="1"/>
              <a:t>aan</a:t>
            </a:r>
            <a:r>
              <a:rPr lang="en-US" sz="1900" dirty="0"/>
              <a:t> de </a:t>
            </a:r>
            <a:r>
              <a:rPr lang="en-US" sz="1900" dirty="0" err="1"/>
              <a:t>betreffende</a:t>
            </a:r>
            <a:r>
              <a:rPr lang="en-US" sz="1900" dirty="0"/>
              <a:t> </a:t>
            </a:r>
            <a:r>
              <a:rPr lang="en-US" sz="1900" dirty="0" err="1"/>
              <a:t>pom.xml</a:t>
            </a:r>
            <a:r>
              <a:rPr lang="en-US" sz="1900" dirty="0"/>
              <a:t> </a:t>
            </a:r>
            <a:r>
              <a:rPr lang="en-US" sz="1900" dirty="0" err="1"/>
              <a:t>toevoegen</a:t>
            </a:r>
            <a:r>
              <a:rPr lang="en-US" sz="1900" dirty="0"/>
              <a:t>, </a:t>
            </a:r>
            <a:r>
              <a:rPr lang="en-US" sz="1900" dirty="0" err="1"/>
              <a:t>zodat</a:t>
            </a:r>
            <a:r>
              <a:rPr lang="en-US" sz="1900" dirty="0"/>
              <a:t> </a:t>
            </a:r>
            <a:r>
              <a:rPr lang="en-US" sz="1900" dirty="0" err="1"/>
              <a:t>automatisch</a:t>
            </a:r>
            <a:r>
              <a:rPr lang="en-US" sz="1900" dirty="0"/>
              <a:t> </a:t>
            </a:r>
            <a:r>
              <a:rPr lang="en-US" sz="1900" dirty="0" err="1"/>
              <a:t>een</a:t>
            </a:r>
            <a:r>
              <a:rPr lang="en-US" sz="1900" dirty="0"/>
              <a:t> filter </a:t>
            </a:r>
            <a:r>
              <a:rPr lang="en-US" sz="1900" dirty="0" err="1"/>
              <a:t>aan</a:t>
            </a:r>
            <a:r>
              <a:rPr lang="en-US" sz="1900" dirty="0"/>
              <a:t> de </a:t>
            </a:r>
            <a:r>
              <a:rPr lang="en-US" sz="1900" dirty="0" err="1"/>
              <a:t>applicatie</a:t>
            </a:r>
            <a:r>
              <a:rPr lang="en-US" sz="1900" dirty="0"/>
              <a:t> </a:t>
            </a:r>
            <a:r>
              <a:rPr lang="en-US" sz="1900" dirty="0" err="1"/>
              <a:t>wordt</a:t>
            </a:r>
            <a:r>
              <a:rPr lang="en-US" sz="1900" dirty="0"/>
              <a:t> </a:t>
            </a:r>
            <a:r>
              <a:rPr lang="en-US" sz="1900" dirty="0" err="1"/>
              <a:t>toegevoegd</a:t>
            </a:r>
            <a:r>
              <a:rPr lang="en-US" sz="1900" dirty="0"/>
              <a:t>, die de CORS headers </a:t>
            </a:r>
            <a:r>
              <a:rPr lang="en-US" sz="1900" dirty="0" err="1"/>
              <a:t>toevoegd</a:t>
            </a:r>
            <a:r>
              <a:rPr lang="en-US" sz="1900" dirty="0"/>
              <a:t> </a:t>
            </a:r>
            <a:r>
              <a:rPr lang="en-US" sz="1900" dirty="0" err="1"/>
              <a:t>aan</a:t>
            </a:r>
            <a:r>
              <a:rPr lang="en-US" sz="1900" dirty="0"/>
              <a:t> </a:t>
            </a:r>
            <a:r>
              <a:rPr lang="en-US" sz="1900" dirty="0" err="1"/>
              <a:t>alle</a:t>
            </a:r>
            <a:r>
              <a:rPr lang="en-US" sz="1900" dirty="0"/>
              <a:t> responses van de </a:t>
            </a:r>
            <a:r>
              <a:rPr lang="en-US" sz="1900" dirty="0" err="1"/>
              <a:t>applicatie</a:t>
            </a:r>
            <a:r>
              <a:rPr lang="en-US" sz="1900" dirty="0"/>
              <a:t>.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	</a:t>
            </a:r>
            <a:r>
              <a:rPr lang="en-US" sz="1500" dirty="0"/>
              <a:t>(</a:t>
            </a:r>
            <a:r>
              <a:rPr lang="en-US" sz="1500" dirty="0">
                <a:hlinkClick r:id="rId3"/>
              </a:rPr>
              <a:t>http://www.adam-bien.com/roller/abien/entry/cors_for_jax_rs_2)</a:t>
            </a:r>
            <a:endParaRPr lang="en-US" sz="1500" dirty="0"/>
          </a:p>
          <a:p>
            <a:pPr marL="342900" indent="-342900">
              <a:buFont typeface="Arial" charset="0"/>
              <a:buChar char="•"/>
            </a:pPr>
            <a:endParaRPr lang="en-US" sz="1500" dirty="0"/>
          </a:p>
          <a:p>
            <a:pPr marL="342900" indent="-342900">
              <a:buFont typeface="Arial" charset="0"/>
              <a:buChar char="•"/>
            </a:pPr>
            <a:r>
              <a:rPr lang="en-US" sz="1900" dirty="0" err="1"/>
              <a:t>Zelf</a:t>
            </a:r>
            <a:r>
              <a:rPr lang="en-US" sz="1900" dirty="0"/>
              <a:t> </a:t>
            </a:r>
            <a:r>
              <a:rPr lang="en-US" sz="1900" dirty="0" err="1"/>
              <a:t>een</a:t>
            </a:r>
            <a:r>
              <a:rPr lang="en-US" sz="1900" dirty="0"/>
              <a:t> Filter </a:t>
            </a:r>
            <a:r>
              <a:rPr lang="en-US" sz="1900" dirty="0" err="1"/>
              <a:t>schrijven</a:t>
            </a:r>
            <a:r>
              <a:rPr lang="en-US" sz="1900" dirty="0"/>
              <a:t> </a:t>
            </a:r>
            <a:r>
              <a:rPr lang="en-US" sz="1900" dirty="0" err="1"/>
              <a:t>voor</a:t>
            </a:r>
            <a:r>
              <a:rPr lang="en-US" sz="1900" dirty="0"/>
              <a:t> het </a:t>
            </a:r>
            <a:r>
              <a:rPr lang="en-US" sz="1900" dirty="0" err="1"/>
              <a:t>toevoegen</a:t>
            </a:r>
            <a:r>
              <a:rPr lang="en-US" sz="1900" dirty="0"/>
              <a:t> van de CORS headers.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	(</a:t>
            </a:r>
            <a:r>
              <a:rPr lang="en-US" sz="1500" dirty="0">
                <a:hlinkClick r:id="rId4"/>
              </a:rPr>
              <a:t>https://howtodoinjava.com/servlets/java-cors-filter-example/)</a:t>
            </a:r>
            <a:endParaRPr lang="en-US" sz="15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38928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AFC8753F3CE4FBF7A890B930318B2" ma:contentTypeVersion="0" ma:contentTypeDescription="Een nieuw document maken." ma:contentTypeScope="" ma:versionID="8c860f8794712c7ac7f9666a0c237a67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03BDB6C-6789-4490-B75C-8F339FCA2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67397-990F-4163-8ED7-2FC3F05185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deployment-diagrams</Template>
  <TotalTime>1015</TotalTime>
  <Words>337</Words>
  <Application>Microsoft Macintosh PowerPoint</Application>
  <PresentationFormat>On-screen Show 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Condensed</vt:lpstr>
      <vt:lpstr>Calibri</vt:lpstr>
      <vt:lpstr>Helvetica Neue</vt:lpstr>
      <vt:lpstr>Times</vt:lpstr>
      <vt:lpstr>A breed wit</vt:lpstr>
      <vt:lpstr>PowerPoint Presentation</vt:lpstr>
      <vt:lpstr>De situatie</vt:lpstr>
      <vt:lpstr>PowerPoint Presentation</vt:lpstr>
      <vt:lpstr>CORS in TOMEE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Bergervoet</dc:creator>
  <cp:lastModifiedBy>Middelkoop Rody</cp:lastModifiedBy>
  <cp:revision>57</cp:revision>
  <dcterms:created xsi:type="dcterms:W3CDTF">2004-02-01T20:31:21Z</dcterms:created>
  <dcterms:modified xsi:type="dcterms:W3CDTF">2019-09-30T12:42:12Z</dcterms:modified>
</cp:coreProperties>
</file>