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we van Heesc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46" autoAdjust="0"/>
  </p:normalViewPr>
  <p:slideViewPr>
    <p:cSldViewPr snapToGrid="0" snapToObjects="1">
      <p:cViewPr varScale="1">
        <p:scale>
          <a:sx n="92" d="100"/>
          <a:sy n="92" d="100"/>
        </p:scale>
        <p:origin x="992" y="184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‹#›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DEA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Exceptions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725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nl-NL" dirty="0" err="1"/>
              <a:t>Overview</a:t>
            </a:r>
            <a:endParaRPr lang="nl-NL" dirty="0"/>
          </a:p>
          <a:p>
            <a:pPr marL="342900" indent="-342900">
              <a:buFont typeface="Arial" charset="0"/>
              <a:buChar char="•"/>
            </a:pPr>
            <a:r>
              <a:rPr lang="nl-NL" dirty="0"/>
              <a:t>Werken met </a:t>
            </a:r>
            <a:r>
              <a:rPr lang="nl-NL" dirty="0" err="1"/>
              <a:t>exceptions</a:t>
            </a:r>
            <a:endParaRPr lang="nl-NL" dirty="0"/>
          </a:p>
          <a:p>
            <a:pPr marL="1085850" lvl="1" indent="-342900">
              <a:buFont typeface="Arial" charset="0"/>
              <a:buChar char="•"/>
            </a:pP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(zie </a:t>
            </a:r>
            <a:r>
              <a:rPr lang="nl-NL" dirty="0" err="1"/>
              <a:t>exception-examples</a:t>
            </a:r>
            <a:r>
              <a:rPr lang="nl-NL" dirty="0"/>
              <a:t> –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ThrowAnException2.java</a:t>
            </a:r>
            <a:r>
              <a:rPr lang="nl-NL" dirty="0"/>
              <a:t>)</a:t>
            </a:r>
          </a:p>
          <a:p>
            <a:pPr marL="1085850" lvl="1" indent="-342900">
              <a:buFont typeface="Arial" charset="0"/>
              <a:buChar char="•"/>
            </a:pPr>
            <a:r>
              <a:rPr lang="nl-NL" dirty="0" err="1"/>
              <a:t>try</a:t>
            </a:r>
            <a:r>
              <a:rPr lang="nl-NL" dirty="0"/>
              <a:t>-catch block (zie </a:t>
            </a:r>
            <a:r>
              <a:rPr lang="nl-NL" dirty="0" err="1"/>
              <a:t>exception-examples</a:t>
            </a:r>
            <a:r>
              <a:rPr lang="nl-NL" dirty="0"/>
              <a:t> –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ThrowAnException3.java</a:t>
            </a:r>
            <a:r>
              <a:rPr lang="nl-NL" dirty="0"/>
              <a:t> en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ReadInteger.java</a:t>
            </a:r>
            <a:r>
              <a:rPr lang="nl-NL" dirty="0"/>
              <a:t>)</a:t>
            </a:r>
          </a:p>
          <a:p>
            <a:pPr marL="1085850" lvl="1" indent="-342900">
              <a:buFont typeface="Arial" charset="0"/>
              <a:buChar char="•"/>
            </a:pPr>
            <a:r>
              <a:rPr lang="nl-NL" dirty="0"/>
              <a:t>methodes van de </a:t>
            </a:r>
            <a:r>
              <a:rPr lang="nl-NL" dirty="0" err="1"/>
              <a:t>Exception</a:t>
            </a:r>
            <a:r>
              <a:rPr lang="nl-NL" dirty="0"/>
              <a:t>-class</a:t>
            </a:r>
          </a:p>
          <a:p>
            <a:pPr marL="342900" indent="-342900">
              <a:buFont typeface="Arial" charset="0"/>
              <a:buChar char="•"/>
            </a:pPr>
            <a:r>
              <a:rPr lang="nl-NL" dirty="0"/>
              <a:t>soorten </a:t>
            </a:r>
            <a:r>
              <a:rPr lang="nl-NL" dirty="0" err="1"/>
              <a:t>Exceptions</a:t>
            </a:r>
            <a:endParaRPr lang="nl-NL" dirty="0"/>
          </a:p>
          <a:p>
            <a:pPr marL="342900" indent="-342900">
              <a:buFont typeface="Arial" charset="0"/>
              <a:buChar char="•"/>
            </a:pPr>
            <a:r>
              <a:rPr lang="nl-NL" dirty="0" err="1"/>
              <a:t>propagation</a:t>
            </a:r>
            <a:r>
              <a:rPr lang="nl-NL" dirty="0"/>
              <a:t>, </a:t>
            </a:r>
            <a:r>
              <a:rPr lang="nl-NL" dirty="0" err="1"/>
              <a:t>rethrow</a:t>
            </a:r>
            <a:r>
              <a:rPr lang="nl-NL" dirty="0"/>
              <a:t>, </a:t>
            </a:r>
            <a:r>
              <a:rPr lang="nl-NL" dirty="0" err="1"/>
              <a:t>chaining</a:t>
            </a:r>
            <a:r>
              <a:rPr lang="nl-NL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nl-NL" dirty="0" err="1"/>
              <a:t>finally</a:t>
            </a:r>
            <a:r>
              <a:rPr lang="nl-NL" dirty="0"/>
              <a:t>-clause  (zie </a:t>
            </a:r>
            <a:r>
              <a:rPr lang="nl-NL" dirty="0" err="1"/>
              <a:t>exception-examples</a:t>
            </a:r>
            <a:r>
              <a:rPr lang="nl-NL" dirty="0"/>
              <a:t> –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FinallyDemo.java</a:t>
            </a:r>
            <a:r>
              <a:rPr lang="nl-NL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Exception</a:t>
            </a:r>
            <a:r>
              <a:rPr lang="nl-NL" dirty="0"/>
              <a:t> handling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879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nl-NL" dirty="0"/>
              <a:t>Laat programma </a:t>
            </a:r>
            <a:r>
              <a:rPr lang="nl-NL" u="sng" dirty="0"/>
              <a:t>gecontroleerd</a:t>
            </a:r>
            <a:r>
              <a:rPr lang="nl-NL" dirty="0"/>
              <a:t> omgaan met </a:t>
            </a:r>
            <a:r>
              <a:rPr lang="nl-NL" u="sng" dirty="0"/>
              <a:t>onverwachte</a:t>
            </a:r>
            <a:r>
              <a:rPr lang="nl-NL" dirty="0"/>
              <a:t> situaties</a:t>
            </a:r>
          </a:p>
          <a:p>
            <a:pPr marL="342900" indent="-342900">
              <a:buFont typeface="Arial" charset="0"/>
              <a:buChar char="•"/>
            </a:pPr>
            <a:r>
              <a:rPr lang="nl-NL" i="1" dirty="0" err="1"/>
              <a:t>Exception</a:t>
            </a:r>
            <a:r>
              <a:rPr lang="nl-NL" dirty="0"/>
              <a:t> = Object dat informatie over een foutsituatie bevat</a:t>
            </a:r>
          </a:p>
          <a:p>
            <a:pPr marL="342900" indent="-342900">
              <a:buFont typeface="Arial" charset="0"/>
              <a:buChar char="•"/>
            </a:pPr>
            <a:r>
              <a:rPr lang="nl-NL" dirty="0"/>
              <a:t>Voorbeelden:</a:t>
            </a:r>
          </a:p>
          <a:p>
            <a:pPr marL="1085850" lvl="1" indent="-342900">
              <a:buFont typeface="Arial" charset="0"/>
              <a:buChar char="•"/>
            </a:pPr>
            <a:r>
              <a:rPr lang="nl-NL" dirty="0"/>
              <a:t>indexeren van arrays: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342900">
              <a:buFont typeface="Arial" charset="0"/>
              <a:buChar char="•"/>
            </a:pPr>
            <a:r>
              <a:rPr lang="nl-NL" dirty="0"/>
              <a:t>type </a:t>
            </a:r>
            <a:r>
              <a:rPr lang="nl-NL" dirty="0" err="1"/>
              <a:t>checking</a:t>
            </a:r>
            <a:r>
              <a:rPr lang="nl-NL" dirty="0"/>
              <a:t>, validatie: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342900">
              <a:buFont typeface="Arial" charset="0"/>
              <a:buChar char="•"/>
            </a:pPr>
            <a:r>
              <a:rPr lang="nl-NL" dirty="0"/>
              <a:t>externe omstandigheden</a:t>
            </a:r>
          </a:p>
          <a:p>
            <a:pPr marL="1485900" lvl="2" indent="-342900">
              <a:buFont typeface="Arial" charset="0"/>
              <a:buChar char="•"/>
            </a:pPr>
            <a:r>
              <a:rPr lang="nl-NL" dirty="0"/>
              <a:t>DB-connectie,  time outs, URL-</a:t>
            </a:r>
            <a:r>
              <a:rPr lang="nl-NL" dirty="0" err="1"/>
              <a:t>checking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2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D2E77B0E-CE7C-FD48-8A32-6C31C13FE7E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91847" y="845703"/>
            <a:ext cx="5821517" cy="549159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4B9C3B-13CA-DB40-8B39-0F3864F1875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5143" y="5987440"/>
            <a:ext cx="4301597" cy="349859"/>
          </a:xfrm>
        </p:spPr>
        <p:txBody>
          <a:bodyPr/>
          <a:lstStyle/>
          <a:p>
            <a:r>
              <a:rPr lang="en-US" dirty="0"/>
              <a:t>http://java5tutor.info/images/</a:t>
            </a:r>
            <a:r>
              <a:rPr lang="en-US" dirty="0" err="1"/>
              <a:t>exceptionhierarchy.jpg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4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Soorten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Exceptions</a:t>
            </a:r>
            <a:r>
              <a:rPr lang="nl-NL" dirty="0"/>
              <a:t> zijn </a:t>
            </a:r>
            <a:r>
              <a:rPr lang="nl-NL" u="sng" dirty="0"/>
              <a:t>objecten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root class is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i="1" dirty="0" err="1"/>
              <a:t>Unchecked</a:t>
            </a:r>
            <a:r>
              <a:rPr lang="nl-NL" i="1" dirty="0"/>
              <a:t> </a:t>
            </a:r>
            <a:r>
              <a:rPr lang="nl-NL" i="1" dirty="0" err="1"/>
              <a:t>exceptions</a:t>
            </a:r>
            <a:r>
              <a:rPr lang="nl-NL" dirty="0"/>
              <a:t>: afgeleid van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nl-NL" dirty="0"/>
              <a:t> en van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dirty="0"/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nl-NL" dirty="0"/>
              <a:t>system </a:t>
            </a:r>
            <a:r>
              <a:rPr lang="nl-NL" dirty="0" err="1"/>
              <a:t>errors</a:t>
            </a:r>
            <a:endParaRPr lang="nl-NL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nl-NL" dirty="0"/>
              <a:t>Moeilijk af te handelen. JVM problemen, programma logica fouten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nl-NL" dirty="0"/>
              <a:t>Alleen programma netjes afsluiten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Alle andere zijn </a:t>
            </a:r>
            <a:r>
              <a:rPr lang="nl-NL" i="1" dirty="0" err="1"/>
              <a:t>Checked</a:t>
            </a:r>
            <a:r>
              <a:rPr lang="nl-NL" i="1" dirty="0"/>
              <a:t> </a:t>
            </a:r>
            <a:r>
              <a:rPr lang="nl-NL" i="1" dirty="0" err="1"/>
              <a:t>exceptions</a:t>
            </a:r>
            <a:endParaRPr lang="nl-NL" i="1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nl-NL" u="sng" dirty="0"/>
              <a:t>Kunnen/moeten</a:t>
            </a:r>
            <a:r>
              <a:rPr lang="nl-NL" dirty="0"/>
              <a:t> afgehandeld worden binnen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dirty="0"/>
              <a:t>-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nl-NL" dirty="0"/>
              <a:t>-</a:t>
            </a:r>
            <a:r>
              <a:rPr lang="nl-NL" dirty="0" err="1"/>
              <a:t>blocks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891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Werken met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/>
              <a:t>Declareren</a:t>
            </a:r>
            <a:r>
              <a:rPr lang="en-US" dirty="0"/>
              <a:t> in </a:t>
            </a:r>
            <a:r>
              <a:rPr lang="en-US" dirty="0" err="1"/>
              <a:t>methode</a:t>
            </a:r>
            <a:r>
              <a:rPr lang="en-US" dirty="0"/>
              <a:t> header: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method()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Aanmaken</a:t>
            </a:r>
            <a:r>
              <a:rPr lang="en-US" dirty="0"/>
              <a:t> exception:</a:t>
            </a:r>
          </a:p>
          <a:p>
            <a:pPr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e1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Activeren</a:t>
            </a:r>
            <a:r>
              <a:rPr lang="en-US" dirty="0"/>
              <a:t> (throw) exception: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 e1;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Afhandelen</a:t>
            </a:r>
            <a:r>
              <a:rPr lang="en-US" dirty="0"/>
              <a:t> in caller met try-catch </a:t>
            </a:r>
            <a:r>
              <a:rPr lang="en-US" u="sng" dirty="0" err="1"/>
              <a:t>verplicht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/>
              <a:t> is </a:t>
            </a:r>
            <a:r>
              <a:rPr lang="en-US" dirty="0" err="1"/>
              <a:t>opgenomen</a:t>
            </a:r>
            <a:r>
              <a:rPr lang="en-US" dirty="0"/>
              <a:t> in </a:t>
            </a:r>
            <a:r>
              <a:rPr lang="en-US" dirty="0" err="1"/>
              <a:t>methode</a:t>
            </a:r>
            <a:r>
              <a:rPr lang="en-US" dirty="0"/>
              <a:t> header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method();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9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Meerdere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try-catch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types exceptions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afgehandeld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 'catches'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van </a:t>
            </a:r>
            <a:r>
              <a:rPr lang="en-US" dirty="0" err="1"/>
              <a:t>specifiek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algemeen</a:t>
            </a:r>
            <a:r>
              <a:rPr lang="en-US" dirty="0"/>
              <a:t>!!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 (ExType1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afhandelen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1….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 (ExType2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afhandelen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2….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</a:t>
            </a:r>
            <a:r>
              <a:rPr lang="nl-NL" dirty="0"/>
              <a:t> </a:t>
            </a:r>
            <a:r>
              <a:rPr lang="nl-NL" dirty="0" err="1"/>
              <a:t>propagation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Propagation</a:t>
            </a:r>
            <a:endParaRPr lang="nl-NL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Als een </a:t>
            </a:r>
            <a:r>
              <a:rPr lang="nl-NL" dirty="0" err="1"/>
              <a:t>exception</a:t>
            </a:r>
            <a:r>
              <a:rPr lang="nl-NL" dirty="0"/>
              <a:t> niet binnen een methode wordt afgehandeld wordt hij doorgestuurd naar de </a:t>
            </a:r>
            <a:r>
              <a:rPr lang="nl-NL" b="1" dirty="0" err="1"/>
              <a:t>caller</a:t>
            </a:r>
            <a:r>
              <a:rPr lang="nl-NL" dirty="0"/>
              <a:t> van die methode (</a:t>
            </a:r>
            <a:r>
              <a:rPr lang="nl-NL" i="1" dirty="0" err="1"/>
              <a:t>propagation</a:t>
            </a:r>
            <a:r>
              <a:rPr lang="nl-NL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Als uiteindelijk de </a:t>
            </a:r>
            <a:r>
              <a:rPr lang="nl-NL" dirty="0" err="1"/>
              <a:t>main</a:t>
            </a:r>
            <a:r>
              <a:rPr lang="nl-NL" dirty="0"/>
              <a:t>-methode</a:t>
            </a:r>
            <a:br>
              <a:rPr lang="nl-NL" dirty="0"/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dirty="0"/>
              <a:t> is bereikt crasht het programma met een </a:t>
            </a:r>
            <a:r>
              <a:rPr lang="nl-NL" dirty="0" err="1"/>
              <a:t>stacktrace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Rethrow</a:t>
            </a:r>
            <a:endParaRPr lang="nl-NL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De </a:t>
            </a:r>
            <a:r>
              <a:rPr lang="nl-NL" dirty="0" err="1"/>
              <a:t>exception</a:t>
            </a:r>
            <a:r>
              <a:rPr lang="nl-NL" dirty="0"/>
              <a:t> wordt doorgestuurd via een expliciete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Chaining</a:t>
            </a:r>
            <a:endParaRPr lang="nl-NL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Er wordt een nieuwe '</a:t>
            </a:r>
            <a:r>
              <a:rPr lang="nl-NL" dirty="0" err="1"/>
              <a:t>chained</a:t>
            </a:r>
            <a:r>
              <a:rPr lang="nl-NL" dirty="0"/>
              <a:t>' </a:t>
            </a:r>
            <a:r>
              <a:rPr lang="nl-NL" dirty="0" err="1"/>
              <a:t>exception</a:t>
            </a:r>
            <a:r>
              <a:rPr lang="nl-NL" dirty="0"/>
              <a:t> gemaakt en via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nl-NL" dirty="0"/>
              <a:t> doorgestuurd.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79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Eigen exceptions kun je </a:t>
            </a:r>
            <a:r>
              <a:rPr lang="en-US" dirty="0" err="1"/>
              <a:t>maken</a:t>
            </a:r>
            <a:r>
              <a:rPr lang="en-US" dirty="0"/>
              <a:t> via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Kies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super class de exception die </a:t>
            </a:r>
            <a:r>
              <a:rPr lang="en-US" u="sng" dirty="0"/>
              <a:t>het </a:t>
            </a:r>
            <a:r>
              <a:rPr lang="en-US" u="sng" dirty="0" err="1"/>
              <a:t>meeste</a:t>
            </a:r>
            <a:r>
              <a:rPr lang="en-US" u="sng" dirty="0"/>
              <a:t> </a:t>
            </a:r>
            <a:r>
              <a:rPr lang="en-US" u="sng" dirty="0" err="1"/>
              <a:t>lijkt</a:t>
            </a:r>
            <a:r>
              <a:rPr lang="en-US" dirty="0"/>
              <a:t> op </a:t>
            </a:r>
            <a:r>
              <a:rPr lang="en-US" dirty="0" err="1"/>
              <a:t>degene</a:t>
            </a:r>
            <a:r>
              <a:rPr lang="en-US" dirty="0"/>
              <a:t> die je wilt </a:t>
            </a:r>
            <a:r>
              <a:rPr lang="en-US" dirty="0" err="1"/>
              <a:t>maken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Eventueel</a:t>
            </a:r>
            <a:r>
              <a:rPr lang="en-US" dirty="0"/>
              <a:t> kun je extra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opnemen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Override</a:t>
            </a:r>
            <a:r>
              <a:rPr lang="en-US" dirty="0"/>
              <a:t> in </a:t>
            </a:r>
            <a:r>
              <a:rPr lang="en-US" dirty="0" err="1"/>
              <a:t>ieder</a:t>
            </a:r>
            <a:r>
              <a:rPr lang="en-US" dirty="0"/>
              <a:t> </a:t>
            </a:r>
            <a:r>
              <a:rPr lang="en-US" dirty="0" err="1"/>
              <a:t>geval</a:t>
            </a:r>
            <a:r>
              <a:rPr lang="en-US" dirty="0"/>
              <a:t> de default constructor </a:t>
            </a:r>
            <a:r>
              <a:rPr lang="en-US" dirty="0" err="1"/>
              <a:t>en</a:t>
            </a:r>
            <a:r>
              <a:rPr lang="en-US" dirty="0"/>
              <a:t> de constructor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Maak je eigen </a:t>
            </a:r>
            <a:r>
              <a:rPr lang="nl-NL" dirty="0" err="1"/>
              <a:t>exception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92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291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Helvetica Neue</vt:lpstr>
      <vt:lpstr>Helvetica Neue Light</vt:lpstr>
      <vt:lpstr>Office Theme</vt:lpstr>
      <vt:lpstr>DEA</vt:lpstr>
      <vt:lpstr>Overzicht</vt:lpstr>
      <vt:lpstr>Exceptions</vt:lpstr>
      <vt:lpstr>PowerPoint Presentation</vt:lpstr>
      <vt:lpstr>Soorten Exceptions</vt:lpstr>
      <vt:lpstr>Werken met Exceptions</vt:lpstr>
      <vt:lpstr>Meerdere Exceptions</vt:lpstr>
      <vt:lpstr>Exception propagation</vt:lpstr>
      <vt:lpstr>Custom exceptions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Meron Brouwer</cp:lastModifiedBy>
  <cp:revision>109</cp:revision>
  <dcterms:created xsi:type="dcterms:W3CDTF">2015-07-08T04:47:01Z</dcterms:created>
  <dcterms:modified xsi:type="dcterms:W3CDTF">2018-08-24T10:26:36Z</dcterms:modified>
</cp:coreProperties>
</file>