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72" r:id="rId5"/>
    <p:sldId id="259" r:id="rId6"/>
    <p:sldId id="276" r:id="rId7"/>
    <p:sldId id="280" r:id="rId8"/>
    <p:sldId id="277" r:id="rId9"/>
    <p:sldId id="278" r:id="rId10"/>
    <p:sldId id="275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1"/>
    <p:restoredTop sz="86617"/>
  </p:normalViewPr>
  <p:slideViewPr>
    <p:cSldViewPr snapToGrid="0" snapToObjects="1">
      <p:cViewPr varScale="1">
        <p:scale>
          <a:sx n="82" d="100"/>
          <a:sy n="82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EDB93-5C01-5143-B8E8-314C50003D78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E2375-ACEC-FF49-A60F-AEB4AF00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6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10-ways-to-create-a-stream-in-java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ream/Stream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oracle.com/javase/8/docs/api/java/util/stream/Stream.html#of-T-" TargetMode="External"/><Relationship Id="rId4" Type="http://schemas.openxmlformats.org/officeDocument/2006/relationships/hyperlink" Target="https://docs.oracle.com/javase/8/docs/api/java/util/stream/Stream.html#of-T...-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optiona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Merk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op </a:t>
            </a:r>
            <a:r>
              <a:rPr lang="en-US" dirty="0" err="1"/>
              <a:t>dat</a:t>
            </a:r>
            <a:r>
              <a:rPr lang="en-US" dirty="0"/>
              <a:t> je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(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algemeen</a:t>
            </a:r>
            <a:r>
              <a:rPr lang="en-US" dirty="0"/>
              <a:t>: van </a:t>
            </a:r>
            <a:r>
              <a:rPr lang="en-US" dirty="0" err="1"/>
              <a:t>een</a:t>
            </a:r>
            <a:r>
              <a:rPr lang="en-US" dirty="0"/>
              <a:t> Collection) </a:t>
            </a:r>
            <a:r>
              <a:rPr lang="en-US" dirty="0" err="1"/>
              <a:t>een</a:t>
            </a:r>
            <a:r>
              <a:rPr lang="en-US" dirty="0"/>
              <a:t> Stream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d.m.v</a:t>
            </a:r>
            <a:r>
              <a:rPr lang="en-US" dirty="0"/>
              <a:t> de </a:t>
            </a:r>
            <a:r>
              <a:rPr lang="en-US" i="1" dirty="0"/>
              <a:t>stream()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E2375-ACEC-FF49-A60F-AEB4AF00C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baseline="0" dirty="0"/>
              <a:t> </a:t>
            </a:r>
            <a:r>
              <a:rPr lang="en-US" baseline="0" dirty="0" err="1"/>
              <a:t>manieren</a:t>
            </a:r>
            <a:r>
              <a:rPr lang="en-US" baseline="0" dirty="0"/>
              <a:t> om </a:t>
            </a:r>
            <a:r>
              <a:rPr lang="en-US" baseline="0" dirty="0" err="1"/>
              <a:t>een</a:t>
            </a:r>
            <a:r>
              <a:rPr lang="en-US" baseline="0" dirty="0"/>
              <a:t> Stream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maken</a:t>
            </a:r>
            <a:r>
              <a:rPr lang="en-US" baseline="0" dirty="0"/>
              <a:t>. </a:t>
            </a:r>
            <a:r>
              <a:rPr lang="en-US" baseline="0" dirty="0" err="1"/>
              <a:t>Deze</a:t>
            </a:r>
            <a:r>
              <a:rPr lang="en-US" baseline="0" dirty="0"/>
              <a:t> </a:t>
            </a:r>
            <a:r>
              <a:rPr lang="en-US" baseline="0" dirty="0" err="1"/>
              <a:t>drie</a:t>
            </a:r>
            <a:r>
              <a:rPr lang="en-US" baseline="0" dirty="0"/>
              <a:t> </a:t>
            </a:r>
            <a:r>
              <a:rPr lang="en-US" baseline="0" dirty="0" err="1"/>
              <a:t>voorbeelden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illustratief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waarschijnlijk</a:t>
            </a:r>
            <a:r>
              <a:rPr lang="en-US" baseline="0" dirty="0"/>
              <a:t> het </a:t>
            </a:r>
            <a:r>
              <a:rPr lang="en-US" baseline="0" dirty="0" err="1"/>
              <a:t>meest</a:t>
            </a:r>
            <a:r>
              <a:rPr lang="en-US" baseline="0" dirty="0"/>
              <a:t> </a:t>
            </a:r>
            <a:r>
              <a:rPr lang="en-US" baseline="0" dirty="0" err="1"/>
              <a:t>toepasbaar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Meer </a:t>
            </a:r>
            <a:r>
              <a:rPr lang="en-US" baseline="0" dirty="0" err="1"/>
              <a:t>voorbeelden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vinden</a:t>
            </a:r>
            <a:r>
              <a:rPr lang="en-US" baseline="0" dirty="0"/>
              <a:t> in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artikel</a:t>
            </a:r>
            <a:r>
              <a:rPr lang="en-US" baseline="0" dirty="0"/>
              <a:t>: </a:t>
            </a:r>
            <a:r>
              <a:rPr lang="en-US" dirty="0">
                <a:hlinkClick r:id="rId3"/>
              </a:rPr>
              <a:t>https://www.geeksforgeeks.org/10-ways-to-create-a-stream-in-java/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E2375-ACEC-FF49-A60F-AEB4AF00C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0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Stream.of</a:t>
            </a:r>
            <a:r>
              <a:rPr lang="en-US" dirty="0"/>
              <a:t>()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Array. Van de API:</a:t>
            </a:r>
          </a:p>
          <a:p>
            <a:endParaRPr lang="en-US" dirty="0"/>
          </a:p>
          <a:p>
            <a:pPr fontAlgn="t"/>
            <a:r>
              <a:rPr lang="en-US" dirty="0">
                <a:effectLst/>
              </a:rPr>
              <a:t>static &lt;T&gt; </a:t>
            </a:r>
            <a:r>
              <a:rPr lang="en-US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face in java.util.stream"/>
              </a:rPr>
              <a:t>Stream</a:t>
            </a:r>
            <a:r>
              <a:rPr lang="en-US" dirty="0">
                <a:effectLst/>
              </a:rPr>
              <a:t>&lt;T&gt;</a:t>
            </a:r>
            <a:r>
              <a:rPr lang="en-US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of</a:t>
            </a:r>
            <a:r>
              <a:rPr lang="en-US" dirty="0">
                <a:effectLst/>
              </a:rPr>
              <a:t>(T... values)</a:t>
            </a:r>
          </a:p>
          <a:p>
            <a:pPr fontAlgn="t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a sequential ordered stream whose elements are the specified values.</a:t>
            </a:r>
          </a:p>
          <a:p>
            <a:pPr fontAlgn="t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dirty="0">
                <a:effectLst/>
              </a:rPr>
              <a:t>static &lt;T&gt; </a:t>
            </a:r>
            <a:r>
              <a:rPr lang="en-US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face in java.util.stream"/>
              </a:rPr>
              <a:t>Stream</a:t>
            </a:r>
            <a:r>
              <a:rPr lang="en-US" dirty="0">
                <a:effectLst/>
              </a:rPr>
              <a:t>&lt;T&gt;</a:t>
            </a:r>
            <a:r>
              <a:rPr lang="en-US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of</a:t>
            </a:r>
            <a:r>
              <a:rPr lang="en-US" dirty="0">
                <a:effectLst/>
              </a:rPr>
              <a:t>(T t)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a sequential Stream containing a single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E2375-ACEC-FF49-A60F-AEB4AF00CD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E2375-ACEC-FF49-A60F-AEB4AF00C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Merk</a:t>
            </a:r>
            <a:r>
              <a:rPr lang="en-US" dirty="0"/>
              <a:t> op hoe de </a:t>
            </a:r>
            <a:r>
              <a:rPr lang="en-US" i="1" dirty="0"/>
              <a:t>map()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baseline="0" dirty="0"/>
              <a:t> </a:t>
            </a:r>
            <a:r>
              <a:rPr lang="en-US" baseline="0" dirty="0" err="1"/>
              <a:t>zelf</a:t>
            </a:r>
            <a:r>
              <a:rPr lang="en-US" baseline="0" dirty="0"/>
              <a:t>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weer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i="1" baseline="0" dirty="0"/>
              <a:t>Stream</a:t>
            </a:r>
            <a:r>
              <a:rPr lang="en-US" baseline="0" dirty="0"/>
              <a:t> </a:t>
            </a:r>
            <a:r>
              <a:rPr lang="en-US" baseline="0" dirty="0" err="1"/>
              <a:t>getourneert</a:t>
            </a:r>
            <a:r>
              <a:rPr lang="en-US" baseline="0" dirty="0"/>
              <a:t>. De parameter van de </a:t>
            </a:r>
            <a:r>
              <a:rPr lang="en-US" i="1" baseline="0" dirty="0"/>
              <a:t>map()</a:t>
            </a:r>
            <a:r>
              <a:rPr lang="en-US" baseline="0" dirty="0"/>
              <a:t> is </a:t>
            </a:r>
            <a:r>
              <a:rPr lang="en-US" baseline="0" dirty="0" err="1"/>
              <a:t>een</a:t>
            </a:r>
            <a:r>
              <a:rPr lang="en-US" baseline="0" dirty="0"/>
              <a:t> Lambda </a:t>
            </a:r>
            <a:r>
              <a:rPr lang="en-US" baseline="0" dirty="0" err="1"/>
              <a:t>expressie</a:t>
            </a:r>
            <a:r>
              <a:rPr lang="en-US" baseline="0" dirty="0"/>
              <a:t> </a:t>
            </a:r>
            <a:r>
              <a:rPr lang="en-US" baseline="0" dirty="0" err="1"/>
              <a:t>waarmee</a:t>
            </a:r>
            <a:r>
              <a:rPr lang="en-US" baseline="0" dirty="0"/>
              <a:t> je </a:t>
            </a:r>
            <a:r>
              <a:rPr lang="en-US" baseline="0" dirty="0" err="1"/>
              <a:t>aangeeft</a:t>
            </a:r>
            <a:r>
              <a:rPr lang="en-US" baseline="0" dirty="0"/>
              <a:t> hoe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gemapt</a:t>
            </a:r>
            <a:r>
              <a:rPr lang="en-US" baseline="0" dirty="0"/>
              <a:t> </a:t>
            </a:r>
            <a:r>
              <a:rPr lang="en-US" baseline="0" dirty="0" err="1"/>
              <a:t>moet</a:t>
            </a:r>
            <a:r>
              <a:rPr lang="en-US" baseline="0" dirty="0"/>
              <a:t> </a:t>
            </a:r>
            <a:r>
              <a:rPr lang="en-US" baseline="0" dirty="0" err="1"/>
              <a:t>worden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E2375-ACEC-FF49-A60F-AEB4AF00CD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Merk</a:t>
            </a:r>
            <a:r>
              <a:rPr lang="en-US" dirty="0"/>
              <a:t> op hoe de </a:t>
            </a:r>
            <a:r>
              <a:rPr lang="en-US" i="1" dirty="0"/>
              <a:t>map()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baseline="0" dirty="0"/>
              <a:t> </a:t>
            </a:r>
            <a:r>
              <a:rPr lang="en-US" baseline="0" dirty="0" err="1"/>
              <a:t>zelf</a:t>
            </a:r>
            <a:r>
              <a:rPr lang="en-US" baseline="0" dirty="0"/>
              <a:t>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weer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i="1" baseline="0" dirty="0"/>
              <a:t>Stream</a:t>
            </a:r>
            <a:r>
              <a:rPr lang="en-US" baseline="0" dirty="0"/>
              <a:t> </a:t>
            </a:r>
            <a:r>
              <a:rPr lang="en-US" baseline="0" dirty="0" err="1"/>
              <a:t>getourneert</a:t>
            </a:r>
            <a:r>
              <a:rPr lang="en-US" baseline="0" dirty="0"/>
              <a:t>. De parameter van de </a:t>
            </a:r>
            <a:r>
              <a:rPr lang="en-US" i="1" baseline="0" dirty="0"/>
              <a:t>map()</a:t>
            </a:r>
            <a:r>
              <a:rPr lang="en-US" baseline="0" dirty="0"/>
              <a:t> is </a:t>
            </a:r>
            <a:r>
              <a:rPr lang="en-US" baseline="0" dirty="0" err="1"/>
              <a:t>een</a:t>
            </a:r>
            <a:r>
              <a:rPr lang="en-US" baseline="0" dirty="0"/>
              <a:t> Lambda </a:t>
            </a:r>
            <a:r>
              <a:rPr lang="en-US" baseline="0" dirty="0" err="1"/>
              <a:t>expressie</a:t>
            </a:r>
            <a:r>
              <a:rPr lang="en-US" baseline="0" dirty="0"/>
              <a:t> </a:t>
            </a:r>
            <a:r>
              <a:rPr lang="en-US" baseline="0" dirty="0" err="1"/>
              <a:t>waarmee</a:t>
            </a:r>
            <a:r>
              <a:rPr lang="en-US" baseline="0" dirty="0"/>
              <a:t> je </a:t>
            </a:r>
            <a:r>
              <a:rPr lang="en-US" baseline="0" dirty="0" err="1"/>
              <a:t>aangeeft</a:t>
            </a:r>
            <a:r>
              <a:rPr lang="en-US" baseline="0" dirty="0"/>
              <a:t> hoe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gemapt</a:t>
            </a:r>
            <a:r>
              <a:rPr lang="en-US" baseline="0" dirty="0"/>
              <a:t> </a:t>
            </a:r>
            <a:r>
              <a:rPr lang="en-US" baseline="0" dirty="0" err="1"/>
              <a:t>moet</a:t>
            </a:r>
            <a:r>
              <a:rPr lang="en-US" baseline="0" dirty="0"/>
              <a:t> </a:t>
            </a:r>
            <a:r>
              <a:rPr lang="en-US" baseline="0" dirty="0" err="1"/>
              <a:t>worden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E2375-ACEC-FF49-A60F-AEB4AF00CD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</a:t>
            </a:r>
            <a:r>
              <a:rPr lang="en-US" baseline="0" dirty="0"/>
              <a:t> Optional zit </a:t>
            </a:r>
            <a:r>
              <a:rPr lang="en-US" baseline="0" dirty="0" err="1"/>
              <a:t>sinds</a:t>
            </a:r>
            <a:r>
              <a:rPr lang="en-US" baseline="0" dirty="0"/>
              <a:t> </a:t>
            </a:r>
            <a:r>
              <a:rPr lang="en-US" baseline="0" dirty="0" err="1"/>
              <a:t>versie</a:t>
            </a:r>
            <a:r>
              <a:rPr lang="en-US" baseline="0" dirty="0"/>
              <a:t> 8 in Java. </a:t>
            </a:r>
            <a:r>
              <a:rPr lang="en-US" baseline="0" dirty="0" err="1"/>
              <a:t>Voor</a:t>
            </a:r>
            <a:r>
              <a:rPr lang="en-US" baseline="0" dirty="0"/>
              <a:t> </a:t>
            </a:r>
            <a:r>
              <a:rPr lang="en-US" baseline="0" dirty="0" err="1"/>
              <a:t>meer</a:t>
            </a:r>
            <a:r>
              <a:rPr lang="en-US" baseline="0" dirty="0"/>
              <a:t> </a:t>
            </a:r>
            <a:r>
              <a:rPr lang="en-US" baseline="0" dirty="0" err="1"/>
              <a:t>informatie</a:t>
            </a:r>
            <a:r>
              <a:rPr lang="en-US" baseline="0" dirty="0"/>
              <a:t>: </a:t>
            </a:r>
            <a:r>
              <a:rPr lang="en-US" dirty="0">
                <a:hlinkClick r:id="rId3"/>
              </a:rPr>
              <a:t>https://www.baeldung.com/java-optional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E2375-ACEC-FF49-A60F-AEB4AF00CD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Merk</a:t>
            </a:r>
            <a:r>
              <a:rPr lang="en-US" dirty="0"/>
              <a:t> op hoe de </a:t>
            </a:r>
            <a:r>
              <a:rPr lang="en-US" i="1" dirty="0"/>
              <a:t>map()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baseline="0" dirty="0"/>
              <a:t> </a:t>
            </a:r>
            <a:r>
              <a:rPr lang="en-US" baseline="0" dirty="0" err="1"/>
              <a:t>zelf</a:t>
            </a:r>
            <a:r>
              <a:rPr lang="en-US" baseline="0" dirty="0"/>
              <a:t>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weer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i="1" baseline="0" dirty="0"/>
              <a:t>Stream</a:t>
            </a:r>
            <a:r>
              <a:rPr lang="en-US" baseline="0" dirty="0"/>
              <a:t> </a:t>
            </a:r>
            <a:r>
              <a:rPr lang="en-US" baseline="0" dirty="0" err="1"/>
              <a:t>getourneert</a:t>
            </a:r>
            <a:r>
              <a:rPr lang="en-US" baseline="0" dirty="0"/>
              <a:t>. De parameter van de </a:t>
            </a:r>
            <a:r>
              <a:rPr lang="en-US" i="1" baseline="0" dirty="0"/>
              <a:t>map()</a:t>
            </a:r>
            <a:r>
              <a:rPr lang="en-US" baseline="0" dirty="0"/>
              <a:t> is </a:t>
            </a:r>
            <a:r>
              <a:rPr lang="en-US" baseline="0" dirty="0" err="1"/>
              <a:t>een</a:t>
            </a:r>
            <a:r>
              <a:rPr lang="en-US" baseline="0" dirty="0"/>
              <a:t> Lambda </a:t>
            </a:r>
            <a:r>
              <a:rPr lang="en-US" baseline="0" dirty="0" err="1"/>
              <a:t>expressie</a:t>
            </a:r>
            <a:r>
              <a:rPr lang="en-US" baseline="0" dirty="0"/>
              <a:t> </a:t>
            </a:r>
            <a:r>
              <a:rPr lang="en-US" baseline="0" dirty="0" err="1"/>
              <a:t>waarmee</a:t>
            </a:r>
            <a:r>
              <a:rPr lang="en-US" baseline="0" dirty="0"/>
              <a:t> je </a:t>
            </a:r>
            <a:r>
              <a:rPr lang="en-US" baseline="0" dirty="0" err="1"/>
              <a:t>aangeeft</a:t>
            </a:r>
            <a:r>
              <a:rPr lang="en-US" baseline="0" dirty="0"/>
              <a:t> hoe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gemapt</a:t>
            </a:r>
            <a:r>
              <a:rPr lang="en-US" baseline="0" dirty="0"/>
              <a:t> </a:t>
            </a:r>
            <a:r>
              <a:rPr lang="en-US" baseline="0" dirty="0" err="1"/>
              <a:t>moet</a:t>
            </a:r>
            <a:r>
              <a:rPr lang="en-US" baseline="0" dirty="0"/>
              <a:t> </a:t>
            </a:r>
            <a:r>
              <a:rPr lang="en-US" baseline="0" dirty="0" err="1"/>
              <a:t>worden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E2375-ACEC-FF49-A60F-AEB4AF00CD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52622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23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5251704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GB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2500" cy="464820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1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45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4950" y="2400299"/>
            <a:ext cx="4768850" cy="378269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58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9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6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stream/Stream.html#builder--" TargetMode="External"/><Relationship Id="rId13" Type="http://schemas.openxmlformats.org/officeDocument/2006/relationships/hyperlink" Target="https://docs.oracle.com/javase/8/docs/api/java/util/function/Supplier.html" TargetMode="External"/><Relationship Id="rId3" Type="http://schemas.openxmlformats.org/officeDocument/2006/relationships/hyperlink" Target="https://docs.oracle.com/javase/8/docs/api/java/util/stream/Stream.html#allMatch-java.util.function.Predicate-" TargetMode="External"/><Relationship Id="rId7" Type="http://schemas.openxmlformats.org/officeDocument/2006/relationships/hyperlink" Target="https://docs.oracle.com/javase/8/docs/api/java/util/stream/Stream.Builder.html" TargetMode="External"/><Relationship Id="rId12" Type="http://schemas.openxmlformats.org/officeDocument/2006/relationships/hyperlink" Target="https://docs.oracle.com/javase/8/docs/api/java/util/stream/Stream.html#collect-java.util.function.Supplier-java.util.function.BiConsumer-java.util.function.BiConsumer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racle.com/javase/8/docs/api/java/util/stream/Stream.html#anyMatch-java.util.function.Predicate-" TargetMode="External"/><Relationship Id="rId11" Type="http://schemas.openxmlformats.org/officeDocument/2006/relationships/hyperlink" Target="https://docs.oracle.com/javase/8/docs/api/java/util/stream/package-summary.html#MutableReduction" TargetMode="External"/><Relationship Id="rId5" Type="http://schemas.openxmlformats.org/officeDocument/2006/relationships/hyperlink" Target="https://docs.oracle.com/javase/8/docs/api/java/util/stream/Stream.html" TargetMode="External"/><Relationship Id="rId15" Type="http://schemas.openxmlformats.org/officeDocument/2006/relationships/hyperlink" Target="https://docs.oracle.com/javase/8/docs/api/java/util/stream/Stream.html#concat-java.util.stream.Stream-java.util.stream.Stream-" TargetMode="External"/><Relationship Id="rId10" Type="http://schemas.openxmlformats.org/officeDocument/2006/relationships/hyperlink" Target="https://docs.oracle.com/javase/8/docs/api/java/util/stream/Collector.html" TargetMode="External"/><Relationship Id="rId4" Type="http://schemas.openxmlformats.org/officeDocument/2006/relationships/hyperlink" Target="https://docs.oracle.com/javase/8/docs/api/java/util/function/Predicate.html" TargetMode="External"/><Relationship Id="rId9" Type="http://schemas.openxmlformats.org/officeDocument/2006/relationships/hyperlink" Target="https://docs.oracle.com/javase/8/docs/api/java/util/stream/Stream.html#collect-java.util.stream.Collector-" TargetMode="External"/><Relationship Id="rId14" Type="http://schemas.openxmlformats.org/officeDocument/2006/relationships/hyperlink" Target="https://docs.oracle.com/javase/8/docs/api/java/util/function/BiConsum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introductie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3CF27-C4EB-774E-829C-136C68D20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Informatica en </a:t>
            </a:r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Academie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DBF86-FA1D-1B44-818D-1CF6555B4F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Java Stream API</a:t>
            </a:r>
          </a:p>
        </p:txBody>
      </p:sp>
    </p:spTree>
    <p:extLst>
      <p:ext uri="{BB962C8B-B14F-4D97-AF65-F5344CB8AC3E}">
        <p14:creationId xmlns:p14="http://schemas.microsoft.com/office/powerpoint/2010/main" val="205746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Niet-terminerende</a:t>
            </a:r>
            <a:r>
              <a:rPr lang="en-US" dirty="0"/>
              <a:t> </a:t>
            </a:r>
            <a:r>
              <a:rPr lang="en-US" dirty="0" err="1"/>
              <a:t>operaties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10358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Sommige</a:t>
            </a:r>
            <a:r>
              <a:rPr lang="en-US" sz="2400" dirty="0"/>
              <a:t> </a:t>
            </a:r>
            <a:r>
              <a:rPr lang="en-US" sz="2400" dirty="0" err="1"/>
              <a:t>operaties</a:t>
            </a:r>
            <a:r>
              <a:rPr lang="en-US" sz="2400" dirty="0"/>
              <a:t> (</a:t>
            </a:r>
            <a:r>
              <a:rPr lang="en-US" sz="2400" dirty="0" err="1"/>
              <a:t>methoden</a:t>
            </a:r>
            <a:r>
              <a:rPr lang="en-US" sz="2400" dirty="0"/>
              <a:t>) </a:t>
            </a:r>
            <a:r>
              <a:rPr lang="en-US" sz="2400" dirty="0" err="1"/>
              <a:t>retourneren</a:t>
            </a:r>
            <a:r>
              <a:rPr lang="en-US" sz="2400" dirty="0"/>
              <a:t> </a:t>
            </a:r>
            <a:r>
              <a:rPr lang="en-US" sz="2400" dirty="0" err="1"/>
              <a:t>zelf</a:t>
            </a:r>
            <a:r>
              <a:rPr lang="en-US" sz="2400" dirty="0"/>
              <a:t>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weer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i="1" dirty="0"/>
              <a:t>Stream</a:t>
            </a:r>
            <a:r>
              <a:rPr lang="en-US" sz="2400" dirty="0"/>
              <a:t>. Op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manier</a:t>
            </a:r>
            <a:r>
              <a:rPr lang="en-US" sz="2400" dirty="0"/>
              <a:t> kun je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hier</a:t>
            </a:r>
            <a:r>
              <a:rPr lang="en-US" sz="2400" dirty="0"/>
              <a:t> </a:t>
            </a:r>
            <a:r>
              <a:rPr lang="en-US" sz="2400" dirty="0" err="1"/>
              <a:t>weer</a:t>
            </a:r>
            <a:r>
              <a:rPr lang="en-US" sz="2400" dirty="0"/>
              <a:t> </a:t>
            </a:r>
            <a:r>
              <a:rPr lang="en-US" sz="2400" dirty="0" err="1"/>
              <a:t>operaties</a:t>
            </a:r>
            <a:r>
              <a:rPr lang="en-US" sz="2400" dirty="0"/>
              <a:t> op </a:t>
            </a:r>
            <a:r>
              <a:rPr lang="en-US" sz="2400" dirty="0" err="1"/>
              <a:t>uitvoeren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29" y="2573866"/>
            <a:ext cx="7897004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9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Niet-terminerende</a:t>
            </a:r>
            <a:r>
              <a:rPr lang="en-US" dirty="0"/>
              <a:t> </a:t>
            </a:r>
            <a:r>
              <a:rPr lang="en-US" dirty="0" err="1"/>
              <a:t>operaties</a:t>
            </a:r>
            <a:r>
              <a:rPr lang="en-US" dirty="0"/>
              <a:t> (4 </a:t>
            </a:r>
            <a:r>
              <a:rPr lang="en-US" dirty="0" err="1"/>
              <a:t>voorbeelden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358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map()</a:t>
            </a:r>
          </a:p>
          <a:p>
            <a:r>
              <a:rPr lang="nl-NL" sz="2000" dirty="0"/>
              <a:t>Converteer ieder element uit de Stream naar een ander Object.</a:t>
            </a:r>
          </a:p>
          <a:p>
            <a:r>
              <a:rPr lang="nl-NL" sz="2000" dirty="0"/>
              <a:t>	</a:t>
            </a:r>
          </a:p>
          <a:p>
            <a:r>
              <a:rPr lang="nl-NL" sz="2400" b="1" dirty="0"/>
              <a:t>filter()</a:t>
            </a:r>
          </a:p>
          <a:p>
            <a:r>
              <a:rPr lang="nl-NL" sz="2000" dirty="0"/>
              <a:t>Creëer een  nieuwe Stream met enkel elementen die voldoen aan het predicaat dat als parameter aan filter wordt meegegeven.</a:t>
            </a:r>
          </a:p>
          <a:p>
            <a:pPr marL="342900" indent="-342900">
              <a:buFont typeface="Arial" charset="0"/>
              <a:buChar char="•"/>
            </a:pPr>
            <a:endParaRPr lang="nl-NL" sz="2400" dirty="0"/>
          </a:p>
          <a:p>
            <a:r>
              <a:rPr lang="nl-NL" sz="2400" b="1" dirty="0" err="1"/>
              <a:t>distinct</a:t>
            </a:r>
            <a:r>
              <a:rPr lang="nl-NL" sz="2400" b="1" dirty="0"/>
              <a:t>()</a:t>
            </a:r>
          </a:p>
          <a:p>
            <a:r>
              <a:rPr lang="nl-NL" sz="2000" dirty="0"/>
              <a:t>Creëer een  nieuwe Stream met enkel de unieke Objecten uit de Stream.</a:t>
            </a:r>
          </a:p>
          <a:p>
            <a:endParaRPr lang="nl-NL" sz="2400" b="1" dirty="0"/>
          </a:p>
          <a:p>
            <a:r>
              <a:rPr lang="nl-NL" sz="2400" b="1" dirty="0"/>
              <a:t>limit()</a:t>
            </a:r>
          </a:p>
          <a:p>
            <a:r>
              <a:rPr lang="nl-NL" sz="2000" dirty="0"/>
              <a:t>Creëer een  nieuwe Stream met het aantal elementen dat als parameter aan limit() wordt meegegeven.</a:t>
            </a:r>
          </a:p>
          <a:p>
            <a:endParaRPr lang="nl-NL" sz="2000" b="1" dirty="0"/>
          </a:p>
          <a:p>
            <a:r>
              <a:rPr lang="mr-IN" sz="2000" b="1" dirty="0"/>
              <a:t>…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31299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Terminerende</a:t>
            </a:r>
            <a:r>
              <a:rPr lang="en-US" dirty="0"/>
              <a:t> </a:t>
            </a:r>
            <a:r>
              <a:rPr lang="en-US" dirty="0" err="1"/>
              <a:t>operaties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1035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Sommige</a:t>
            </a:r>
            <a:r>
              <a:rPr lang="en-US" sz="2400" dirty="0"/>
              <a:t> </a:t>
            </a:r>
            <a:r>
              <a:rPr lang="en-US" sz="2400" dirty="0" err="1"/>
              <a:t>operaties</a:t>
            </a:r>
            <a:r>
              <a:rPr lang="en-US" sz="2400" dirty="0"/>
              <a:t> (</a:t>
            </a:r>
            <a:r>
              <a:rPr lang="en-US" sz="2400" dirty="0" err="1"/>
              <a:t>methoden</a:t>
            </a:r>
            <a:r>
              <a:rPr lang="en-US" sz="2400" dirty="0"/>
              <a:t>) </a:t>
            </a:r>
            <a:r>
              <a:rPr lang="en-US" sz="2400" dirty="0" err="1"/>
              <a:t>retourneren</a:t>
            </a:r>
            <a:r>
              <a:rPr lang="en-US" sz="2400" dirty="0"/>
              <a:t> </a:t>
            </a:r>
            <a:r>
              <a:rPr lang="en-US" sz="2400" dirty="0" err="1"/>
              <a:t>geen</a:t>
            </a:r>
            <a:r>
              <a:rPr lang="en-US" sz="2400" dirty="0"/>
              <a:t> </a:t>
            </a:r>
            <a:r>
              <a:rPr lang="en-US" sz="2400" i="1" dirty="0"/>
              <a:t>Stream</a:t>
            </a:r>
            <a:r>
              <a:rPr lang="en-US" sz="2400" dirty="0"/>
              <a:t>, maar </a:t>
            </a:r>
            <a:r>
              <a:rPr lang="en-US" sz="2400" dirty="0" err="1"/>
              <a:t>bijvoorbeeld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enkel</a:t>
            </a:r>
            <a:r>
              <a:rPr lang="en-US" sz="2400" dirty="0"/>
              <a:t> element. </a:t>
            </a:r>
            <a:r>
              <a:rPr lang="en-US" sz="2400" dirty="0" err="1"/>
              <a:t>Vaak</a:t>
            </a:r>
            <a:r>
              <a:rPr lang="en-US" sz="2400" dirty="0"/>
              <a:t> is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i="1" dirty="0"/>
              <a:t>Optional, </a:t>
            </a:r>
            <a:r>
              <a:rPr lang="en-US" sz="2400" dirty="0" err="1"/>
              <a:t>een</a:t>
            </a:r>
            <a:r>
              <a:rPr lang="en-US" sz="2400" dirty="0"/>
              <a:t> Java Object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om </a:t>
            </a:r>
            <a:r>
              <a:rPr lang="en-US" sz="2400" dirty="0" err="1"/>
              <a:t>een</a:t>
            </a:r>
            <a:r>
              <a:rPr lang="en-US" sz="2400" dirty="0"/>
              <a:t> null-</a:t>
            </a:r>
            <a:r>
              <a:rPr lang="en-US" sz="2400" dirty="0" err="1"/>
              <a:t>waarde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tot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i="1" dirty="0" err="1"/>
              <a:t>NullPointerException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laten</a:t>
            </a:r>
            <a:r>
              <a:rPr lang="en-US" sz="2400" dirty="0"/>
              <a:t> </a:t>
            </a:r>
            <a:r>
              <a:rPr lang="en-US" sz="2400" dirty="0" err="1"/>
              <a:t>leiden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2943859"/>
            <a:ext cx="7023100" cy="37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9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Terminerende</a:t>
            </a:r>
            <a:r>
              <a:rPr lang="en-US" dirty="0"/>
              <a:t> </a:t>
            </a:r>
            <a:r>
              <a:rPr lang="en-US" dirty="0" err="1"/>
              <a:t>operaties</a:t>
            </a:r>
            <a:r>
              <a:rPr lang="en-US" dirty="0"/>
              <a:t> (4 </a:t>
            </a:r>
            <a:r>
              <a:rPr lang="en-US" dirty="0" err="1"/>
              <a:t>voorbeelden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358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/>
              <a:t>forEach</a:t>
            </a:r>
            <a:r>
              <a:rPr lang="nl-NL" sz="2400" b="1" dirty="0"/>
              <a:t>()</a:t>
            </a:r>
          </a:p>
          <a:p>
            <a:r>
              <a:rPr lang="nl-NL" sz="2000" dirty="0"/>
              <a:t>Voer voor ieder element uit de Stream de als parameter meegegeven </a:t>
            </a:r>
            <a:r>
              <a:rPr lang="nl-NL" sz="2000" dirty="0" err="1"/>
              <a:t>Lambda</a:t>
            </a:r>
            <a:r>
              <a:rPr lang="nl-NL" sz="2000" dirty="0"/>
              <a:t> expressie.</a:t>
            </a:r>
          </a:p>
          <a:p>
            <a:r>
              <a:rPr lang="nl-NL" sz="2000" dirty="0"/>
              <a:t>	</a:t>
            </a:r>
          </a:p>
          <a:p>
            <a:r>
              <a:rPr lang="nl-NL" sz="2400" b="1" dirty="0"/>
              <a:t>min()</a:t>
            </a:r>
          </a:p>
          <a:p>
            <a:r>
              <a:rPr lang="nl-NL" sz="2000" dirty="0"/>
              <a:t>Retourneer het kleinste element uit de Stream. Als parameter moet een </a:t>
            </a:r>
            <a:r>
              <a:rPr lang="nl-NL" sz="2000" i="1" dirty="0"/>
              <a:t>Comparator</a:t>
            </a:r>
            <a:r>
              <a:rPr lang="nl-NL" sz="2000" dirty="0"/>
              <a:t> worden meegegeven die gebruikt wordt voor het bepalen van het minimum.</a:t>
            </a:r>
          </a:p>
          <a:p>
            <a:pPr marL="342900" indent="-342900">
              <a:buFont typeface="Arial" charset="0"/>
              <a:buChar char="•"/>
            </a:pPr>
            <a:endParaRPr lang="nl-NL" sz="2400" dirty="0"/>
          </a:p>
          <a:p>
            <a:r>
              <a:rPr lang="nl-NL" sz="2400" b="1" dirty="0"/>
              <a:t>max()</a:t>
            </a:r>
          </a:p>
          <a:p>
            <a:r>
              <a:rPr lang="nl-NL" sz="2000" dirty="0"/>
              <a:t>Retourneer het grootste element uit de Stream. Als parameter moet een </a:t>
            </a:r>
            <a:r>
              <a:rPr lang="nl-NL" sz="2000" i="1" dirty="0"/>
              <a:t>Comparator</a:t>
            </a:r>
            <a:r>
              <a:rPr lang="nl-NL" sz="2000" dirty="0"/>
              <a:t> worden meegegeven die gebruikt wordt voor het bepalen van het maximum.</a:t>
            </a:r>
          </a:p>
          <a:p>
            <a:endParaRPr lang="nl-NL" sz="2400" b="1" dirty="0"/>
          </a:p>
          <a:p>
            <a:r>
              <a:rPr lang="nl-NL" sz="2400" b="1" dirty="0" err="1"/>
              <a:t>reduce</a:t>
            </a:r>
            <a:r>
              <a:rPr lang="nl-NL" sz="2400" b="1" dirty="0"/>
              <a:t>()</a:t>
            </a:r>
          </a:p>
          <a:p>
            <a:r>
              <a:rPr lang="nl-NL" sz="2000" dirty="0"/>
              <a:t>Voeg alle elementen uit de Stream samen tot één element.</a:t>
            </a:r>
          </a:p>
          <a:p>
            <a:endParaRPr lang="nl-NL" sz="2000" b="1" dirty="0"/>
          </a:p>
          <a:p>
            <a:r>
              <a:rPr lang="mr-IN" sz="2000" b="1" dirty="0"/>
              <a:t>…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2355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Stream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functionele</a:t>
            </a:r>
            <a:r>
              <a:rPr lang="en-US" dirty="0"/>
              <a:t> </a:t>
            </a:r>
            <a:r>
              <a:rPr lang="en-US" dirty="0" err="1"/>
              <a:t>aanpak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itereren</a:t>
            </a:r>
            <a:r>
              <a:rPr lang="en-US" dirty="0"/>
              <a:t> over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/</a:t>
            </a: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Objecten</a:t>
            </a:r>
            <a:r>
              <a:rPr lang="en-US" dirty="0"/>
              <a:t>.</a:t>
            </a:r>
          </a:p>
          <a:p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Lambda </a:t>
            </a:r>
            <a:r>
              <a:rPr lang="en-US" dirty="0" err="1"/>
              <a:t>Expressies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verwerken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/</a:t>
            </a:r>
            <a:r>
              <a:rPr lang="en-US" dirty="0" err="1"/>
              <a:t>verzameling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9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traditionele</a:t>
            </a:r>
            <a:r>
              <a:rPr lang="en-US" dirty="0"/>
              <a:t> </a:t>
            </a:r>
            <a:r>
              <a:rPr lang="en-US" dirty="0" err="1"/>
              <a:t>aanpak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00" y="1928812"/>
            <a:ext cx="7363313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aanpak</a:t>
            </a:r>
            <a:r>
              <a:rPr lang="en-US" dirty="0"/>
              <a:t> met Streams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60" y="2082799"/>
            <a:ext cx="7902378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6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550" y="1690688"/>
            <a:ext cx="10248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600" dirty="0"/>
              <a:t>Het </a:t>
            </a:r>
            <a:r>
              <a:rPr lang="en-US" sz="3600" dirty="0" err="1"/>
              <a:t>maken</a:t>
            </a:r>
            <a:r>
              <a:rPr lang="en-US" sz="3600" dirty="0"/>
              <a:t> van Streams</a:t>
            </a:r>
          </a:p>
          <a:p>
            <a:pPr marL="342900" indent="-342900">
              <a:buFont typeface="Arial" charset="0"/>
              <a:buChar char="•"/>
            </a:pPr>
            <a:endParaRPr lang="en-US" sz="3600" dirty="0"/>
          </a:p>
          <a:p>
            <a:pPr marL="342900" indent="-342900">
              <a:buFont typeface="Arial" charset="0"/>
              <a:buChar char="•"/>
            </a:pPr>
            <a:r>
              <a:rPr lang="en-US" sz="3600" dirty="0" err="1"/>
              <a:t>Operaties</a:t>
            </a:r>
            <a:r>
              <a:rPr lang="en-US" sz="3600" dirty="0"/>
              <a:t> op Streams</a:t>
            </a:r>
          </a:p>
          <a:p>
            <a:pPr marL="342900" indent="-342900">
              <a:buFont typeface="Arial" charset="0"/>
              <a:buChar char="•"/>
            </a:pPr>
            <a:endParaRPr lang="en-US" sz="3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err="1"/>
              <a:t>Niet-terminerende</a:t>
            </a:r>
            <a:r>
              <a:rPr lang="en-US" sz="3600" dirty="0"/>
              <a:t> </a:t>
            </a:r>
            <a:r>
              <a:rPr lang="en-US" sz="3600" dirty="0" err="1"/>
              <a:t>operaties</a:t>
            </a:r>
            <a:r>
              <a:rPr lang="en-US" sz="3600" dirty="0"/>
              <a:t> op Streams</a:t>
            </a:r>
          </a:p>
          <a:p>
            <a:pPr marL="1200150" lvl="1" indent="-742950">
              <a:buFont typeface="+mj-lt"/>
              <a:buAutoNum type="arabicPeriod"/>
            </a:pPr>
            <a:endParaRPr lang="en-US" sz="3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err="1"/>
              <a:t>Terminerende</a:t>
            </a:r>
            <a:r>
              <a:rPr lang="en-US" sz="3600" dirty="0"/>
              <a:t> </a:t>
            </a:r>
            <a:r>
              <a:rPr lang="en-US" sz="3600" dirty="0" err="1"/>
              <a:t>operaties</a:t>
            </a:r>
            <a:r>
              <a:rPr lang="en-US" sz="3600" dirty="0"/>
              <a:t> op Streams</a:t>
            </a:r>
          </a:p>
        </p:txBody>
      </p:sp>
    </p:spTree>
    <p:extLst>
      <p:ext uri="{BB962C8B-B14F-4D97-AF65-F5344CB8AC3E}">
        <p14:creationId xmlns:p14="http://schemas.microsoft.com/office/powerpoint/2010/main" val="78852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Stream (3 </a:t>
            </a:r>
            <a:r>
              <a:rPr lang="en-US" dirty="0" err="1"/>
              <a:t>voorbeelden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Roep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i="1" dirty="0"/>
              <a:t>.stream()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instantie</a:t>
            </a:r>
            <a:r>
              <a:rPr lang="en-US" dirty="0"/>
              <a:t> van </a:t>
            </a:r>
            <a:r>
              <a:rPr lang="en-US" i="1" dirty="0" err="1"/>
              <a:t>java.util.Collection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27" y="3052763"/>
            <a:ext cx="711073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i="1" dirty="0" err="1"/>
              <a:t>IntStream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genereren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”</a:t>
            </a:r>
            <a:r>
              <a:rPr lang="en-US" dirty="0" err="1"/>
              <a:t>stroom</a:t>
            </a:r>
            <a:r>
              <a:rPr lang="en-US" dirty="0"/>
              <a:t>” van </a:t>
            </a:r>
            <a:r>
              <a:rPr lang="en-US" i="1" dirty="0"/>
              <a:t>Integers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IntStream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intStream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IntStream.</a:t>
            </a:r>
            <a:r>
              <a:rPr lang="en-US" sz="2400" i="1" dirty="0" err="1">
                <a:latin typeface="Menlo" charset="0"/>
                <a:ea typeface="Menlo" charset="0"/>
                <a:cs typeface="Menlo" charset="0"/>
              </a:rPr>
              <a:t>range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(0, 37);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Gebuik</a:t>
            </a:r>
            <a:r>
              <a:rPr lang="en-US" dirty="0"/>
              <a:t> </a:t>
            </a:r>
            <a:r>
              <a:rPr lang="en-US" i="1" dirty="0" err="1"/>
              <a:t>Stream.of</a:t>
            </a:r>
            <a:r>
              <a:rPr lang="en-US" i="1" dirty="0"/>
              <a:t>() </a:t>
            </a:r>
            <a:r>
              <a:rPr lang="en-US" dirty="0"/>
              <a:t>om </a:t>
            </a:r>
            <a:r>
              <a:rPr lang="en-US" dirty="0" err="1"/>
              <a:t>een</a:t>
            </a:r>
            <a:r>
              <a:rPr lang="en-US" dirty="0"/>
              <a:t> Stream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array: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String[]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hobbitArray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{“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Frode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”, “Sam”, “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Merry”,”Pippin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”};</a:t>
            </a:r>
          </a:p>
          <a:p>
            <a:pPr marL="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    	Stream&lt;String&gt;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streamOfArray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Stream.of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hobbitArray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129265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Operaties</a:t>
            </a:r>
            <a:r>
              <a:rPr lang="en-US" dirty="0"/>
              <a:t> op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Merk</a:t>
            </a:r>
            <a:r>
              <a:rPr lang="en-US" dirty="0"/>
              <a:t> op: Streams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met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.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 </a:t>
            </a:r>
            <a:r>
              <a:rPr lang="en-US" dirty="0" err="1"/>
              <a:t>operaties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op de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Stream.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5484"/>
              </p:ext>
            </p:extLst>
          </p:nvPr>
        </p:nvGraphicFramePr>
        <p:xfrm>
          <a:off x="519545" y="2880975"/>
          <a:ext cx="11180619" cy="378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369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Modifier and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and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9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allMatch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interface in java.util.function"/>
                        </a:rPr>
                        <a:t>Predicate</a:t>
                      </a:r>
                      <a:r>
                        <a:rPr lang="en-US" sz="1400" dirty="0">
                          <a:effectLst/>
                        </a:rPr>
                        <a:t>&lt;? super 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5" tooltip="type parameter in Stream"/>
                        </a:rPr>
                        <a:t>T</a:t>
                      </a:r>
                      <a:r>
                        <a:rPr lang="en-US" sz="1400" dirty="0">
                          <a:effectLst/>
                        </a:rPr>
                        <a:t>&gt; predicate)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Returns whether all elements of this stream match the provided predicate.</a:t>
                      </a:r>
                    </a:p>
                  </a:txBody>
                  <a:tcPr marL="63500" marR="38100" marT="5080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9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anyMatch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interface in java.util.function"/>
                        </a:rPr>
                        <a:t>Predicate</a:t>
                      </a:r>
                      <a:r>
                        <a:rPr lang="en-US" sz="1400" dirty="0"/>
                        <a:t>&lt;? super 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type parameter in Stream"/>
                        </a:rPr>
                        <a:t>T</a:t>
                      </a:r>
                      <a:r>
                        <a:rPr lang="en-US" sz="1400" dirty="0"/>
                        <a:t>&gt; predicate)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whether any elements of this stream match the provided predicate.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9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&lt;T&gt; </a:t>
                      </a:r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interface in java.util.stream"/>
                        </a:rPr>
                        <a:t>Stream.Builder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builder</a:t>
                      </a:r>
                      <a:r>
                        <a:rPr lang="en-US" sz="1400" dirty="0"/>
                        <a:t>()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builder for a Stream.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9">
                <a:tc>
                  <a:txBody>
                    <a:bodyPr/>
                    <a:lstStyle/>
                    <a:p>
                      <a:r>
                        <a:rPr lang="mr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&lt;R,A&gt; </a:t>
                      </a:r>
                      <a:r>
                        <a:rPr lang="mr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9"/>
                        </a:rPr>
                        <a:t>collect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10" tooltip="interface in java.util.stream"/>
                        </a:rPr>
                        <a:t>Collector</a:t>
                      </a:r>
                      <a:r>
                        <a:rPr lang="en-US" sz="1400" dirty="0">
                          <a:effectLst/>
                        </a:rPr>
                        <a:t>&lt;? super 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hlinkClick r:id="rId5" tooltip="type parameter in Stream"/>
                        </a:rPr>
                        <a:t>T</a:t>
                      </a:r>
                      <a:r>
                        <a:rPr lang="en-US" sz="1400" dirty="0">
                          <a:effectLst/>
                        </a:rPr>
                        <a:t>,A,R&gt; collector)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Performs a </a:t>
                      </a:r>
                      <a:r>
                        <a:rPr lang="en-US" sz="1400" b="1" u="none" strike="noStrike" dirty="0">
                          <a:solidFill>
                            <a:srgbClr val="4A6782"/>
                          </a:solidFill>
                          <a:effectLst/>
                          <a:latin typeface="DejaVu Serif" charset="0"/>
                          <a:hlinkClick r:id="rId11"/>
                        </a:rPr>
                        <a:t>mutable reduction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 charset="0"/>
                        </a:rPr>
                        <a:t> operation on the elements of this stream using a Collector.</a:t>
                      </a:r>
                    </a:p>
                  </a:txBody>
                  <a:tcPr marL="63500" marR="38100" marT="5080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369">
                <a:tc>
                  <a:txBody>
                    <a:bodyPr/>
                    <a:lstStyle/>
                    <a:p>
                      <a:r>
                        <a:rPr lang="mr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mr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mr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  <a:r>
                        <a:rPr lang="mr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collect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interface in java.util.function"/>
                        </a:rPr>
                        <a:t>Supplier</a:t>
                      </a:r>
                      <a:r>
                        <a:rPr lang="en-US" sz="1400" dirty="0"/>
                        <a:t>&lt;R&gt; supplier, 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 tooltip="interface in java.util.function"/>
                        </a:rPr>
                        <a:t>BiConsumer</a:t>
                      </a:r>
                      <a:r>
                        <a:rPr lang="en-US" sz="1400" dirty="0"/>
                        <a:t>&lt;R,? super 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type parameter in Stream"/>
                        </a:rPr>
                        <a:t>T</a:t>
                      </a:r>
                      <a:r>
                        <a:rPr lang="en-US" sz="1400" dirty="0"/>
                        <a:t>&gt; accumulator, 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 tooltip="interface in java.util.function"/>
                        </a:rPr>
                        <a:t>BiConsumer</a:t>
                      </a:r>
                      <a:r>
                        <a:rPr lang="en-US" sz="1400" dirty="0"/>
                        <a:t>&lt;R,R&gt; combiner)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a </a:t>
                      </a:r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mutable reduction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operation on the elements of this stream.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69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&lt;T&gt; </a:t>
                      </a:r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interface in java.util.stream"/>
                        </a:rPr>
                        <a:t>Stream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concat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interface in java.util.stream"/>
                        </a:rPr>
                        <a:t>Stream</a:t>
                      </a:r>
                      <a:r>
                        <a:rPr lang="en-US" sz="1400" dirty="0"/>
                        <a:t>&lt;? extends T&gt; a, 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interface in java.util.stream"/>
                        </a:rPr>
                        <a:t>Stream</a:t>
                      </a:r>
                      <a:r>
                        <a:rPr lang="en-US" sz="1400" dirty="0"/>
                        <a:t>&lt;? extends T&gt; b)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lazily concatenated stream whose elements are all the elements of the first stream followed by all the elements of the second stream.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369"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9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Operaties</a:t>
            </a:r>
            <a:r>
              <a:rPr lang="en-US" dirty="0"/>
              <a:t> op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Operaties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grofweg</a:t>
            </a:r>
            <a:r>
              <a:rPr lang="en-US" dirty="0"/>
              <a:t> </a:t>
            </a:r>
            <a:r>
              <a:rPr lang="en-US" dirty="0" err="1"/>
              <a:t>onderverdeel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in twee </a:t>
            </a:r>
            <a:r>
              <a:rPr lang="en-US" dirty="0" err="1"/>
              <a:t>varianten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Operaties</a:t>
            </a:r>
            <a:r>
              <a:rPr lang="en-US" dirty="0"/>
              <a:t> die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Stream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returnwaarde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i="1" u="sng" dirty="0" err="1"/>
              <a:t>Niet-terminerende</a:t>
            </a:r>
            <a:r>
              <a:rPr lang="en-US" i="1" u="sng" dirty="0"/>
              <a:t> </a:t>
            </a:r>
            <a:r>
              <a:rPr lang="en-US" i="1" u="sng" dirty="0" err="1"/>
              <a:t>operaties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Operaties</a:t>
            </a:r>
            <a:r>
              <a:rPr lang="en-US" dirty="0"/>
              <a:t> die </a:t>
            </a:r>
            <a:r>
              <a:rPr lang="en-US" dirty="0" err="1"/>
              <a:t>geen</a:t>
            </a:r>
            <a:r>
              <a:rPr lang="en-US" dirty="0"/>
              <a:t> Stream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returnwaarde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i="1" dirty="0" err="1"/>
              <a:t>Term</a:t>
            </a:r>
            <a:r>
              <a:rPr lang="en-US" i="1" u="sng" dirty="0" err="1"/>
              <a:t>inerende</a:t>
            </a:r>
            <a:r>
              <a:rPr lang="en-US" i="1" u="sng" dirty="0"/>
              <a:t> </a:t>
            </a:r>
            <a:r>
              <a:rPr lang="en-US" i="1" u="sng" dirty="0" err="1"/>
              <a:t>operaties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50546"/>
      </p:ext>
    </p:extLst>
  </p:cSld>
  <p:clrMapOvr>
    <a:masterClrMapping/>
  </p:clrMapOvr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" id="{9A12BDB5-8A6F-F848-AD51-80984DC1F264}" vid="{22027339-6D5E-B64B-A391-99728E79C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breed_wit_v4</Template>
  <TotalTime>4165</TotalTime>
  <Words>575</Words>
  <Application>Microsoft Macintosh PowerPoint</Application>
  <PresentationFormat>Widescreen</PresentationFormat>
  <Paragraphs>105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Condensed</vt:lpstr>
      <vt:lpstr>Calibri</vt:lpstr>
      <vt:lpstr>DejaVu Serif</vt:lpstr>
      <vt:lpstr>Menlo</vt:lpstr>
      <vt:lpstr>A breed wit</vt:lpstr>
      <vt:lpstr>PowerPoint Presentation</vt:lpstr>
      <vt:lpstr>De Stream API</vt:lpstr>
      <vt:lpstr>Een traditionele aanpak</vt:lpstr>
      <vt:lpstr>Een aanpak met Streams</vt:lpstr>
      <vt:lpstr>Inhoud</vt:lpstr>
      <vt:lpstr>Het maken van een Stream (3 voorbeelden)</vt:lpstr>
      <vt:lpstr>Het maken van een Stream</vt:lpstr>
      <vt:lpstr>Operaties op Streams</vt:lpstr>
      <vt:lpstr>Operaties op Streams</vt:lpstr>
      <vt:lpstr>Niet-terminerende operaties</vt:lpstr>
      <vt:lpstr>Niet-terminerende operaties (4 voorbeelden)</vt:lpstr>
      <vt:lpstr>Terminerende operaties</vt:lpstr>
      <vt:lpstr>Terminerende operaties (4 voorbeelden)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 Expression</dc:title>
  <dc:creator>Meron Brouwer</dc:creator>
  <cp:lastModifiedBy>Middelkoop Rody</cp:lastModifiedBy>
  <cp:revision>36</cp:revision>
  <dcterms:created xsi:type="dcterms:W3CDTF">2019-05-13T11:33:41Z</dcterms:created>
  <dcterms:modified xsi:type="dcterms:W3CDTF">2019-09-06T09:58:35Z</dcterms:modified>
</cp:coreProperties>
</file>