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6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/>
    <p:restoredTop sz="84511"/>
  </p:normalViewPr>
  <p:slideViewPr>
    <p:cSldViewPr snapToGrid="0" snapToObjects="1">
      <p:cViewPr varScale="1">
        <p:scale>
          <a:sx n="92" d="100"/>
          <a:sy n="92" d="100"/>
        </p:scale>
        <p:origin x="200" y="2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&lt;!-- https://</a:t>
            </a:r>
            <a:r>
              <a:rPr lang="en-US" dirty="0" err="1"/>
              <a:t>mvnrepository.com</a:t>
            </a:r>
            <a:r>
              <a:rPr lang="en-US" dirty="0"/>
              <a:t>/artifact/</a:t>
            </a:r>
            <a:r>
              <a:rPr lang="en-US" dirty="0" err="1"/>
              <a:t>org.apache.httpcomponents</a:t>
            </a:r>
            <a:r>
              <a:rPr lang="en-US" dirty="0"/>
              <a:t>/</a:t>
            </a:r>
            <a:r>
              <a:rPr lang="en-US" dirty="0" err="1"/>
              <a:t>httpclient</a:t>
            </a:r>
            <a:r>
              <a:rPr lang="en-US" dirty="0"/>
              <a:t> --&gt;</a:t>
            </a:r>
          </a:p>
          <a:p>
            <a:r>
              <a:rPr lang="en-US" dirty="0"/>
              <a:t>&lt;dependency&gt;   </a:t>
            </a:r>
          </a:p>
          <a:p>
            <a:r>
              <a:rPr lang="en-US" dirty="0"/>
              <a:t>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org.apache.httpcomponents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  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httpclient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   </a:t>
            </a:r>
          </a:p>
          <a:p>
            <a:r>
              <a:rPr lang="en-US" dirty="0"/>
              <a:t>	&lt;version&gt;4.5.9&lt;/version&gt;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&lt;!-- https://</a:t>
            </a:r>
            <a:r>
              <a:rPr lang="en-US" dirty="0" err="1"/>
              <a:t>mvnrepository.com</a:t>
            </a:r>
            <a:r>
              <a:rPr lang="en-US" dirty="0"/>
              <a:t>/artifact/</a:t>
            </a:r>
            <a:r>
              <a:rPr lang="en-US" dirty="0" err="1"/>
              <a:t>org.apache.httpcomponents</a:t>
            </a:r>
            <a:r>
              <a:rPr lang="en-US" dirty="0"/>
              <a:t>/</a:t>
            </a:r>
            <a:r>
              <a:rPr lang="en-US" dirty="0" err="1"/>
              <a:t>httpclient</a:t>
            </a:r>
            <a:r>
              <a:rPr lang="en-US" dirty="0"/>
              <a:t> --&gt;</a:t>
            </a:r>
          </a:p>
          <a:p>
            <a:r>
              <a:rPr lang="en-US" dirty="0"/>
              <a:t>&lt;dependency&gt;   </a:t>
            </a:r>
          </a:p>
          <a:p>
            <a:r>
              <a:rPr lang="en-US" dirty="0"/>
              <a:t>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org.apache.httpcomponents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  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httpclient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   </a:t>
            </a:r>
          </a:p>
          <a:p>
            <a:r>
              <a:rPr lang="en-US" dirty="0"/>
              <a:t>	&lt;version&gt;4.5.9&lt;/version&gt;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29599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14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GB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7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1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groups/net/httpclient/intr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racle.com/en/java/javase/11/docs/api/java.net.http/java/net/http/HttpClient.html" TargetMode="External"/><Relationship Id="rId4" Type="http://schemas.openxmlformats.org/officeDocument/2006/relationships/hyperlink" Target="https://dzone.com/articles/java-11-standardized-http-client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Synchroon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Asynchroon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8F28-D547-1942-A13C-F549A5D99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Informatica en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Academie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464C3-62B7-CE44-82DF-BDBD3F260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 Java HTTP-Client</a:t>
            </a:r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enlo" charset="0"/>
                <a:ea typeface="Menlo" charset="0"/>
                <a:cs typeface="Menlo" charset="0"/>
              </a:rPr>
              <a:t>java.net.http.HttpRequest</a:t>
            </a:r>
            <a:endParaRPr lang="en-US" sz="3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</a:t>
            </a:r>
            <a:r>
              <a:rPr lang="en-US" dirty="0"/>
              <a:t> JDK11 </a:t>
            </a:r>
            <a:r>
              <a:rPr lang="en-US" dirty="0" err="1"/>
              <a:t>bevatte</a:t>
            </a:r>
            <a:r>
              <a:rPr lang="en-US" dirty="0"/>
              <a:t> de JDK </a:t>
            </a:r>
            <a:r>
              <a:rPr lang="en-US" b="1" dirty="0" err="1"/>
              <a:t>geen</a:t>
            </a:r>
            <a:r>
              <a:rPr lang="en-US" dirty="0"/>
              <a:t>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de Apache Http-client</a:t>
            </a:r>
          </a:p>
          <a:p>
            <a:r>
              <a:rPr lang="en-US" dirty="0" err="1"/>
              <a:t>Sinds</a:t>
            </a:r>
            <a:r>
              <a:rPr lang="en-US" dirty="0"/>
              <a:t> JDK11 is het </a:t>
            </a:r>
            <a:r>
              <a:rPr lang="en-US" dirty="0" err="1"/>
              <a:t>mogelijk</a:t>
            </a:r>
            <a:r>
              <a:rPr lang="en-US" dirty="0"/>
              <a:t> Http-Requests met Java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versturen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Synchroon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afhandelen</a:t>
            </a:r>
            <a:r>
              <a:rPr lang="en-US" dirty="0"/>
              <a:t> van de Response</a:t>
            </a:r>
          </a:p>
          <a:p>
            <a:pPr lvl="1"/>
            <a:r>
              <a:rPr lang="en-US" dirty="0" err="1"/>
              <a:t>Ondersteuning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Http/1.1 </a:t>
            </a:r>
            <a:r>
              <a:rPr lang="en-US" dirty="0" err="1"/>
              <a:t>en</a:t>
            </a:r>
            <a:r>
              <a:rPr lang="en-US" dirty="0"/>
              <a:t> Http/2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Http-</a:t>
            </a:r>
            <a:r>
              <a:rPr lang="en-US" dirty="0" err="1"/>
              <a:t>methodes</a:t>
            </a:r>
            <a:endParaRPr lang="en-US" dirty="0"/>
          </a:p>
          <a:p>
            <a:pPr lvl="1"/>
            <a:r>
              <a:rPr lang="en-US" dirty="0" err="1"/>
              <a:t>Zetten</a:t>
            </a:r>
            <a:r>
              <a:rPr lang="en-US" dirty="0"/>
              <a:t> van de Request-Headers</a:t>
            </a:r>
          </a:p>
          <a:p>
            <a:pPr lvl="1"/>
            <a:r>
              <a:rPr lang="mr-IN" dirty="0"/>
              <a:t>…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018427"/>
            <a:ext cx="9194800" cy="227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GET Request</a:t>
            </a:r>
          </a:p>
        </p:txBody>
      </p:sp>
      <p:sp>
        <p:nvSpPr>
          <p:cNvPr id="10" name="Frame 9"/>
          <p:cNvSpPr/>
          <p:nvPr/>
        </p:nvSpPr>
        <p:spPr>
          <a:xfrm>
            <a:off x="1638300" y="2235200"/>
            <a:ext cx="4191000" cy="324650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638300" y="2717565"/>
            <a:ext cx="3416300" cy="292019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054600" y="2717565"/>
            <a:ext cx="3276600" cy="292019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8331200" y="2717565"/>
            <a:ext cx="952500" cy="292019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445000" y="3167299"/>
            <a:ext cx="5753100" cy="299567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8100" y="4271487"/>
            <a:ext cx="849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Instantiëer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HttpClient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HttpRequest</a:t>
            </a:r>
            <a:r>
              <a:rPr lang="en-US" sz="1600" dirty="0"/>
              <a:t> </a:t>
            </a:r>
            <a:r>
              <a:rPr lang="en-US" dirty="0" err="1"/>
              <a:t>m.b.v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Request Builder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de URI </a:t>
            </a:r>
            <a:r>
              <a:rPr lang="en-US" dirty="0" err="1"/>
              <a:t>voor</a:t>
            </a:r>
            <a:r>
              <a:rPr lang="en-US" dirty="0"/>
              <a:t> het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Roep</a:t>
            </a:r>
            <a:r>
              <a:rPr lang="en-US" dirty="0"/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build() </a:t>
            </a:r>
            <a:r>
              <a:rPr lang="en-US" dirty="0" err="1"/>
              <a:t>aan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en-US" sz="1400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Verstuur</a:t>
            </a:r>
            <a:r>
              <a:rPr lang="en-US" dirty="0"/>
              <a:t> het request via de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HttpClient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hoe de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Body</a:t>
            </a:r>
            <a:r>
              <a:rPr lang="en-US" sz="1400" dirty="0"/>
              <a:t> </a:t>
            </a:r>
            <a:r>
              <a:rPr lang="en-US" dirty="0"/>
              <a:t>van de Response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gehandled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 Response</a:t>
            </a:r>
          </a:p>
        </p:txBody>
      </p:sp>
      <p:sp>
        <p:nvSpPr>
          <p:cNvPr id="16" name="Frame 15"/>
          <p:cNvSpPr/>
          <p:nvPr/>
        </p:nvSpPr>
        <p:spPr>
          <a:xfrm>
            <a:off x="1638300" y="3155077"/>
            <a:ext cx="2679700" cy="311789"/>
          </a:xfrm>
          <a:prstGeom prst="frame">
            <a:avLst>
              <a:gd name="adj1" fmla="val 1658"/>
            </a:avLst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GET Request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err="1">
                <a:latin typeface="Menlo" charset="0"/>
                <a:ea typeface="Menlo" charset="0"/>
                <a:cs typeface="Menlo" charset="0"/>
              </a:rPr>
              <a:t>HttpClient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 client die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versturen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sz="2200" dirty="0" err="1">
                <a:latin typeface="Menlo" charset="0"/>
                <a:ea typeface="Menlo" charset="0"/>
                <a:cs typeface="Menlo" charset="0"/>
              </a:rPr>
              <a:t>HttpRequest</a:t>
            </a:r>
            <a:endParaRPr lang="en-US" sz="2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Menlo" charset="0"/>
                <a:ea typeface="Menlo" charset="0"/>
                <a:cs typeface="Menlo" charset="0"/>
              </a:rPr>
              <a:t>HttpRequest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Het request, </a:t>
            </a:r>
            <a:r>
              <a:rPr lang="en-US" dirty="0" err="1"/>
              <a:t>geëncapsuleert</a:t>
            </a:r>
            <a:r>
              <a:rPr lang="en-US" dirty="0"/>
              <a:t> door Java-</a:t>
            </a:r>
            <a:r>
              <a:rPr lang="en-US" dirty="0" err="1"/>
              <a:t>objecten</a:t>
            </a:r>
            <a:r>
              <a:rPr lang="en-US" dirty="0"/>
              <a:t>. Default is </a:t>
            </a:r>
            <a:r>
              <a:rPr lang="en-US" dirty="0" err="1"/>
              <a:t>een</a:t>
            </a:r>
            <a:r>
              <a:rPr lang="en-US" dirty="0"/>
              <a:t> GET!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Menlo" charset="0"/>
                <a:ea typeface="Menlo" charset="0"/>
                <a:cs typeface="Menlo" charset="0"/>
              </a:rPr>
              <a:t>HttpRequest.Builder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 builder die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sz="2200" dirty="0" err="1">
                <a:latin typeface="Menlo" charset="0"/>
                <a:ea typeface="Menlo" charset="0"/>
                <a:cs typeface="Menlo" charset="0"/>
              </a:rPr>
              <a:t>HttpRequest</a:t>
            </a:r>
            <a:endParaRPr lang="en-US" sz="2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2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Menlo" charset="0"/>
                <a:ea typeface="Menlo" charset="0"/>
                <a:cs typeface="Menlo" charset="0"/>
              </a:rPr>
              <a:t>HttpResponse</a:t>
            </a:r>
            <a:endParaRPr lang="en-US" sz="2200" b="1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/>
              <a:t>De response, </a:t>
            </a:r>
            <a:r>
              <a:rPr lang="en-US" dirty="0" err="1"/>
              <a:t>geëncapsuleert</a:t>
            </a:r>
            <a:r>
              <a:rPr lang="en-US" dirty="0"/>
              <a:t> door Java-</a:t>
            </a:r>
            <a:r>
              <a:rPr lang="en-US" dirty="0" err="1"/>
              <a:t>objecten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Menlo" charset="0"/>
                <a:ea typeface="Menlo" charset="0"/>
                <a:cs typeface="Menlo" charset="0"/>
              </a:rPr>
              <a:t>HttpResponse.BodyHandler</a:t>
            </a:r>
            <a:endParaRPr lang="en-US" sz="2200" b="1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900" dirty="0" err="1">
                <a:ea typeface="Menlo" charset="0"/>
                <a:cs typeface="Menlo" charset="0"/>
              </a:rPr>
              <a:t>Een</a:t>
            </a:r>
            <a:r>
              <a:rPr lang="en-US" sz="2900" dirty="0">
                <a:ea typeface="Menlo" charset="0"/>
                <a:cs typeface="Menlo" charset="0"/>
              </a:rPr>
              <a:t> </a:t>
            </a:r>
            <a:r>
              <a:rPr lang="en-US" sz="2900" dirty="0" err="1">
                <a:ea typeface="Menlo" charset="0"/>
                <a:cs typeface="Menlo" charset="0"/>
              </a:rPr>
              <a:t>functionele</a:t>
            </a:r>
            <a:r>
              <a:rPr lang="en-US" sz="2900" dirty="0">
                <a:ea typeface="Menlo" charset="0"/>
                <a:cs typeface="Menlo" charset="0"/>
              </a:rPr>
              <a:t> interface </a:t>
            </a:r>
            <a:r>
              <a:rPr lang="en-US" sz="2900" dirty="0" err="1">
                <a:ea typeface="Menlo" charset="0"/>
                <a:cs typeface="Menlo" charset="0"/>
              </a:rPr>
              <a:t>voor</a:t>
            </a:r>
            <a:r>
              <a:rPr lang="en-US" sz="2900" dirty="0">
                <a:ea typeface="Menlo" charset="0"/>
                <a:cs typeface="Menlo" charset="0"/>
              </a:rPr>
              <a:t> het </a:t>
            </a:r>
            <a:r>
              <a:rPr lang="en-US" sz="2900" dirty="0" err="1">
                <a:ea typeface="Menlo" charset="0"/>
                <a:cs typeface="Menlo" charset="0"/>
              </a:rPr>
              <a:t>verwerken</a:t>
            </a:r>
            <a:r>
              <a:rPr lang="en-US" sz="2900" dirty="0">
                <a:ea typeface="Menlo" charset="0"/>
                <a:cs typeface="Menlo" charset="0"/>
              </a:rPr>
              <a:t> van de body van het response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4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5000" cy="1325563"/>
          </a:xfrm>
        </p:spPr>
        <p:txBody>
          <a:bodyPr/>
          <a:lstStyle/>
          <a:p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GET Request (</a:t>
            </a:r>
            <a:r>
              <a:rPr lang="en-US"/>
              <a:t>Synchroon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159000"/>
            <a:ext cx="9194800" cy="22733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295400" y="3295650"/>
            <a:ext cx="9639300" cy="3444974"/>
            <a:chOff x="1295400" y="3295650"/>
            <a:chExt cx="9639300" cy="3444974"/>
          </a:xfrm>
        </p:grpSpPr>
        <p:sp>
          <p:nvSpPr>
            <p:cNvPr id="5" name="TextBox 4"/>
            <p:cNvSpPr txBox="1"/>
            <p:nvPr/>
          </p:nvSpPr>
          <p:spPr>
            <a:xfrm>
              <a:off x="1498600" y="4432300"/>
              <a:ext cx="94361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Menlo" charset="0"/>
                  <a:ea typeface="Menlo" charset="0"/>
                  <a:cs typeface="Menlo" charset="0"/>
                </a:rPr>
                <a:t>HttpClient</a:t>
              </a:r>
              <a:r>
                <a:rPr lang="en-US" sz="1400" dirty="0"/>
                <a:t> </a:t>
              </a:r>
              <a:r>
                <a:rPr lang="en-US" dirty="0" err="1"/>
                <a:t>verzend</a:t>
              </a:r>
              <a:r>
                <a:rPr lang="en-US" dirty="0"/>
                <a:t> het request</a:t>
              </a:r>
            </a:p>
            <a:p>
              <a:r>
                <a:rPr lang="en-US" dirty="0"/>
                <a:t>De </a:t>
              </a:r>
              <a:r>
                <a:rPr lang="en-US" sz="1400" dirty="0">
                  <a:latin typeface="Menlo" charset="0"/>
                  <a:ea typeface="Menlo" charset="0"/>
                  <a:cs typeface="Menlo" charset="0"/>
                </a:rPr>
                <a:t>Thread</a:t>
              </a:r>
              <a:r>
                <a:rPr lang="en-US" sz="1400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wacht</a:t>
              </a:r>
              <a:r>
                <a:rPr lang="mr-IN" dirty="0"/>
                <a:t>…</a:t>
              </a:r>
              <a:endParaRPr lang="en-US" dirty="0"/>
            </a:p>
            <a:p>
              <a:r>
                <a:rPr lang="en-US" sz="1400" dirty="0" err="1">
                  <a:latin typeface="Menlo" charset="0"/>
                  <a:ea typeface="Menlo" charset="0"/>
                  <a:cs typeface="Menlo" charset="0"/>
                </a:rPr>
                <a:t>HttpResponse</a:t>
              </a:r>
              <a:r>
                <a:rPr lang="en-US" sz="1400" dirty="0"/>
                <a:t> </a:t>
              </a:r>
              <a:r>
                <a:rPr lang="en-US" dirty="0" err="1"/>
                <a:t>wordt</a:t>
              </a:r>
              <a:r>
                <a:rPr lang="en-US" dirty="0"/>
                <a:t> </a:t>
              </a:r>
              <a:r>
                <a:rPr lang="en-US" dirty="0" err="1"/>
                <a:t>ontvangen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95400" y="3295650"/>
              <a:ext cx="9398000" cy="2290812"/>
              <a:chOff x="1295400" y="3295650"/>
              <a:chExt cx="9398000" cy="2290812"/>
            </a:xfrm>
          </p:grpSpPr>
          <p:sp>
            <p:nvSpPr>
              <p:cNvPr id="17" name="Frame 16"/>
              <p:cNvSpPr/>
              <p:nvPr/>
            </p:nvSpPr>
            <p:spPr>
              <a:xfrm>
                <a:off x="1803400" y="3295650"/>
                <a:ext cx="8890000" cy="349250"/>
              </a:xfrm>
              <a:prstGeom prst="frame">
                <a:avLst>
                  <a:gd name="adj1" fmla="val 1658"/>
                </a:avLst>
              </a:prstGeom>
              <a:solidFill>
                <a:srgbClr val="00B050"/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1295400" y="3470275"/>
                <a:ext cx="12700" cy="1990049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5" idx="1"/>
              </p:cNvCxnSpPr>
              <p:nvPr/>
            </p:nvCxnSpPr>
            <p:spPr>
              <a:xfrm>
                <a:off x="1295400" y="5438099"/>
                <a:ext cx="203200" cy="14836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17" idx="1"/>
              </p:cNvCxnSpPr>
              <p:nvPr/>
            </p:nvCxnSpPr>
            <p:spPr>
              <a:xfrm>
                <a:off x="1308100" y="3470275"/>
                <a:ext cx="4953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7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1690688"/>
            <a:ext cx="8928100" cy="288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/>
          <a:lstStyle/>
          <a:p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GET Request (</a:t>
            </a:r>
            <a:r>
              <a:rPr lang="en-US" dirty="0" err="1"/>
              <a:t>Asynchroon</a:t>
            </a:r>
            <a:r>
              <a:rPr lang="en-US" dirty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57300" y="2770982"/>
            <a:ext cx="10236200" cy="2941518"/>
            <a:chOff x="1257300" y="2770982"/>
            <a:chExt cx="10236200" cy="2941518"/>
          </a:xfrm>
        </p:grpSpPr>
        <p:sp>
          <p:nvSpPr>
            <p:cNvPr id="5" name="TextBox 4"/>
            <p:cNvSpPr txBox="1"/>
            <p:nvPr/>
          </p:nvSpPr>
          <p:spPr>
            <a:xfrm>
              <a:off x="1498600" y="4419838"/>
              <a:ext cx="99949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Menlo" charset="0"/>
                  <a:ea typeface="Menlo" charset="0"/>
                  <a:cs typeface="Menlo" charset="0"/>
                </a:rPr>
                <a:t>HttpClient</a:t>
              </a:r>
              <a:r>
                <a:rPr lang="en-US" sz="1400" dirty="0"/>
                <a:t> </a:t>
              </a:r>
              <a:r>
                <a:rPr lang="en-US" dirty="0" err="1"/>
                <a:t>verzend</a:t>
              </a:r>
              <a:r>
                <a:rPr lang="en-US" dirty="0"/>
                <a:t> het request</a:t>
              </a:r>
            </a:p>
            <a:p>
              <a:r>
                <a:rPr lang="en-US" dirty="0" err="1"/>
                <a:t>Methode</a:t>
              </a:r>
              <a:r>
                <a:rPr lang="en-US" dirty="0"/>
                <a:t> </a:t>
              </a:r>
              <a:r>
                <a:rPr lang="en-US" dirty="0" err="1"/>
                <a:t>retourneert</a:t>
              </a:r>
              <a:r>
                <a:rPr lang="en-US" dirty="0"/>
                <a:t> </a:t>
              </a:r>
              <a:r>
                <a:rPr lang="en-US" dirty="0" err="1"/>
                <a:t>niks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wordt</a:t>
              </a:r>
              <a:r>
                <a:rPr lang="en-US" dirty="0"/>
                <a:t> van de stack </a:t>
              </a:r>
              <a:r>
                <a:rPr lang="en-US" dirty="0" err="1"/>
                <a:t>opgeruimd</a:t>
              </a:r>
              <a:endParaRPr lang="en-US" dirty="0"/>
            </a:p>
            <a:p>
              <a:r>
                <a:rPr lang="en-US" dirty="0" err="1"/>
                <a:t>Huidige</a:t>
              </a:r>
              <a:r>
                <a:rPr lang="en-US" dirty="0"/>
                <a:t> thread </a:t>
              </a:r>
              <a:r>
                <a:rPr lang="en-US" dirty="0" err="1"/>
                <a:t>loopt</a:t>
              </a:r>
              <a:r>
                <a:rPr lang="en-US" dirty="0"/>
                <a:t> </a:t>
              </a:r>
              <a:r>
                <a:rPr lang="en-US" dirty="0" err="1"/>
                <a:t>gewoon</a:t>
              </a:r>
              <a:r>
                <a:rPr lang="en-US" dirty="0"/>
                <a:t> door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doet</a:t>
              </a:r>
              <a:r>
                <a:rPr lang="en-US" dirty="0"/>
                <a:t> </a:t>
              </a:r>
              <a:r>
                <a:rPr lang="en-US" dirty="0" err="1"/>
                <a:t>zijn</a:t>
              </a:r>
              <a:r>
                <a:rPr lang="en-US" dirty="0"/>
                <a:t>/</a:t>
              </a:r>
              <a:r>
                <a:rPr lang="en-US" dirty="0" err="1"/>
                <a:t>haar</a:t>
              </a:r>
              <a:r>
                <a:rPr lang="en-US" dirty="0"/>
                <a:t> </a:t>
              </a:r>
              <a:r>
                <a:rPr lang="en-US" dirty="0" err="1"/>
                <a:t>werk</a:t>
              </a:r>
              <a:r>
                <a:rPr lang="en-US" dirty="0"/>
                <a:t> (</a:t>
              </a:r>
              <a:r>
                <a:rPr lang="en-US" dirty="0" err="1"/>
                <a:t>bijv</a:t>
              </a:r>
              <a:r>
                <a:rPr lang="en-US" dirty="0"/>
                <a:t>. </a:t>
              </a:r>
              <a:r>
                <a:rPr lang="en-US" dirty="0" err="1"/>
                <a:t>updaten</a:t>
              </a:r>
              <a:r>
                <a:rPr lang="en-US" dirty="0"/>
                <a:t> UI/</a:t>
              </a:r>
              <a:r>
                <a:rPr lang="en-US" dirty="0" err="1"/>
                <a:t>Andere</a:t>
              </a:r>
              <a:r>
                <a:rPr lang="en-US" dirty="0"/>
                <a:t> requests </a:t>
              </a:r>
              <a:r>
                <a:rPr lang="en-US" dirty="0" err="1"/>
                <a:t>versturen</a:t>
              </a:r>
              <a:r>
                <a:rPr lang="en-US" dirty="0"/>
                <a:t>)</a:t>
              </a:r>
            </a:p>
            <a:p>
              <a:endParaRPr lang="en-US" sz="24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57300" y="2770982"/>
              <a:ext cx="6807200" cy="1877218"/>
              <a:chOff x="1257300" y="2770982"/>
              <a:chExt cx="6807200" cy="1877218"/>
            </a:xfrm>
          </p:grpSpPr>
          <p:sp>
            <p:nvSpPr>
              <p:cNvPr id="17" name="Frame 16"/>
              <p:cNvSpPr/>
              <p:nvPr/>
            </p:nvSpPr>
            <p:spPr>
              <a:xfrm>
                <a:off x="1993900" y="2770982"/>
                <a:ext cx="6070600" cy="316190"/>
              </a:xfrm>
              <a:prstGeom prst="frame">
                <a:avLst>
                  <a:gd name="adj1" fmla="val 1658"/>
                </a:avLst>
              </a:prstGeom>
              <a:solidFill>
                <a:srgbClr val="00B050"/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1257300" y="2945607"/>
                <a:ext cx="0" cy="1702593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257300" y="4648200"/>
                <a:ext cx="2413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17" idx="1"/>
              </p:cNvCxnSpPr>
              <p:nvPr/>
            </p:nvCxnSpPr>
            <p:spPr>
              <a:xfrm flipV="1">
                <a:off x="1257300" y="2929077"/>
                <a:ext cx="736600" cy="16530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939800" y="3070642"/>
            <a:ext cx="10553700" cy="3011190"/>
            <a:chOff x="939800" y="3070642"/>
            <a:chExt cx="10553700" cy="3011190"/>
          </a:xfrm>
        </p:grpSpPr>
        <p:grpSp>
          <p:nvGrpSpPr>
            <p:cNvPr id="27" name="Group 26"/>
            <p:cNvGrpSpPr/>
            <p:nvPr/>
          </p:nvGrpSpPr>
          <p:grpSpPr>
            <a:xfrm>
              <a:off x="939800" y="3070642"/>
              <a:ext cx="7124700" cy="2593558"/>
              <a:chOff x="939800" y="3070642"/>
              <a:chExt cx="7124700" cy="2593558"/>
            </a:xfrm>
          </p:grpSpPr>
          <p:sp>
            <p:nvSpPr>
              <p:cNvPr id="18" name="Frame 17"/>
              <p:cNvSpPr/>
              <p:nvPr/>
            </p:nvSpPr>
            <p:spPr>
              <a:xfrm>
                <a:off x="1993900" y="3070642"/>
                <a:ext cx="6070600" cy="688558"/>
              </a:xfrm>
              <a:prstGeom prst="frame">
                <a:avLst>
                  <a:gd name="adj1" fmla="val 1658"/>
                </a:avLst>
              </a:prstGeom>
              <a:solidFill>
                <a:srgbClr val="00B050"/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939800" y="5664200"/>
                <a:ext cx="5588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939800" y="3466307"/>
                <a:ext cx="0" cy="2197893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939800" y="3414921"/>
                <a:ext cx="1054100" cy="30420"/>
              </a:xfrm>
              <a:prstGeom prst="straightConnector1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98600" y="5066169"/>
              <a:ext cx="99949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  <a:p>
              <a:r>
                <a:rPr lang="en-US" dirty="0">
                  <a:ea typeface="Menlo" charset="0"/>
                  <a:cs typeface="Menlo" charset="0"/>
                </a:rPr>
                <a:t>Lambda in </a:t>
              </a:r>
              <a:r>
                <a:rPr lang="en-US" sz="1400" dirty="0" err="1">
                  <a:latin typeface="Menlo" charset="0"/>
                  <a:ea typeface="Menlo" charset="0"/>
                  <a:cs typeface="Menlo" charset="0"/>
                </a:rPr>
                <a:t>thenAccept</a:t>
              </a:r>
              <a:r>
                <a:rPr lang="en-US" sz="1400" dirty="0">
                  <a:latin typeface="Menlo" charset="0"/>
                  <a:ea typeface="Menlo" charset="0"/>
                  <a:cs typeface="Menlo" charset="0"/>
                </a:rPr>
                <a:t>()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dirty="0" err="1">
                  <a:ea typeface="Menlo" charset="0"/>
                  <a:cs typeface="Menlo" charset="0"/>
                </a:rPr>
                <a:t>aangeroepen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dirty="0" err="1">
                  <a:ea typeface="Menlo" charset="0"/>
                  <a:cs typeface="Menlo" charset="0"/>
                </a:rPr>
                <a:t>bij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dirty="0" err="1">
                  <a:ea typeface="Menlo" charset="0"/>
                  <a:cs typeface="Menlo" charset="0"/>
                </a:rPr>
                <a:t>een</a:t>
              </a:r>
              <a:r>
                <a:rPr lang="en-US" dirty="0">
                  <a:ea typeface="Menlo" charset="0"/>
                  <a:cs typeface="Menlo" charset="0"/>
                </a:rPr>
                <a:t> Response</a:t>
              </a:r>
            </a:p>
            <a:p>
              <a:r>
                <a:rPr lang="en-US" dirty="0" err="1">
                  <a:ea typeface="Menlo" charset="0"/>
                  <a:cs typeface="Menlo" charset="0"/>
                </a:rPr>
                <a:t>Dit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dirty="0" err="1">
                  <a:ea typeface="Menlo" charset="0"/>
                  <a:cs typeface="Menlo" charset="0"/>
                </a:rPr>
                <a:t>draait</a:t>
              </a:r>
              <a:r>
                <a:rPr lang="en-US" dirty="0">
                  <a:ea typeface="Menlo" charset="0"/>
                  <a:cs typeface="Menlo" charset="0"/>
                </a:rPr>
                <a:t> op </a:t>
              </a:r>
              <a:r>
                <a:rPr lang="en-US" dirty="0" err="1">
                  <a:ea typeface="Menlo" charset="0"/>
                  <a:cs typeface="Menlo" charset="0"/>
                </a:rPr>
                <a:t>een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dirty="0" err="1">
                  <a:ea typeface="Menlo" charset="0"/>
                  <a:cs typeface="Menlo" charset="0"/>
                </a:rPr>
                <a:t>andere</a:t>
              </a:r>
              <a:r>
                <a:rPr lang="en-US" dirty="0"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latin typeface="Menlo" charset="0"/>
                  <a:ea typeface="Menlo" charset="0"/>
                  <a:cs typeface="Menlo" charset="0"/>
                </a:rPr>
                <a:t>Thread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Meegeven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Callback-</a:t>
            </a:r>
            <a:r>
              <a:rPr lang="en-US" dirty="0" err="1"/>
              <a:t>functie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858056"/>
            <a:ext cx="8877300" cy="2362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24300" y="1980724"/>
            <a:ext cx="8851900" cy="1195060"/>
            <a:chOff x="3924300" y="1980724"/>
            <a:chExt cx="8851900" cy="1195060"/>
          </a:xfrm>
        </p:grpSpPr>
        <p:sp>
          <p:nvSpPr>
            <p:cNvPr id="7" name="Rectangle 6"/>
            <p:cNvSpPr/>
            <p:nvPr/>
          </p:nvSpPr>
          <p:spPr>
            <a:xfrm>
              <a:off x="3924300" y="2858055"/>
              <a:ext cx="2895600" cy="31772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4300" y="1980724"/>
              <a:ext cx="885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 Callback </a:t>
              </a:r>
              <a:r>
                <a:rPr lang="en-US" dirty="0" err="1"/>
                <a:t>wordt</a:t>
              </a:r>
              <a:r>
                <a:rPr lang="en-US" dirty="0"/>
                <a:t> </a:t>
              </a:r>
              <a:r>
                <a:rPr lang="en-US" dirty="0" err="1"/>
                <a:t>als</a:t>
              </a:r>
              <a:r>
                <a:rPr lang="en-US" dirty="0"/>
                <a:t> Lambda </a:t>
              </a:r>
              <a:r>
                <a:rPr lang="en-US" dirty="0" err="1"/>
                <a:t>meegegeven</a:t>
              </a:r>
              <a:r>
                <a:rPr lang="en-US" dirty="0"/>
                <a:t> </a:t>
              </a:r>
              <a:r>
                <a:rPr lang="en-US" dirty="0" err="1"/>
                <a:t>aan</a:t>
              </a:r>
              <a:r>
                <a:rPr lang="en-US" dirty="0"/>
                <a:t> de </a:t>
              </a:r>
              <a:r>
                <a:rPr lang="en-US" dirty="0" err="1"/>
                <a:t>functie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207000" y="2348222"/>
              <a:ext cx="165100" cy="509832"/>
            </a:xfrm>
            <a:prstGeom prst="straightConnector1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149600" y="4240768"/>
            <a:ext cx="8851900" cy="1514514"/>
            <a:chOff x="3149600" y="4240768"/>
            <a:chExt cx="8851900" cy="1514514"/>
          </a:xfrm>
        </p:grpSpPr>
        <p:sp>
          <p:nvSpPr>
            <p:cNvPr id="23" name="Rectangle 22"/>
            <p:cNvSpPr/>
            <p:nvPr/>
          </p:nvSpPr>
          <p:spPr>
            <a:xfrm>
              <a:off x="3175000" y="4240768"/>
              <a:ext cx="2349500" cy="279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49600" y="5385950"/>
              <a:ext cx="885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de </a:t>
              </a:r>
              <a:r>
                <a:rPr lang="en-US" dirty="0" err="1"/>
                <a:t>thenAccept</a:t>
              </a:r>
              <a:r>
                <a:rPr lang="en-US" dirty="0"/>
                <a:t> </a:t>
              </a:r>
              <a:r>
                <a:rPr lang="en-US" dirty="0" err="1"/>
                <a:t>wordt</a:t>
              </a:r>
              <a:r>
                <a:rPr lang="en-US" dirty="0"/>
                <a:t> de Callback </a:t>
              </a:r>
              <a:r>
                <a:rPr lang="en-US" dirty="0" err="1"/>
                <a:t>aangeroepen</a:t>
              </a:r>
              <a:r>
                <a:rPr lang="en-US" dirty="0"/>
                <a:t> met de </a:t>
              </a:r>
              <a:r>
                <a:rPr lang="en-US" sz="1400" dirty="0" err="1">
                  <a:latin typeface="Menlo" charset="0"/>
                  <a:ea typeface="Menlo" charset="0"/>
                  <a:cs typeface="Menlo" charset="0"/>
                </a:rPr>
                <a:t>HttpResponse</a:t>
              </a:r>
              <a:r>
                <a:rPr lang="en-US" sz="1400" dirty="0"/>
                <a:t> </a:t>
              </a:r>
              <a:r>
                <a:rPr lang="en-US" dirty="0" err="1"/>
                <a:t>als</a:t>
              </a:r>
              <a:r>
                <a:rPr lang="en-US" dirty="0"/>
                <a:t> parameter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3568700" y="4520169"/>
              <a:ext cx="501650" cy="865781"/>
            </a:xfrm>
            <a:prstGeom prst="straightConnector1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8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POST Request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663700"/>
            <a:ext cx="8928100" cy="35179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4000" y="2734230"/>
            <a:ext cx="6096000" cy="3177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25600" y="5578811"/>
            <a:ext cx="885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Builder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POST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parameter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HttpRequest.BodyPublisher</a:t>
            </a:r>
            <a:r>
              <a:rPr lang="en-US" dirty="0"/>
              <a:t> </a:t>
            </a:r>
            <a:r>
              <a:rPr lang="en-US" dirty="0" err="1"/>
              <a:t>mee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HttpRequest.BodyPublisher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wat </a:t>
            </a:r>
            <a:r>
              <a:rPr lang="en-US" dirty="0" err="1"/>
              <a:t>er</a:t>
            </a:r>
            <a:r>
              <a:rPr lang="en-US" dirty="0"/>
              <a:t> in de Body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gePOST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524500" y="5179766"/>
            <a:ext cx="165100" cy="50983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enlo" charset="0"/>
                <a:ea typeface="Menlo" charset="0"/>
                <a:cs typeface="Menlo" charset="0"/>
              </a:rPr>
              <a:t>java.net.http.HttpRequest</a:t>
            </a:r>
            <a:endParaRPr lang="en-US" sz="3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https://openjdk.java.net/groups/net/httpclient/intro.html </a:t>
            </a:r>
            <a:endParaRPr lang="en-US" dirty="0"/>
          </a:p>
          <a:p>
            <a:r>
              <a:rPr lang="en-US" dirty="0">
                <a:hlinkClick r:id="rId4"/>
              </a:rPr>
              <a:t>https://dzone.com/articles/java-11-standardized-http-client-api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https://docs.oracle.com/en/java/javase/11/docs/api/java.net.http/java/net/http/HttpClient.html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46085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breed_wit_v4</Template>
  <TotalTime>4300</TotalTime>
  <Words>460</Words>
  <Application>Microsoft Macintosh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Condensed</vt:lpstr>
      <vt:lpstr>Calibri</vt:lpstr>
      <vt:lpstr>Menlo</vt:lpstr>
      <vt:lpstr>A breed wit</vt:lpstr>
      <vt:lpstr>PowerPoint Presentation</vt:lpstr>
      <vt:lpstr>java.net.http.HttpRequest</vt:lpstr>
      <vt:lpstr>Verzenden van een GET Request</vt:lpstr>
      <vt:lpstr>Verzenden van een GET Request</vt:lpstr>
      <vt:lpstr>Verzenden van een GET Request (Synchroon)</vt:lpstr>
      <vt:lpstr>Verzenden van een GET Request (Asynchroon)</vt:lpstr>
      <vt:lpstr>Meegeven van een Callback-functie</vt:lpstr>
      <vt:lpstr>Verzenden van een POST Request</vt:lpstr>
      <vt:lpstr>java.net.http.HttpRequest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53</cp:revision>
  <dcterms:created xsi:type="dcterms:W3CDTF">2019-05-13T11:33:41Z</dcterms:created>
  <dcterms:modified xsi:type="dcterms:W3CDTF">2019-09-15T11:18:29Z</dcterms:modified>
</cp:coreProperties>
</file>