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/>
    <p:restoredTop sz="74436"/>
  </p:normalViewPr>
  <p:slideViewPr>
    <p:cSldViewPr snapToGrid="0" snapToObjects="1">
      <p:cViewPr varScale="1">
        <p:scale>
          <a:sx n="84" d="100"/>
          <a:sy n="84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59-AB75-B64E-9546-73FCD43C8A33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3A80-9D06-1548-AFAA-C3F2F5CA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/lambda-expression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</a:t>
            </a:r>
            <a:r>
              <a:rPr lang="en-US" baseline="0" dirty="0"/>
              <a:t> </a:t>
            </a:r>
            <a:r>
              <a:rPr lang="en-US" baseline="0" dirty="0" err="1"/>
              <a:t>voorbeelden</a:t>
            </a:r>
            <a:r>
              <a:rPr lang="en-US" baseline="0" dirty="0"/>
              <a:t> </a:t>
            </a:r>
            <a:r>
              <a:rPr lang="en-US" baseline="0" dirty="0" err="1"/>
              <a:t>uit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slides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deels</a:t>
            </a:r>
            <a:r>
              <a:rPr lang="en-US" baseline="0" dirty="0"/>
              <a:t> </a:t>
            </a:r>
            <a:r>
              <a:rPr lang="en-US" baseline="0" dirty="0" err="1"/>
              <a:t>gebaseerd</a:t>
            </a:r>
            <a:r>
              <a:rPr lang="en-US" baseline="0" dirty="0"/>
              <a:t> op: </a:t>
            </a:r>
            <a:r>
              <a:rPr lang="en-US" dirty="0">
                <a:hlinkClick r:id="rId3"/>
              </a:rPr>
              <a:t>http://tutorials.jenkov.com/java/lambda-expressions.html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Merk</a:t>
            </a:r>
            <a:r>
              <a:rPr lang="en-US" dirty="0"/>
              <a:t> op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introductie</a:t>
            </a:r>
            <a:r>
              <a:rPr lang="en-US" dirty="0"/>
              <a:t> </a:t>
            </a:r>
            <a:r>
              <a:rPr lang="en-US" dirty="0" err="1"/>
              <a:t>betreft</a:t>
            </a:r>
            <a:r>
              <a:rPr lang="en-US" dirty="0"/>
              <a:t>. Het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uitdiepen</a:t>
            </a:r>
            <a:r>
              <a:rPr lang="en-US" dirty="0"/>
              <a:t> van het </a:t>
            </a:r>
            <a:r>
              <a:rPr lang="en-US" dirty="0" err="1"/>
              <a:t>Functionele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baseline="0" dirty="0"/>
              <a:t> </a:t>
            </a:r>
            <a:r>
              <a:rPr lang="en-US" baseline="0" dirty="0" err="1"/>
              <a:t>referenties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mogelijk</a:t>
            </a:r>
            <a:r>
              <a:rPr lang="en-US" baseline="0" dirty="0"/>
              <a:t> </a:t>
            </a:r>
            <a:r>
              <a:rPr lang="en-US" baseline="0" dirty="0" err="1"/>
              <a:t>naar</a:t>
            </a:r>
            <a:r>
              <a:rPr lang="en-US" baseline="0" dirty="0"/>
              <a:t> </a:t>
            </a:r>
            <a:r>
              <a:rPr lang="en-US" baseline="0" dirty="0" err="1"/>
              <a:t>verschillende</a:t>
            </a:r>
            <a:r>
              <a:rPr lang="en-US" baseline="0" dirty="0"/>
              <a:t> type </a:t>
            </a:r>
            <a:r>
              <a:rPr lang="en-US" baseline="0" dirty="0" err="1"/>
              <a:t>methodes</a:t>
            </a:r>
            <a:r>
              <a:rPr lang="en-US" baseline="0" dirty="0"/>
              <a:t>,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weten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Statische</a:t>
            </a:r>
            <a:r>
              <a:rPr lang="en-US" baseline="0" dirty="0"/>
              <a:t> </a:t>
            </a:r>
            <a:r>
              <a:rPr lang="en-US" baseline="0" dirty="0" err="1"/>
              <a:t>methodes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Instantie-methodes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Instantie-methodes</a:t>
            </a:r>
            <a:r>
              <a:rPr lang="en-US" baseline="0" dirty="0"/>
              <a:t> op het object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parameter </a:t>
            </a:r>
            <a:r>
              <a:rPr lang="en-US" baseline="0" dirty="0" err="1"/>
              <a:t>aan</a:t>
            </a:r>
            <a:r>
              <a:rPr lang="en-US" baseline="0" dirty="0"/>
              <a:t> de Lambda is </a:t>
            </a:r>
            <a:r>
              <a:rPr lang="en-US" baseline="0" dirty="0" err="1"/>
              <a:t>meegegeven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 </a:t>
            </a:r>
            <a:r>
              <a:rPr lang="en-US" baseline="0" dirty="0" err="1"/>
              <a:t>Contructor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378359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2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4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GB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5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50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47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33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94A09-CD62-1343-8ACE-4931A7010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Informatica en </a:t>
            </a:r>
            <a:r>
              <a:rPr lang="en-US" dirty="0" err="1"/>
              <a:t>Communcatie</a:t>
            </a:r>
            <a:r>
              <a:rPr lang="en-US" dirty="0"/>
              <a:t> </a:t>
            </a:r>
            <a:r>
              <a:rPr lang="en-US" dirty="0" err="1"/>
              <a:t>Academie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795EE-E718-654E-96D0-F07AF78EEB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Java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205746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met Lambda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5" y="2498742"/>
            <a:ext cx="10561831" cy="2781477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 flipV="1">
            <a:off x="1878607" y="3628223"/>
            <a:ext cx="9747336" cy="508348"/>
          </a:xfrm>
          <a:prstGeom prst="frame">
            <a:avLst>
              <a:gd name="adj1" fmla="val 5475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9843" y="4416007"/>
            <a:ext cx="281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Gebruik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029343" y="4145017"/>
            <a:ext cx="190500" cy="6132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3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/>
              <a:t>implementeert </a:t>
            </a:r>
            <a:r>
              <a:rPr lang="en-US" dirty="0" err="1"/>
              <a:t>een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Comparator&lt;T&gt; </a:t>
            </a:r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Interface met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abstracte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compare(T o1, T o2);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De Lambda </a:t>
            </a:r>
            <a:r>
              <a:rPr lang="en-US" dirty="0" err="1"/>
              <a:t>expressie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de </a:t>
            </a:r>
            <a:r>
              <a:rPr lang="en-US" dirty="0" err="1"/>
              <a:t>implementatie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(o1, o2) -&gt; o1.compareTo(o2);</a:t>
            </a:r>
          </a:p>
        </p:txBody>
      </p:sp>
    </p:spTree>
    <p:extLst>
      <p:ext uri="{BB962C8B-B14F-4D97-AF65-F5344CB8AC3E}">
        <p14:creationId xmlns:p14="http://schemas.microsoft.com/office/powerpoint/2010/main" val="18423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van de Lambda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413454"/>
            <a:ext cx="6411686" cy="721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Menlo" charset="0"/>
                <a:ea typeface="Menlo" charset="0"/>
                <a:cs typeface="Menlo" charset="0"/>
              </a:rPr>
              <a:t>(o1, o2) -&gt; o1.compareTo(o2);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5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van de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413454"/>
            <a:ext cx="6411686" cy="721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Menlo" charset="0"/>
                <a:ea typeface="Menlo" charset="0"/>
                <a:cs typeface="Menlo" charset="0"/>
              </a:rPr>
              <a:t>(o1, o2) -&gt; o1.compareTo(o2);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857852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Parameters van de </a:t>
            </a:r>
            <a:r>
              <a:rPr lang="en-US" sz="3200" dirty="0" err="1"/>
              <a:t>methode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97485" y="3862161"/>
            <a:ext cx="425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Body van de </a:t>
            </a:r>
            <a:r>
              <a:rPr lang="en-US" sz="3200" dirty="0" err="1"/>
              <a:t>methode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12228" y="3120912"/>
            <a:ext cx="3461658" cy="1417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7486" y="3135086"/>
            <a:ext cx="1262742" cy="1417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12428" y="3149260"/>
            <a:ext cx="2013858" cy="708592"/>
          </a:xfrm>
          <a:prstGeom prst="straightConnector1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2884714" y="3149260"/>
            <a:ext cx="1034143" cy="708592"/>
          </a:xfrm>
          <a:prstGeom prst="straightConnector1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51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van de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413454"/>
            <a:ext cx="6411686" cy="721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Menlo" charset="0"/>
                <a:ea typeface="Menlo" charset="0"/>
                <a:cs typeface="Menlo" charset="0"/>
              </a:rPr>
              <a:t>(o1, o2) -&gt; o1.compareTo(o2);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857852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Parameters van de </a:t>
            </a:r>
            <a:r>
              <a:rPr lang="en-US" sz="3200" dirty="0" err="1"/>
              <a:t>methode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97485" y="3862161"/>
            <a:ext cx="425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Body van de </a:t>
            </a:r>
            <a:r>
              <a:rPr lang="en-US" sz="3200" dirty="0" err="1"/>
              <a:t>methode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12228" y="3120912"/>
            <a:ext cx="3461658" cy="1417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7486" y="3135086"/>
            <a:ext cx="1262742" cy="1417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12428" y="3149260"/>
            <a:ext cx="2013858" cy="708592"/>
          </a:xfrm>
          <a:prstGeom prst="straightConnector1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2884714" y="3149260"/>
            <a:ext cx="1034143" cy="708592"/>
          </a:xfrm>
          <a:prstGeom prst="straightConnector1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66899" y="5763406"/>
            <a:ext cx="1133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Maar </a:t>
            </a:r>
            <a:r>
              <a:rPr lang="en-US" sz="2800" dirty="0" err="1"/>
              <a:t>moet</a:t>
            </a:r>
            <a:r>
              <a:rPr lang="en-US" sz="2800" dirty="0"/>
              <a:t> de </a:t>
            </a:r>
            <a:r>
              <a:rPr lang="en-US" sz="2800" dirty="0" err="1"/>
              <a:t>methode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ook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naam</a:t>
            </a:r>
            <a:r>
              <a:rPr lang="en-US" sz="2800" dirty="0"/>
              <a:t> </a:t>
            </a:r>
            <a:r>
              <a:rPr lang="en-US" sz="2800" dirty="0" err="1"/>
              <a:t>hebben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02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5"/>
            <a:ext cx="11255829" cy="1325563"/>
          </a:xfrm>
        </p:spPr>
        <p:txBody>
          <a:bodyPr/>
          <a:lstStyle/>
          <a:p>
            <a:r>
              <a:rPr lang="en-US" dirty="0" err="1"/>
              <a:t>Nogmaals</a:t>
            </a:r>
            <a:r>
              <a:rPr lang="en-US" dirty="0"/>
              <a:t>: Lambda </a:t>
            </a:r>
            <a:r>
              <a:rPr lang="en-US" dirty="0" err="1"/>
              <a:t>implementeert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Comparator&lt;T&gt; </a:t>
            </a:r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Interface met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abstracte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compare(T o1, T o2);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De Lambda </a:t>
            </a:r>
            <a:r>
              <a:rPr lang="en-US" dirty="0" err="1"/>
              <a:t>expressie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de </a:t>
            </a:r>
            <a:r>
              <a:rPr lang="en-US" dirty="0" err="1"/>
              <a:t>implementatie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(o1, o2) -&gt; o1.compareTo(o2);</a:t>
            </a:r>
          </a:p>
        </p:txBody>
      </p:sp>
    </p:spTree>
    <p:extLst>
      <p:ext uri="{BB962C8B-B14F-4D97-AF65-F5344CB8AC3E}">
        <p14:creationId xmlns:p14="http://schemas.microsoft.com/office/powerpoint/2010/main" val="186807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van de Lambda (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referenties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9" y="1814513"/>
            <a:ext cx="9844086" cy="4500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ea typeface="Menlo" charset="0"/>
                <a:cs typeface="Menlo" charset="0"/>
              </a:rPr>
              <a:t>Stel</a:t>
            </a:r>
            <a:r>
              <a:rPr lang="en-US" sz="2400" dirty="0">
                <a:ea typeface="Menlo" charset="0"/>
                <a:cs typeface="Menlo" charset="0"/>
              </a:rPr>
              <a:t> we </a:t>
            </a:r>
            <a:r>
              <a:rPr lang="en-US" sz="2400" dirty="0" err="1">
                <a:ea typeface="Menlo" charset="0"/>
                <a:cs typeface="Menlo" charset="0"/>
              </a:rPr>
              <a:t>hebben</a:t>
            </a:r>
            <a:r>
              <a:rPr lang="en-US" sz="2400" dirty="0">
                <a:ea typeface="Menlo" charset="0"/>
                <a:cs typeface="Menlo" charset="0"/>
              </a:rPr>
              <a:t> de </a:t>
            </a:r>
            <a:r>
              <a:rPr lang="en-US" sz="2400" dirty="0" err="1">
                <a:ea typeface="Menlo" charset="0"/>
                <a:cs typeface="Menlo" charset="0"/>
              </a:rPr>
              <a:t>volgende</a:t>
            </a:r>
            <a:r>
              <a:rPr lang="en-US" sz="2400" dirty="0">
                <a:ea typeface="Menlo" charset="0"/>
                <a:cs typeface="Menlo" charset="0"/>
              </a:rPr>
              <a:t> Interface:</a:t>
            </a:r>
          </a:p>
          <a:p>
            <a:pPr marL="0" indent="0">
              <a:buNone/>
            </a:pP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	@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FunctionalInterface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	public interface Printer{ </a:t>
            </a: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		public void print(String s); </a:t>
            </a: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	}</a:t>
            </a:r>
          </a:p>
          <a:p>
            <a:pPr marL="0" indent="0">
              <a:buNone/>
            </a:pP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400" dirty="0">
                <a:ea typeface="Menlo" charset="0"/>
                <a:cs typeface="Menlo" charset="0"/>
              </a:rPr>
              <a:t>We </a:t>
            </a:r>
            <a:r>
              <a:rPr lang="en-US" sz="2400" dirty="0" err="1">
                <a:ea typeface="Menlo" charset="0"/>
                <a:cs typeface="Menlo" charset="0"/>
              </a:rPr>
              <a:t>willen</a:t>
            </a:r>
            <a:r>
              <a:rPr lang="en-US" sz="2400" dirty="0">
                <a:ea typeface="Menlo" charset="0"/>
                <a:cs typeface="Menlo" charset="0"/>
              </a:rPr>
              <a:t> nu </a:t>
            </a:r>
            <a:r>
              <a:rPr lang="en-US" sz="2400" dirty="0" err="1">
                <a:ea typeface="Menlo" charset="0"/>
                <a:cs typeface="Menlo" charset="0"/>
              </a:rPr>
              <a:t>een</a:t>
            </a:r>
            <a:r>
              <a:rPr lang="en-US" sz="2400" dirty="0">
                <a:ea typeface="Menlo" charset="0"/>
                <a:cs typeface="Menlo" charset="0"/>
              </a:rPr>
              <a:t> Lambda </a:t>
            </a:r>
            <a:r>
              <a:rPr lang="en-US" sz="2400" dirty="0" err="1">
                <a:ea typeface="Menlo" charset="0"/>
                <a:cs typeface="Menlo" charset="0"/>
              </a:rPr>
              <a:t>expressie</a:t>
            </a:r>
            <a:r>
              <a:rPr lang="en-US" sz="2400" dirty="0">
                <a:ea typeface="Menlo" charset="0"/>
                <a:cs typeface="Menlo" charset="0"/>
              </a:rPr>
              <a:t> die de parameter s </a:t>
            </a:r>
            <a:r>
              <a:rPr lang="en-US" sz="2400" dirty="0" err="1">
                <a:ea typeface="Menlo" charset="0"/>
                <a:cs typeface="Menlo" charset="0"/>
              </a:rPr>
              <a:t>naar</a:t>
            </a:r>
            <a:r>
              <a:rPr lang="en-US" sz="2400" dirty="0">
                <a:ea typeface="Menlo" charset="0"/>
                <a:cs typeface="Menlo" charset="0"/>
              </a:rPr>
              <a:t> de standard-out print.</a:t>
            </a:r>
            <a:endParaRPr lang="en-US" sz="1800" dirty="0"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van de Lambda (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referenties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690688"/>
            <a:ext cx="10702636" cy="487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@</a:t>
            </a:r>
            <a:r>
              <a:rPr lang="nl-NL" sz="1800" dirty="0" err="1">
                <a:latin typeface="Menlo" charset="0"/>
                <a:ea typeface="Menlo" charset="0"/>
                <a:cs typeface="Menlo" charset="0"/>
              </a:rPr>
              <a:t>FunctionalInterface</a:t>
            </a:r>
            <a:endParaRPr lang="nl-NL" sz="18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		public interface Printer{ </a:t>
            </a:r>
          </a:p>
          <a:p>
            <a:pPr marL="0" indent="0">
              <a:buNone/>
            </a:pP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			public </a:t>
            </a:r>
            <a:r>
              <a:rPr lang="nl-NL" sz="1800" dirty="0" err="1"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 print(String s); </a:t>
            </a:r>
          </a:p>
          <a:p>
            <a:pPr marL="0" indent="0">
              <a:buNone/>
            </a:pP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		}</a:t>
            </a:r>
          </a:p>
          <a:p>
            <a:pPr marL="0" indent="0">
              <a:buNone/>
            </a:pPr>
            <a:endParaRPr lang="nl-NL" sz="2000" dirty="0"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nl-NL" sz="2000" dirty="0">
                <a:ea typeface="Menlo" charset="0"/>
                <a:cs typeface="Menlo" charset="0"/>
              </a:rPr>
              <a:t>De </a:t>
            </a:r>
            <a:r>
              <a:rPr lang="nl-NL" sz="2000" dirty="0" err="1">
                <a:ea typeface="Menlo" charset="0"/>
                <a:cs typeface="Menlo" charset="0"/>
              </a:rPr>
              <a:t>Lambda</a:t>
            </a:r>
            <a:r>
              <a:rPr lang="nl-NL" sz="2000" dirty="0">
                <a:ea typeface="Menlo" charset="0"/>
                <a:cs typeface="Menlo" charset="0"/>
              </a:rPr>
              <a:t> heeft één parameter </a:t>
            </a:r>
            <a:r>
              <a:rPr lang="nl-NL" sz="1600" dirty="0">
                <a:latin typeface="Menlo" charset="0"/>
                <a:ea typeface="Menlo" charset="0"/>
                <a:cs typeface="Menlo" charset="0"/>
              </a:rPr>
              <a:t>(s)</a:t>
            </a:r>
            <a:r>
              <a:rPr lang="nl-NL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l-NL" sz="2000" dirty="0">
                <a:ea typeface="Menlo" charset="0"/>
                <a:cs typeface="Menlo" charset="0"/>
              </a:rPr>
              <a:t>en moet deze wegschrijven via </a:t>
            </a:r>
            <a:r>
              <a:rPr lang="nl-NL" sz="1800" dirty="0" err="1"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(s)</a:t>
            </a:r>
            <a:r>
              <a:rPr lang="nl-NL" sz="2000" dirty="0">
                <a:ea typeface="Menlo" charset="0"/>
                <a:cs typeface="Menlo" charset="0"/>
              </a:rPr>
              <a:t>:</a:t>
            </a:r>
          </a:p>
          <a:p>
            <a:pPr marL="0" indent="0">
              <a:buNone/>
            </a:pPr>
            <a:endParaRPr lang="nl-NL" sz="2000" dirty="0"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nl-NL" sz="2000" dirty="0">
                <a:ea typeface="Menlo" charset="0"/>
                <a:cs typeface="Menlo" charset="0"/>
              </a:rPr>
              <a:t>		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Printer printer = (s) -&gt; {</a:t>
            </a:r>
            <a:r>
              <a:rPr lang="nl-NL" sz="1800" dirty="0" err="1"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(s)};</a:t>
            </a:r>
          </a:p>
          <a:p>
            <a:pPr marL="0" indent="0">
              <a:buNone/>
            </a:pPr>
            <a:endParaRPr lang="nl-NL" sz="2000" dirty="0"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nl-NL" sz="2000" dirty="0">
                <a:ea typeface="Menlo" charset="0"/>
                <a:cs typeface="Menlo" charset="0"/>
              </a:rPr>
              <a:t>Wat versimpeld kan worden tot</a:t>
            </a:r>
          </a:p>
          <a:p>
            <a:pPr marL="0" indent="0">
              <a:buNone/>
            </a:pPr>
            <a:endParaRPr lang="nl-NL" sz="2000" dirty="0"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		Printer printer = s -&gt; </a:t>
            </a:r>
            <a:r>
              <a:rPr lang="nl-NL" sz="1800" dirty="0" err="1"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88124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van de Lambda (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referenties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690688"/>
            <a:ext cx="10702636" cy="487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		</a:t>
            </a:r>
          </a:p>
          <a:p>
            <a:pPr marL="0" indent="0">
              <a:buNone/>
            </a:pP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		Printer printer = s -&gt; </a:t>
            </a:r>
            <a:r>
              <a:rPr lang="nl-NL" sz="1800" dirty="0" err="1"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(s);</a:t>
            </a:r>
          </a:p>
          <a:p>
            <a:pPr marL="0" indent="0">
              <a:buNone/>
            </a:pPr>
            <a:endParaRPr lang="nl-NL" sz="18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nl-NL" sz="2400" dirty="0">
                <a:ea typeface="Menlo" charset="0"/>
                <a:cs typeface="Menlo" charset="0"/>
              </a:rPr>
              <a:t>Omdat de </a:t>
            </a:r>
            <a:r>
              <a:rPr lang="nl-NL" sz="2400" dirty="0" err="1">
                <a:ea typeface="Menlo" charset="0"/>
                <a:cs typeface="Menlo" charset="0"/>
              </a:rPr>
              <a:t>Lambda</a:t>
            </a:r>
            <a:r>
              <a:rPr lang="nl-NL" sz="2400" dirty="0">
                <a:ea typeface="Menlo" charset="0"/>
                <a:cs typeface="Menlo" charset="0"/>
              </a:rPr>
              <a:t> alleen maar de String parameter doorgeeft aan de methode </a:t>
            </a:r>
            <a:r>
              <a:rPr lang="nl-NL" sz="2400" dirty="0" err="1"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nl-NL" sz="2400" dirty="0">
                <a:latin typeface="Menlo" charset="0"/>
                <a:ea typeface="Menlo" charset="0"/>
                <a:cs typeface="Menlo" charset="0"/>
              </a:rPr>
              <a:t>(), </a:t>
            </a:r>
            <a:r>
              <a:rPr lang="nl-NL" sz="2400" dirty="0">
                <a:ea typeface="Menlo" charset="0"/>
                <a:cs typeface="Menlo" charset="0"/>
              </a:rPr>
              <a:t>kan ook bovenstaand versimpeld worden, gebruikmakend van een methode referentie</a:t>
            </a:r>
          </a:p>
          <a:p>
            <a:pPr marL="0" indent="0">
              <a:buNone/>
            </a:pPr>
            <a:endParaRPr lang="nl-NL" sz="18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			Printer printer = </a:t>
            </a:r>
            <a:r>
              <a:rPr lang="nl-NL" sz="1800" dirty="0" err="1">
                <a:latin typeface="Menlo" charset="0"/>
                <a:ea typeface="Menlo" charset="0"/>
                <a:cs typeface="Menlo" charset="0"/>
              </a:rPr>
              <a:t>System.out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::</a:t>
            </a:r>
            <a:r>
              <a:rPr lang="nl-NL" sz="1800" dirty="0" err="1">
                <a:latin typeface="Menlo" charset="0"/>
                <a:ea typeface="Menlo" charset="0"/>
                <a:cs typeface="Menlo" charset="0"/>
              </a:rPr>
              <a:t>println</a:t>
            </a:r>
            <a:r>
              <a:rPr lang="nl-NL" sz="1800" dirty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endParaRPr lang="nl-NL" sz="1800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911668" y="4683991"/>
            <a:ext cx="1436913" cy="17813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375253" y="4681079"/>
            <a:ext cx="209891" cy="5267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62217" y="4685810"/>
            <a:ext cx="1262742" cy="1417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92265" y="4699984"/>
            <a:ext cx="1104265" cy="533287"/>
          </a:xfrm>
          <a:prstGeom prst="straightConnector1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80553" y="4715977"/>
            <a:ext cx="921699" cy="1404451"/>
          </a:xfrm>
          <a:prstGeom prst="straightConnector1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70986" y="4692897"/>
            <a:ext cx="553973" cy="715679"/>
          </a:xfrm>
          <a:prstGeom prst="straightConnector1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40971" y="4877052"/>
            <a:ext cx="485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Het Object of de </a:t>
            </a:r>
            <a:r>
              <a:rPr lang="en-US" sz="2400" dirty="0" err="1"/>
              <a:t>Klasse</a:t>
            </a:r>
            <a:r>
              <a:rPr lang="en-US" sz="2400" dirty="0"/>
              <a:t> </a:t>
            </a:r>
            <a:r>
              <a:rPr lang="en-US" sz="2400" dirty="0" err="1"/>
              <a:t>waar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deel</a:t>
            </a:r>
            <a:r>
              <a:rPr lang="en-US" sz="2400" dirty="0"/>
              <a:t> van </a:t>
            </a:r>
            <a:r>
              <a:rPr lang="en-US" sz="2400" dirty="0" err="1"/>
              <a:t>uitmaakt</a:t>
            </a:r>
            <a:r>
              <a:rPr lang="en-US" sz="24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8558" y="5408575"/>
            <a:ext cx="485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waarnaar</a:t>
            </a:r>
            <a:r>
              <a:rPr lang="en-US" sz="2400" dirty="0"/>
              <a:t> </a:t>
            </a:r>
            <a:r>
              <a:rPr lang="en-US" sz="2400" dirty="0" err="1"/>
              <a:t>gerefereerd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0115" y="6120428"/>
            <a:ext cx="485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Geeft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referentie</a:t>
            </a:r>
            <a:r>
              <a:rPr lang="en-US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727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Lambda </a:t>
            </a:r>
            <a:r>
              <a:rPr lang="en-US" dirty="0" err="1"/>
              <a:t>Expressie</a:t>
            </a:r>
            <a:r>
              <a:rPr lang="en-US" dirty="0"/>
              <a:t> is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bijzondere</a:t>
            </a:r>
            <a:r>
              <a:rPr lang="en-US" dirty="0"/>
              <a:t> </a:t>
            </a:r>
            <a:r>
              <a:rPr lang="en-US" dirty="0" err="1"/>
              <a:t>notatie</a:t>
            </a:r>
            <a:r>
              <a:rPr lang="en-US" dirty="0"/>
              <a:t>.</a:t>
            </a:r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die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.</a:t>
            </a:r>
          </a:p>
          <a:p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doorgegeven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.</a:t>
            </a:r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Interface met maar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9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Lambda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86" y="1971676"/>
            <a:ext cx="9303576" cy="36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Lambda 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86" y="1971676"/>
            <a:ext cx="9303576" cy="368934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2035968" y="2414588"/>
            <a:ext cx="2550319" cy="728663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825" y="3424239"/>
            <a:ext cx="179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Interface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72583" y="2945266"/>
            <a:ext cx="963385" cy="4789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Lambda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12" y="1983075"/>
            <a:ext cx="9303576" cy="368934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818253" y="2496920"/>
            <a:ext cx="2550319" cy="728663"/>
          </a:xfrm>
          <a:prstGeom prst="frame">
            <a:avLst/>
          </a:prstGeom>
          <a:solidFill>
            <a:srgbClr val="00B050">
              <a:alpha val="9000"/>
            </a:srgbClr>
          </a:solidFill>
          <a:ln>
            <a:solidFill>
              <a:srgbClr val="00B050">
                <a:alpha val="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015500" y="2485518"/>
            <a:ext cx="8021128" cy="1776928"/>
          </a:xfrm>
          <a:prstGeom prst="frame">
            <a:avLst>
              <a:gd name="adj1" fmla="val 5475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6670" y="1690688"/>
            <a:ext cx="281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Implementatie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1999" y="2011315"/>
            <a:ext cx="364672" cy="4742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2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Lambda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12" y="1983075"/>
            <a:ext cx="9303576" cy="368934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818253" y="2496920"/>
            <a:ext cx="2550319" cy="728663"/>
          </a:xfrm>
          <a:prstGeom prst="frame">
            <a:avLst/>
          </a:prstGeom>
          <a:solidFill>
            <a:srgbClr val="00B050">
              <a:alpha val="9000"/>
            </a:srgbClr>
          </a:solidFill>
          <a:ln>
            <a:solidFill>
              <a:srgbClr val="00B050">
                <a:alpha val="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 flipV="1">
            <a:off x="2015500" y="4201885"/>
            <a:ext cx="8434786" cy="522513"/>
          </a:xfrm>
          <a:prstGeom prst="frame">
            <a:avLst>
              <a:gd name="adj1" fmla="val 5475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6671" y="3401474"/>
            <a:ext cx="281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Gebruik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1999" y="3686807"/>
            <a:ext cx="364672" cy="4742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02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met Lambda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5" y="2498742"/>
            <a:ext cx="10561831" cy="27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met Lambda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5" y="2498742"/>
            <a:ext cx="10561831" cy="278147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622311" y="3081427"/>
            <a:ext cx="2906146" cy="528920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89481"/>
            <a:ext cx="179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Interface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8380" y="3510428"/>
            <a:ext cx="963385" cy="4789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1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met Lambda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5" y="2498742"/>
            <a:ext cx="10561831" cy="278147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6912768" y="3026228"/>
            <a:ext cx="4277746" cy="484200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409" y="1990808"/>
            <a:ext cx="268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Implementatie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751604" y="2469487"/>
            <a:ext cx="300037" cy="5270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71192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breed_wit_v4</Template>
  <TotalTime>230</TotalTime>
  <Words>412</Words>
  <Application>Microsoft Macintosh PowerPoint</Application>
  <PresentationFormat>Widescreen</PresentationFormat>
  <Paragraphs>92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Condensed</vt:lpstr>
      <vt:lpstr>Calibri</vt:lpstr>
      <vt:lpstr>Menlo</vt:lpstr>
      <vt:lpstr>A breed wit</vt:lpstr>
      <vt:lpstr>PowerPoint Presentation</vt:lpstr>
      <vt:lpstr>Een Lambda Expressie is…</vt:lpstr>
      <vt:lpstr>Voorbeeld zonder Lambda</vt:lpstr>
      <vt:lpstr>Voorbeeld zonder Lambda (1)</vt:lpstr>
      <vt:lpstr>Voorbeeld zonder Lambda (2)</vt:lpstr>
      <vt:lpstr>Voorbeeld zonder Lambda (3)</vt:lpstr>
      <vt:lpstr>Voorbeeld met Lambda (1)</vt:lpstr>
      <vt:lpstr>Voorbeeld met Lambda (2)</vt:lpstr>
      <vt:lpstr>Voorbeeld met Lambda (2)</vt:lpstr>
      <vt:lpstr>Voorbeeld met Lambda (3)</vt:lpstr>
      <vt:lpstr>Lambda implementeert een Interface</vt:lpstr>
      <vt:lpstr>Syntax van de Lambda </vt:lpstr>
      <vt:lpstr>Syntax van de Lambda</vt:lpstr>
      <vt:lpstr>Syntax van de Lambda</vt:lpstr>
      <vt:lpstr>Nogmaals: Lambda implementeert een Interface</vt:lpstr>
      <vt:lpstr>Syntax van de Lambda (methode referenties) </vt:lpstr>
      <vt:lpstr>Syntax van de Lambda (methode referenties) </vt:lpstr>
      <vt:lpstr>Syntax van de Lambda (methode referenties)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</dc:title>
  <dc:creator>Meron Brouwer</dc:creator>
  <cp:lastModifiedBy>Middelkoop Rody</cp:lastModifiedBy>
  <cp:revision>21</cp:revision>
  <dcterms:created xsi:type="dcterms:W3CDTF">2019-05-13T11:33:41Z</dcterms:created>
  <dcterms:modified xsi:type="dcterms:W3CDTF">2019-09-06T09:56:32Z</dcterms:modified>
</cp:coreProperties>
</file>