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5" r:id="rId4"/>
    <p:sldId id="276" r:id="rId5"/>
    <p:sldId id="277" r:id="rId6"/>
    <p:sldId id="278" r:id="rId7"/>
    <p:sldId id="260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511"/>
  </p:normalViewPr>
  <p:slideViewPr>
    <p:cSldViewPr snapToGrid="0" snapToObjects="1">
      <p:cViewPr varScale="1">
        <p:scale>
          <a:sx n="84" d="100"/>
          <a:sy n="8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/lambda-expression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</a:t>
            </a:r>
            <a:r>
              <a:rPr lang="en-US" baseline="0" dirty="0"/>
              <a:t> </a:t>
            </a:r>
            <a:r>
              <a:rPr lang="en-US" baseline="0" dirty="0" err="1"/>
              <a:t>voorbeelden</a:t>
            </a:r>
            <a:r>
              <a:rPr lang="en-US" baseline="0" dirty="0"/>
              <a:t> </a:t>
            </a:r>
            <a:r>
              <a:rPr lang="en-US" baseline="0" dirty="0" err="1"/>
              <a:t>uit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slides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deels</a:t>
            </a:r>
            <a:r>
              <a:rPr lang="en-US" baseline="0" dirty="0"/>
              <a:t> </a:t>
            </a:r>
            <a:r>
              <a:rPr lang="en-US" baseline="0" dirty="0" err="1"/>
              <a:t>gebaseerd</a:t>
            </a:r>
            <a:r>
              <a:rPr lang="en-US" baseline="0" dirty="0"/>
              <a:t> op: </a:t>
            </a:r>
            <a:r>
              <a:rPr lang="en-US" dirty="0">
                <a:hlinkClick r:id="rId3"/>
              </a:rPr>
              <a:t>http://tutorials.jenkov.com/java/lambda-expressions.html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Merk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introductie</a:t>
            </a:r>
            <a:r>
              <a:rPr lang="en-US" dirty="0"/>
              <a:t> </a:t>
            </a:r>
            <a:r>
              <a:rPr lang="en-US" dirty="0" err="1"/>
              <a:t>betreft</a:t>
            </a:r>
            <a:r>
              <a:rPr lang="en-US" dirty="0"/>
              <a:t>. Het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uitdiepen</a:t>
            </a:r>
            <a:r>
              <a:rPr lang="en-US" dirty="0"/>
              <a:t> van het </a:t>
            </a:r>
            <a:r>
              <a:rPr lang="en-US" dirty="0" err="1"/>
              <a:t>Functionele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Omdat</a:t>
            </a:r>
            <a:r>
              <a:rPr lang="en-US" dirty="0"/>
              <a:t> de JVM </a:t>
            </a:r>
            <a:r>
              <a:rPr lang="en-US" dirty="0" err="1"/>
              <a:t>schakelt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Threads is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voorspelbaar</a:t>
            </a:r>
            <a:r>
              <a:rPr lang="en-US" baseline="0" dirty="0"/>
              <a:t> in </a:t>
            </a:r>
            <a:r>
              <a:rPr lang="en-US" baseline="0" dirty="0" err="1"/>
              <a:t>welke</a:t>
            </a:r>
            <a:r>
              <a:rPr lang="en-US" baseline="0" dirty="0"/>
              <a:t> </a:t>
            </a:r>
            <a:r>
              <a:rPr lang="en-US" baseline="0" dirty="0" err="1"/>
              <a:t>volgorde</a:t>
            </a:r>
            <a:r>
              <a:rPr lang="en-US" baseline="0" dirty="0"/>
              <a:t> de threads de </a:t>
            </a:r>
            <a:r>
              <a:rPr lang="en-US" baseline="0" dirty="0" err="1"/>
              <a:t>leeftijd</a:t>
            </a:r>
            <a:r>
              <a:rPr lang="en-US" baseline="0" dirty="0"/>
              <a:t> </a:t>
            </a:r>
            <a:r>
              <a:rPr lang="en-US" baseline="0" dirty="0" err="1"/>
              <a:t>aanpassen</a:t>
            </a:r>
            <a:r>
              <a:rPr lang="en-US" baseline="0" dirty="0"/>
              <a:t>. Maar het </a:t>
            </a:r>
            <a:r>
              <a:rPr lang="en-US" baseline="0" dirty="0" err="1"/>
              <a:t>probleem</a:t>
            </a:r>
            <a:r>
              <a:rPr lang="en-US" baseline="0" dirty="0"/>
              <a:t> is </a:t>
            </a:r>
            <a:r>
              <a:rPr lang="en-US" baseline="0" dirty="0" err="1"/>
              <a:t>erger</a:t>
            </a:r>
            <a:r>
              <a:rPr lang="en-US" baseline="0" dirty="0"/>
              <a:t>, </a:t>
            </a:r>
            <a:r>
              <a:rPr lang="en-US" baseline="0" dirty="0" err="1"/>
              <a:t>zie</a:t>
            </a:r>
            <a:r>
              <a:rPr lang="en-US" baseline="0" dirty="0"/>
              <a:t> </a:t>
            </a:r>
            <a:r>
              <a:rPr lang="en-US" baseline="0" dirty="0" err="1"/>
              <a:t>volgende</a:t>
            </a:r>
            <a:r>
              <a:rPr lang="en-US" baseline="0" dirty="0"/>
              <a:t> slide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de </a:t>
            </a:r>
            <a:r>
              <a:rPr lang="en-US" dirty="0" err="1"/>
              <a:t>implementatie</a:t>
            </a:r>
            <a:r>
              <a:rPr lang="en-US" dirty="0"/>
              <a:t> is van </a:t>
            </a:r>
            <a:r>
              <a:rPr lang="en-US" dirty="0" err="1"/>
              <a:t>hoogLeeftijdOp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is maar </a:t>
            </a:r>
            <a:r>
              <a:rPr lang="en-US" baseline="0" dirty="0" err="1"/>
              <a:t>één</a:t>
            </a:r>
            <a:r>
              <a:rPr lang="en-US" baseline="0" dirty="0"/>
              <a:t> regel, maar 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executie</a:t>
            </a:r>
            <a:r>
              <a:rPr lang="en-US" baseline="0" dirty="0"/>
              <a:t> </a:t>
            </a:r>
            <a:r>
              <a:rPr lang="en-US" baseline="0" dirty="0" err="1"/>
              <a:t>zal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zeker</a:t>
            </a:r>
            <a:r>
              <a:rPr lang="en-US" baseline="0" dirty="0"/>
              <a:t> de </a:t>
            </a:r>
            <a:r>
              <a:rPr lang="en-US" baseline="0" dirty="0" err="1"/>
              <a:t>drie</a:t>
            </a:r>
            <a:r>
              <a:rPr lang="en-US" baseline="0" dirty="0"/>
              <a:t> </a:t>
            </a:r>
            <a:r>
              <a:rPr lang="en-US" baseline="0" dirty="0" err="1"/>
              <a:t>genoemde</a:t>
            </a:r>
            <a:r>
              <a:rPr lang="en-US" baseline="0" dirty="0"/>
              <a:t> </a:t>
            </a:r>
            <a:r>
              <a:rPr lang="en-US" baseline="0" dirty="0" err="1"/>
              <a:t>stappen</a:t>
            </a:r>
            <a:r>
              <a:rPr lang="en-US" baseline="0" dirty="0"/>
              <a:t> </a:t>
            </a:r>
            <a:r>
              <a:rPr lang="en-US" baseline="0" dirty="0" err="1"/>
              <a:t>betekenen</a:t>
            </a:r>
            <a:r>
              <a:rPr lang="en-US" baseline="0" dirty="0"/>
              <a:t>.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drie</a:t>
            </a:r>
            <a:r>
              <a:rPr lang="en-US" baseline="0" dirty="0"/>
              <a:t> </a:t>
            </a:r>
            <a:r>
              <a:rPr lang="en-US" baseline="0" dirty="0" err="1"/>
              <a:t>moeten</a:t>
            </a:r>
            <a:r>
              <a:rPr lang="en-US" baseline="0" dirty="0"/>
              <a:t> </a:t>
            </a:r>
            <a:r>
              <a:rPr lang="en-US" baseline="0" dirty="0" err="1"/>
              <a:t>atomair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uitgevoerd</a:t>
            </a:r>
            <a:r>
              <a:rPr lang="en-US" baseline="0" dirty="0"/>
              <a:t>. </a:t>
            </a:r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meerdere</a:t>
            </a:r>
            <a:r>
              <a:rPr lang="en-US" baseline="0" dirty="0"/>
              <a:t> Threads </a:t>
            </a:r>
            <a:r>
              <a:rPr lang="en-US" baseline="0" dirty="0" err="1"/>
              <a:t>draaien</a:t>
            </a:r>
            <a:r>
              <a:rPr lang="en-US" baseline="0" dirty="0"/>
              <a:t> is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niks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de </a:t>
            </a:r>
            <a:r>
              <a:rPr lang="en-US" baseline="0" dirty="0" err="1"/>
              <a:t>garantie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zo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gedaan</a:t>
            </a:r>
            <a:r>
              <a:rPr lang="en-US" baseline="0" dirty="0"/>
              <a:t>. </a:t>
            </a:r>
            <a:r>
              <a:rPr lang="en-US" baseline="0" dirty="0" err="1"/>
              <a:t>Vandaar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het </a:t>
            </a:r>
            <a:r>
              <a:rPr lang="en-US" baseline="0" dirty="0" err="1"/>
              <a:t>zeer</a:t>
            </a:r>
            <a:r>
              <a:rPr lang="en-US" baseline="0" dirty="0"/>
              <a:t> </a:t>
            </a:r>
            <a:r>
              <a:rPr lang="en-US" baseline="0" dirty="0" err="1"/>
              <a:t>waarschijnlijk</a:t>
            </a:r>
            <a:r>
              <a:rPr lang="en-US" baseline="0" dirty="0"/>
              <a:t> is </a:t>
            </a:r>
            <a:r>
              <a:rPr lang="en-US" baseline="0" dirty="0" err="1"/>
              <a:t>dat</a:t>
            </a:r>
            <a:r>
              <a:rPr lang="en-US" baseline="0" dirty="0"/>
              <a:t> de </a:t>
            </a:r>
            <a:r>
              <a:rPr lang="en-US" baseline="0" dirty="0" err="1"/>
              <a:t>leeftijd</a:t>
            </a:r>
            <a:r>
              <a:rPr lang="en-US" baseline="0" dirty="0"/>
              <a:t> incorrect </a:t>
            </a:r>
            <a:r>
              <a:rPr lang="en-US" baseline="0" dirty="0" err="1"/>
              <a:t>na</a:t>
            </a:r>
            <a:r>
              <a:rPr lang="en-US" baseline="0" dirty="0"/>
              <a:t> het </a:t>
            </a:r>
            <a:r>
              <a:rPr lang="en-US" baseline="0" dirty="0" err="1"/>
              <a:t>draaien</a:t>
            </a:r>
            <a:r>
              <a:rPr lang="en-US" baseline="0" dirty="0"/>
              <a:t> van de Threads incorrect is.</a:t>
            </a:r>
          </a:p>
          <a:p>
            <a:endParaRPr lang="en-US" baseline="0" dirty="0"/>
          </a:p>
          <a:p>
            <a:r>
              <a:rPr lang="en-US" baseline="0" dirty="0" err="1"/>
              <a:t>Merk</a:t>
            </a:r>
            <a:r>
              <a:rPr lang="en-US" baseline="0" dirty="0"/>
              <a:t> </a:t>
            </a:r>
            <a:r>
              <a:rPr lang="en-US" baseline="0" dirty="0" err="1"/>
              <a:t>nognaals</a:t>
            </a:r>
            <a:r>
              <a:rPr lang="en-US" baseline="0" dirty="0"/>
              <a:t> op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geschakeld</a:t>
            </a:r>
            <a:r>
              <a:rPr lang="en-US" baseline="0" dirty="0"/>
              <a:t> </a:t>
            </a:r>
            <a:r>
              <a:rPr lang="en-US" baseline="0" dirty="0" err="1"/>
              <a:t>tussen</a:t>
            </a:r>
            <a:r>
              <a:rPr lang="en-US" baseline="0" dirty="0"/>
              <a:t> de </a:t>
            </a:r>
            <a:r>
              <a:rPr lang="en-US" baseline="0" dirty="0" err="1"/>
              <a:t>verschillende</a:t>
            </a:r>
            <a:r>
              <a:rPr lang="en-US" baseline="0" dirty="0"/>
              <a:t> Threads. </a:t>
            </a:r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geschakeld</a:t>
            </a:r>
            <a:r>
              <a:rPr lang="en-US" baseline="0" dirty="0"/>
              <a:t> is </a:t>
            </a:r>
            <a:r>
              <a:rPr lang="en-US" baseline="0" dirty="0" err="1"/>
              <a:t>niet-deterministisch</a:t>
            </a:r>
            <a:r>
              <a:rPr lang="en-US" baseline="0" dirty="0"/>
              <a:t> (by design).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653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1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2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GB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7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8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43095-43AF-ED49-BF57-6AE40A7CD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C9979-1510-9043-9EE4-C398409EC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Java Threads API</a:t>
            </a:r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12806"/>
            <a:ext cx="5486400" cy="1852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Synchronisatie</a:t>
            </a:r>
            <a:r>
              <a:rPr lang="en-US" dirty="0"/>
              <a:t> (</a:t>
            </a:r>
            <a:r>
              <a:rPr lang="en-US" dirty="0" err="1"/>
              <a:t>oplossing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4426248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nu </a:t>
            </a:r>
            <a:r>
              <a:rPr lang="en-US" dirty="0" err="1"/>
              <a:t>Atomair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. Maar </a:t>
            </a:r>
            <a:r>
              <a:rPr lang="en-US" dirty="0" err="1"/>
              <a:t>één</a:t>
            </a:r>
            <a:r>
              <a:rPr lang="en-US" dirty="0"/>
              <a:t> Thread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tegelijkertijd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.</a:t>
            </a:r>
          </a:p>
        </p:txBody>
      </p:sp>
      <p:sp>
        <p:nvSpPr>
          <p:cNvPr id="8" name="Frame 7"/>
          <p:cNvSpPr/>
          <p:nvPr/>
        </p:nvSpPr>
        <p:spPr>
          <a:xfrm>
            <a:off x="3994150" y="3263900"/>
            <a:ext cx="1416050" cy="320440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97300" y="3654654"/>
            <a:ext cx="904875" cy="7715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08200"/>
            <a:ext cx="104267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 dirty="0" err="1">
                <a:ea typeface="ＭＳ Ｐゴシック" charset="0"/>
              </a:rPr>
              <a:t>Voor</a:t>
            </a:r>
            <a:r>
              <a:rPr lang="en-GB" sz="2400" dirty="0">
                <a:ea typeface="ＭＳ Ｐゴシック" charset="0"/>
              </a:rPr>
              <a:t> het </a:t>
            </a:r>
            <a:r>
              <a:rPr lang="en-GB" sz="2400" dirty="0" err="1">
                <a:ea typeface="ＭＳ Ｐゴシック" charset="0"/>
              </a:rPr>
              <a:t>maken</a:t>
            </a:r>
            <a:r>
              <a:rPr lang="en-GB" sz="2400" dirty="0">
                <a:ea typeface="ＭＳ Ｐゴシック" charset="0"/>
              </a:rPr>
              <a:t> van Threads in Java </a:t>
            </a:r>
            <a:r>
              <a:rPr lang="en-GB" sz="2400" dirty="0" err="1">
                <a:ea typeface="ＭＳ Ｐゴシック" charset="0"/>
              </a:rPr>
              <a:t>zijn</a:t>
            </a:r>
            <a:r>
              <a:rPr lang="en-GB" sz="2400" dirty="0">
                <a:ea typeface="ＭＳ Ｐゴシック" charset="0"/>
              </a:rPr>
              <a:t> twee </a:t>
            </a:r>
            <a:r>
              <a:rPr lang="en-GB" sz="2400" dirty="0" err="1">
                <a:ea typeface="ＭＳ Ｐゴシック" charset="0"/>
              </a:rPr>
              <a:t>dingen</a:t>
            </a:r>
            <a:r>
              <a:rPr lang="en-GB" sz="2400" dirty="0">
                <a:ea typeface="ＭＳ Ｐゴシック" charset="0"/>
              </a:rPr>
              <a:t> van </a:t>
            </a:r>
            <a:r>
              <a:rPr lang="en-GB" sz="2400" dirty="0" err="1">
                <a:ea typeface="ＭＳ Ｐゴシック" charset="0"/>
              </a:rPr>
              <a:t>belang</a:t>
            </a:r>
            <a:r>
              <a:rPr lang="en-GB" sz="2400" dirty="0">
                <a:ea typeface="ＭＳ Ｐゴシック" charset="0"/>
              </a:rPr>
              <a:t>: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b="1" dirty="0">
                <a:ea typeface="Andale Mono" charset="0"/>
                <a:cs typeface="Andale Mono" charset="0"/>
              </a:rPr>
              <a:t>De (</a:t>
            </a:r>
            <a:r>
              <a:rPr lang="en-GB" sz="2400" b="1" dirty="0" err="1">
                <a:ea typeface="Andale Mono" charset="0"/>
                <a:cs typeface="Andale Mono" charset="0"/>
              </a:rPr>
              <a:t>functionele</a:t>
            </a:r>
            <a:r>
              <a:rPr lang="en-GB" sz="2400" b="1" dirty="0">
                <a:ea typeface="Andale Mono" charset="0"/>
                <a:cs typeface="Andale Mono" charset="0"/>
              </a:rPr>
              <a:t>) interface </a:t>
            </a:r>
            <a:r>
              <a:rPr lang="en-GB" sz="2400" b="1" dirty="0" err="1">
                <a:latin typeface="Andale Mono" charset="0"/>
                <a:ea typeface="Andale Mono" charset="0"/>
                <a:cs typeface="Andale Mono" charset="0"/>
              </a:rPr>
              <a:t>java.lang.Runnable</a:t>
            </a:r>
            <a:endParaRPr lang="en-GB" sz="2400" b="1" dirty="0">
              <a:latin typeface="Andale Mono" charset="0"/>
              <a:ea typeface="Andale Mono" charset="0"/>
              <a:cs typeface="Andale Mono" charset="0"/>
            </a:endParaRPr>
          </a:p>
          <a:p>
            <a:pPr lvl="1">
              <a:defRPr/>
            </a:pP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functionele</a:t>
            </a:r>
            <a:r>
              <a:rPr lang="en-GB" sz="2400" dirty="0">
                <a:ea typeface="Andale Mono" charset="0"/>
                <a:cs typeface="Andale Mono" charset="0"/>
              </a:rPr>
              <a:t> interface met </a:t>
            </a:r>
            <a:r>
              <a:rPr lang="en-GB" sz="2400" dirty="0" err="1">
                <a:ea typeface="Andale Mono" charset="0"/>
                <a:cs typeface="Andale Mono" charset="0"/>
              </a:rPr>
              <a:t>dus</a:t>
            </a:r>
            <a:r>
              <a:rPr lang="en-GB" sz="2400" dirty="0">
                <a:ea typeface="Andale Mono" charset="0"/>
                <a:cs typeface="Andale Mono" charset="0"/>
              </a:rPr>
              <a:t> maar </a:t>
            </a:r>
            <a:r>
              <a:rPr lang="en-GB" sz="2400" dirty="0" err="1">
                <a:ea typeface="Andale Mono" charset="0"/>
                <a:cs typeface="Andale Mono" charset="0"/>
              </a:rPr>
              <a:t>één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enkele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methode</a:t>
            </a:r>
            <a:r>
              <a:rPr lang="en-GB" sz="2400" dirty="0">
                <a:ea typeface="Andale Mono" charset="0"/>
                <a:cs typeface="Andale Mono" charset="0"/>
              </a:rPr>
              <a:t> (</a:t>
            </a:r>
            <a:r>
              <a:rPr lang="en-GB" sz="2400" dirty="0" err="1">
                <a:ea typeface="Andale Mono" charset="0"/>
                <a:cs typeface="Andale Mono" charset="0"/>
              </a:rPr>
              <a:t>genaamd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run()</a:t>
            </a:r>
            <a:r>
              <a:rPr lang="en-GB" sz="2400" dirty="0">
                <a:ea typeface="Andale Mono" charset="0"/>
                <a:cs typeface="Andale Mono" charset="0"/>
              </a:rPr>
              <a:t>). 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b="1" dirty="0">
                <a:ea typeface="ＭＳ Ｐゴシック" charset="0"/>
              </a:rPr>
              <a:t>De </a:t>
            </a:r>
            <a:r>
              <a:rPr lang="en-GB" sz="2400" b="1" dirty="0" err="1">
                <a:ea typeface="ＭＳ Ｐゴシック" charset="0"/>
              </a:rPr>
              <a:t>Klasse</a:t>
            </a:r>
            <a:r>
              <a:rPr lang="en-GB" sz="2400" b="1" dirty="0">
                <a:ea typeface="ＭＳ Ｐゴシック" charset="0"/>
              </a:rPr>
              <a:t> </a:t>
            </a:r>
            <a:r>
              <a:rPr lang="en-GB" sz="2400" b="1" dirty="0" err="1">
                <a:latin typeface="Andale Mono" charset="0"/>
                <a:ea typeface="Andale Mono" charset="0"/>
                <a:cs typeface="Andale Mono" charset="0"/>
              </a:rPr>
              <a:t>java.lang.Thread</a:t>
            </a:r>
            <a:endParaRPr lang="en-GB" sz="2400" b="1" dirty="0">
              <a:latin typeface="Andale Mono" charset="0"/>
              <a:ea typeface="Andale Mono" charset="0"/>
              <a:cs typeface="Andale Mono" charset="0"/>
            </a:endParaRPr>
          </a:p>
          <a:p>
            <a:pPr lvl="1">
              <a:defRPr/>
            </a:pP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Klasse</a:t>
            </a:r>
            <a:r>
              <a:rPr lang="en-GB" sz="2400" dirty="0">
                <a:ea typeface="Andale Mono" charset="0"/>
                <a:cs typeface="Andale Mono" charset="0"/>
              </a:rPr>
              <a:t> met </a:t>
            </a: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contructor</a:t>
            </a:r>
            <a:r>
              <a:rPr lang="en-GB" sz="2400" dirty="0">
                <a:ea typeface="Andale Mono" charset="0"/>
                <a:cs typeface="Andale Mono" charset="0"/>
              </a:rPr>
              <a:t> die </a:t>
            </a: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Runnable </a:t>
            </a:r>
            <a:r>
              <a:rPr lang="en-GB" sz="2400" dirty="0" err="1">
                <a:ea typeface="Andale Mono" charset="0"/>
                <a:cs typeface="Andale Mono" charset="0"/>
              </a:rPr>
              <a:t>als</a:t>
            </a:r>
            <a:r>
              <a:rPr lang="en-GB" sz="2400" dirty="0">
                <a:ea typeface="Andale Mono" charset="0"/>
                <a:cs typeface="Andale Mono" charset="0"/>
              </a:rPr>
              <a:t> parameter </a:t>
            </a:r>
            <a:r>
              <a:rPr lang="en-GB" sz="2400" dirty="0" err="1">
                <a:ea typeface="Andale Mono" charset="0"/>
                <a:cs typeface="Andale Mono" charset="0"/>
              </a:rPr>
              <a:t>heeft</a:t>
            </a:r>
            <a:r>
              <a:rPr lang="en-GB" sz="2400" dirty="0">
                <a:ea typeface="Andale Mono" charset="0"/>
                <a:cs typeface="Andale Mono" charset="0"/>
              </a:rPr>
              <a:t>. </a:t>
            </a:r>
            <a:r>
              <a:rPr lang="en-GB" sz="2400" dirty="0" err="1">
                <a:ea typeface="Andale Mono" charset="0"/>
                <a:cs typeface="Andale Mono" charset="0"/>
              </a:rPr>
              <a:t>Wanneer</a:t>
            </a:r>
            <a:r>
              <a:rPr lang="en-GB" sz="2400" dirty="0">
                <a:ea typeface="Andale Mono" charset="0"/>
                <a:cs typeface="Andale Mono" charset="0"/>
              </a:rPr>
              <a:t> de </a:t>
            </a:r>
            <a:r>
              <a:rPr lang="en-GB" sz="2400" dirty="0" err="1">
                <a:ea typeface="Andale Mono" charset="0"/>
                <a:cs typeface="Andale Mono" charset="0"/>
              </a:rPr>
              <a:t>methode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start()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wordt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aangeroepen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zal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aparte</a:t>
            </a:r>
            <a:r>
              <a:rPr lang="en-GB" sz="2400" dirty="0">
                <a:ea typeface="Andale Mono" charset="0"/>
                <a:cs typeface="Andale Mono" charset="0"/>
              </a:rPr>
              <a:t> Thread </a:t>
            </a:r>
            <a:r>
              <a:rPr lang="en-GB" sz="2400" dirty="0" err="1">
                <a:ea typeface="Andale Mono" charset="0"/>
                <a:cs typeface="Andale Mono" charset="0"/>
              </a:rPr>
              <a:t>worden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gemaakt</a:t>
            </a:r>
            <a:r>
              <a:rPr lang="en-GB" sz="2400" dirty="0">
                <a:ea typeface="Andale Mono" charset="0"/>
                <a:cs typeface="Andale Mono" charset="0"/>
              </a:rPr>
              <a:t>, </a:t>
            </a:r>
            <a:r>
              <a:rPr lang="en-GB" sz="2400" dirty="0" err="1">
                <a:ea typeface="Andale Mono" charset="0"/>
                <a:cs typeface="Andale Mono" charset="0"/>
              </a:rPr>
              <a:t>waarop</a:t>
            </a:r>
            <a:r>
              <a:rPr lang="en-GB" sz="2400" dirty="0">
                <a:ea typeface="Andale Mono" charset="0"/>
                <a:cs typeface="Andale Mono" charset="0"/>
              </a:rPr>
              <a:t> de </a:t>
            </a:r>
            <a:r>
              <a:rPr lang="en-GB" sz="2400" dirty="0" err="1">
                <a:ea typeface="Andale Mono" charset="0"/>
                <a:cs typeface="Andale Mono" charset="0"/>
              </a:rPr>
              <a:t>methode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run()</a:t>
            </a:r>
            <a:r>
              <a:rPr lang="en-GB" sz="2400" dirty="0">
                <a:ea typeface="Andale Mono" charset="0"/>
                <a:cs typeface="Andale Mono" charset="0"/>
              </a:rPr>
              <a:t> van de Runnable </a:t>
            </a:r>
            <a:r>
              <a:rPr lang="en-GB" sz="2400" dirty="0" err="1">
                <a:ea typeface="Andale Mono" charset="0"/>
                <a:cs typeface="Andale Mono" charset="0"/>
              </a:rPr>
              <a:t>wordt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aangeroepen</a:t>
            </a:r>
            <a:r>
              <a:rPr lang="en-GB" sz="2400" dirty="0">
                <a:ea typeface="Andale Mono" charset="0"/>
                <a:cs typeface="Andale Mono" charset="0"/>
              </a:rPr>
              <a:t>.</a:t>
            </a:r>
          </a:p>
          <a:p>
            <a:pPr marL="342900" indent="-342900">
              <a:buFont typeface="Arial" charset="0"/>
              <a:buChar char="•"/>
              <a:defRPr/>
            </a:pP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endParaRPr lang="en-GB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57" y="2717800"/>
            <a:ext cx="7991243" cy="14859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084050" y="2692400"/>
            <a:ext cx="7517150" cy="566746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72099" y="1790700"/>
            <a:ext cx="2197101" cy="901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1400" y="1223954"/>
            <a:ext cx="637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Runnable </a:t>
            </a:r>
            <a:r>
              <a:rPr lang="en-US" sz="3200" dirty="0" err="1"/>
              <a:t>als</a:t>
            </a:r>
            <a:r>
              <a:rPr lang="en-US" sz="3200" dirty="0"/>
              <a:t> Lambda </a:t>
            </a:r>
            <a:r>
              <a:rPr lang="en-US" sz="3200" dirty="0" err="1"/>
              <a:t>Expressie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2084050" y="3292698"/>
            <a:ext cx="4761250" cy="401414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70649" y="3740150"/>
            <a:ext cx="838200" cy="1092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67101" y="4142818"/>
            <a:ext cx="774699" cy="13435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2084050" y="3725184"/>
            <a:ext cx="2259350" cy="326116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5149" y="4832350"/>
            <a:ext cx="637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instantie</a:t>
            </a:r>
            <a:r>
              <a:rPr lang="en-US" sz="3200" dirty="0"/>
              <a:t> van Thread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82949" y="5545592"/>
            <a:ext cx="428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 Thread </a:t>
            </a:r>
            <a:r>
              <a:rPr lang="en-US" sz="3200" dirty="0" err="1"/>
              <a:t>wordt</a:t>
            </a:r>
            <a:r>
              <a:rPr lang="en-US" sz="3200" dirty="0"/>
              <a:t> </a:t>
            </a:r>
            <a:r>
              <a:rPr lang="en-US" sz="3200" dirty="0" err="1"/>
              <a:t>gestart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4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 (</a:t>
            </a:r>
            <a:r>
              <a:rPr lang="en-US" dirty="0" err="1"/>
              <a:t>zonder</a:t>
            </a:r>
            <a:r>
              <a:rPr lang="en-US" dirty="0"/>
              <a:t> Lambda)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032000"/>
            <a:ext cx="6159500" cy="2188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711700"/>
            <a:ext cx="576710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starten</a:t>
            </a:r>
            <a:r>
              <a:rPr lang="en-US" dirty="0"/>
              <a:t> van Threads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108200"/>
            <a:ext cx="1042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ＭＳ Ｐゴシック" charset="0"/>
              </a:rPr>
              <a:t>Implementeer</a:t>
            </a:r>
            <a:r>
              <a:rPr lang="en-GB" sz="2400" dirty="0">
                <a:ea typeface="ＭＳ Ｐゴシック" charset="0"/>
              </a:rPr>
              <a:t> de interface </a:t>
            </a:r>
            <a:r>
              <a:rPr lang="en-GB" sz="2400" dirty="0" err="1">
                <a:latin typeface="Andale Mono" charset="0"/>
                <a:ea typeface="Andale Mono" charset="0"/>
                <a:cs typeface="Andale Mono" charset="0"/>
              </a:rPr>
              <a:t>java.lang.Runnable</a:t>
            </a: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Andale Mono" charset="0"/>
                <a:cs typeface="Andale Mono" charset="0"/>
              </a:rPr>
              <a:t>Geef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een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zinnige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invulling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aan</a:t>
            </a:r>
            <a:r>
              <a:rPr lang="en-GB" sz="2400" dirty="0">
                <a:ea typeface="Andale Mono" charset="0"/>
                <a:cs typeface="Andale Mono" charset="0"/>
              </a:rPr>
              <a:t> de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run() </a:t>
            </a:r>
            <a:r>
              <a:rPr lang="en-GB" sz="2400" dirty="0" err="1">
                <a:ea typeface="Andale Mono" charset="0"/>
                <a:cs typeface="Andale Mono" charset="0"/>
              </a:rPr>
              <a:t>methode</a:t>
            </a:r>
            <a:endParaRPr lang="en-GB" sz="2400" dirty="0">
              <a:ea typeface="ＭＳ Ｐゴシック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ＭＳ Ｐゴシック" charset="0"/>
              </a:rPr>
              <a:t>Maak</a:t>
            </a:r>
            <a:r>
              <a:rPr lang="en-GB" sz="2400" dirty="0">
                <a:ea typeface="ＭＳ Ｐゴシック" charset="0"/>
              </a:rPr>
              <a:t> </a:t>
            </a:r>
            <a:r>
              <a:rPr lang="en-GB" sz="2400" dirty="0" err="1">
                <a:ea typeface="ＭＳ Ｐゴシック" charset="0"/>
              </a:rPr>
              <a:t>een</a:t>
            </a:r>
            <a:r>
              <a:rPr lang="en-GB" sz="2400" dirty="0">
                <a:ea typeface="ＭＳ Ｐゴシック" charset="0"/>
              </a:rPr>
              <a:t> </a:t>
            </a:r>
            <a:r>
              <a:rPr lang="en-GB" sz="2400" dirty="0" err="1">
                <a:ea typeface="ＭＳ Ｐゴシック" charset="0"/>
              </a:rPr>
              <a:t>instantie</a:t>
            </a:r>
            <a:r>
              <a:rPr lang="en-GB" sz="2400" dirty="0">
                <a:ea typeface="ＭＳ Ｐゴシック" charset="0"/>
              </a:rPr>
              <a:t> van </a:t>
            </a:r>
            <a:r>
              <a:rPr lang="en-GB" sz="2400" dirty="0" err="1">
                <a:latin typeface="Andale Mono" charset="0"/>
                <a:ea typeface="Andale Mono" charset="0"/>
                <a:cs typeface="Andale Mono" charset="0"/>
              </a:rPr>
              <a:t>java.lang.Thread</a:t>
            </a: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Andale Mono" charset="0"/>
                <a:cs typeface="Andale Mono" charset="0"/>
              </a:rPr>
              <a:t>Geef</a:t>
            </a:r>
            <a:r>
              <a:rPr lang="en-GB" sz="2400" dirty="0">
                <a:ea typeface="Andale Mono" charset="0"/>
                <a:cs typeface="Andale Mono" charset="0"/>
              </a:rPr>
              <a:t> de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Runnable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mee</a:t>
            </a:r>
            <a:r>
              <a:rPr lang="en-GB" sz="2400" dirty="0">
                <a:ea typeface="Andale Mono" charset="0"/>
                <a:cs typeface="Andale Mono" charset="0"/>
              </a:rPr>
              <a:t> </a:t>
            </a:r>
            <a:r>
              <a:rPr lang="en-GB" sz="2400" dirty="0" err="1">
                <a:ea typeface="Andale Mono" charset="0"/>
                <a:cs typeface="Andale Mono" charset="0"/>
              </a:rPr>
              <a:t>aan</a:t>
            </a:r>
            <a:r>
              <a:rPr lang="en-GB" sz="2400" dirty="0">
                <a:ea typeface="Andale Mono" charset="0"/>
                <a:cs typeface="Andale Mono" charset="0"/>
              </a:rPr>
              <a:t> de constructor van </a:t>
            </a:r>
            <a:r>
              <a:rPr lang="en-GB" sz="2400" dirty="0" err="1">
                <a:latin typeface="Andale Mono" charset="0"/>
                <a:ea typeface="Andale Mono" charset="0"/>
                <a:cs typeface="Andale Mono" charset="0"/>
              </a:rPr>
              <a:t>java.lang.Thread</a:t>
            </a: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Andale Mono" charset="0"/>
                <a:cs typeface="Andale Mono" charset="0"/>
              </a:rPr>
              <a:t>Roep</a:t>
            </a:r>
            <a:r>
              <a:rPr lang="en-GB" sz="2400" dirty="0">
                <a:ea typeface="Andale Mono" charset="0"/>
                <a:cs typeface="Andale Mono" charset="0"/>
              </a:rPr>
              <a:t> de </a:t>
            </a:r>
            <a:r>
              <a:rPr lang="en-GB" sz="2400" dirty="0" err="1">
                <a:ea typeface="Andale Mono" charset="0"/>
                <a:cs typeface="Andale Mono" charset="0"/>
              </a:rPr>
              <a:t>methode</a:t>
            </a:r>
            <a:r>
              <a:rPr lang="en-GB" sz="2400" dirty="0">
                <a:ea typeface="Andale Mono" charset="0"/>
                <a:cs typeface="Andale Mono" charset="0"/>
              </a:rPr>
              <a:t> start() </a:t>
            </a:r>
            <a:r>
              <a:rPr lang="en-GB" sz="2400" dirty="0" err="1">
                <a:ea typeface="Andale Mono" charset="0"/>
                <a:cs typeface="Andale Mono" charset="0"/>
              </a:rPr>
              <a:t>aan</a:t>
            </a:r>
            <a:r>
              <a:rPr lang="en-GB" sz="2400" dirty="0">
                <a:ea typeface="Andale Mono" charset="0"/>
                <a:cs typeface="Andale Mono" charset="0"/>
              </a:rPr>
              <a:t> op je </a:t>
            </a:r>
            <a:r>
              <a:rPr lang="en-GB" sz="2400" dirty="0" err="1">
                <a:ea typeface="Andale Mono" charset="0"/>
                <a:cs typeface="Andale Mono" charset="0"/>
              </a:rPr>
              <a:t>instantie</a:t>
            </a:r>
            <a:r>
              <a:rPr lang="en-GB" sz="2400" dirty="0">
                <a:ea typeface="Andale Mono" charset="0"/>
                <a:cs typeface="Andale Mono" charset="0"/>
              </a:rPr>
              <a:t> van </a:t>
            </a:r>
            <a:r>
              <a:rPr lang="en-GB" sz="2400" dirty="0" err="1">
                <a:latin typeface="Andale Mono" charset="0"/>
                <a:ea typeface="Andale Mono" charset="0"/>
                <a:cs typeface="Andale Mono" charset="0"/>
              </a:rPr>
              <a:t>java.lang.Thread</a:t>
            </a: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endParaRPr lang="en-GB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stoppen</a:t>
            </a:r>
            <a:r>
              <a:rPr lang="en-US" dirty="0"/>
              <a:t> van Threads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108200"/>
            <a:ext cx="1042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GB" sz="2400" dirty="0">
                <a:ea typeface="ＭＳ Ｐゴシック" charset="0"/>
              </a:rPr>
              <a:t>De Thread </a:t>
            </a:r>
            <a:r>
              <a:rPr lang="en-GB" sz="2400" dirty="0" err="1">
                <a:ea typeface="ＭＳ Ｐゴシック" charset="0"/>
              </a:rPr>
              <a:t>stopt</a:t>
            </a:r>
            <a:r>
              <a:rPr lang="en-GB" sz="2400" dirty="0">
                <a:ea typeface="ＭＳ Ｐゴシック" charset="0"/>
              </a:rPr>
              <a:t> </a:t>
            </a:r>
            <a:r>
              <a:rPr lang="en-GB" sz="2400" dirty="0" err="1">
                <a:ea typeface="ＭＳ Ｐゴシック" charset="0"/>
              </a:rPr>
              <a:t>wanneer</a:t>
            </a:r>
            <a:r>
              <a:rPr lang="en-GB" sz="2400" dirty="0">
                <a:ea typeface="ＭＳ Ｐゴシック" charset="0"/>
              </a:rPr>
              <a:t> de </a:t>
            </a:r>
            <a:r>
              <a:rPr lang="en-GB" sz="2400" dirty="0">
                <a:latin typeface="Andale Mono" charset="0"/>
                <a:ea typeface="Andale Mono" charset="0"/>
                <a:cs typeface="Andale Mono" charset="0"/>
              </a:rPr>
              <a:t>run() </a:t>
            </a:r>
            <a:r>
              <a:rPr lang="en-GB" sz="2400" dirty="0" err="1">
                <a:ea typeface="ＭＳ Ｐゴシック" charset="0"/>
              </a:rPr>
              <a:t>methode</a:t>
            </a:r>
            <a:r>
              <a:rPr lang="en-GB" sz="2400" dirty="0">
                <a:ea typeface="ＭＳ Ｐゴシック" charset="0"/>
              </a:rPr>
              <a:t> </a:t>
            </a:r>
            <a:r>
              <a:rPr lang="en-GB" sz="2400" dirty="0" err="1">
                <a:ea typeface="ＭＳ Ｐゴシック" charset="0"/>
              </a:rPr>
              <a:t>klaar</a:t>
            </a:r>
            <a:r>
              <a:rPr lang="en-GB" sz="2400" dirty="0">
                <a:ea typeface="ＭＳ Ｐゴシック" charset="0"/>
              </a:rPr>
              <a:t> is.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GB" sz="2400" dirty="0" err="1">
                <a:ea typeface="ＭＳ Ｐゴシック" charset="0"/>
                <a:cs typeface="Andale Mono" charset="0"/>
              </a:rPr>
              <a:t>Er</a:t>
            </a:r>
            <a:r>
              <a:rPr lang="en-GB" sz="2400" dirty="0">
                <a:ea typeface="ＭＳ Ｐゴシック" charset="0"/>
                <a:cs typeface="Andale Mono" charset="0"/>
              </a:rPr>
              <a:t> was </a:t>
            </a:r>
            <a:r>
              <a:rPr lang="en-GB" sz="2400" dirty="0" err="1">
                <a:ea typeface="ＭＳ Ｐゴシック" charset="0"/>
                <a:cs typeface="Andale Mono" charset="0"/>
              </a:rPr>
              <a:t>ooit</a:t>
            </a:r>
            <a:r>
              <a:rPr lang="en-GB" sz="2400" dirty="0">
                <a:ea typeface="ＭＳ Ｐゴシック" charset="0"/>
                <a:cs typeface="Andale Mono" charset="0"/>
              </a:rPr>
              <a:t> </a:t>
            </a:r>
            <a:r>
              <a:rPr lang="en-GB" sz="2400" dirty="0" err="1">
                <a:ea typeface="ＭＳ Ｐゴシック" charset="0"/>
                <a:cs typeface="Andale Mono" charset="0"/>
              </a:rPr>
              <a:t>een</a:t>
            </a:r>
            <a:r>
              <a:rPr lang="en-GB" sz="2400" dirty="0">
                <a:ea typeface="ＭＳ Ｐゴシック" charset="0"/>
                <a:cs typeface="Andale Mono" charset="0"/>
              </a:rPr>
              <a:t> </a:t>
            </a:r>
            <a:r>
              <a:rPr lang="en-GB" sz="2400" dirty="0" err="1">
                <a:ea typeface="ＭＳ Ｐゴシック" charset="0"/>
                <a:cs typeface="Andale Mono" charset="0"/>
              </a:rPr>
              <a:t>methode</a:t>
            </a:r>
            <a:r>
              <a:rPr lang="en-GB" sz="2400" dirty="0">
                <a:ea typeface="ＭＳ Ｐゴシック" charset="0"/>
                <a:cs typeface="Andale Mono" charset="0"/>
              </a:rPr>
              <a:t> </a:t>
            </a:r>
            <a:r>
              <a:rPr lang="en-GB" sz="2400" dirty="0">
                <a:latin typeface="Andale Mono" charset="0"/>
                <a:ea typeface="ＭＳ Ｐゴシック" charset="0"/>
                <a:cs typeface="Andale Mono" charset="0"/>
              </a:rPr>
              <a:t>stop()</a:t>
            </a:r>
            <a:r>
              <a:rPr lang="en-GB" sz="2400" dirty="0">
                <a:ea typeface="ＭＳ Ｐゴシック" charset="0"/>
                <a:cs typeface="Andale Mono" charset="0"/>
              </a:rPr>
              <a:t>, maar </a:t>
            </a:r>
            <a:r>
              <a:rPr lang="en-GB" sz="2400" dirty="0" err="1">
                <a:ea typeface="ＭＳ Ｐゴシック" charset="0"/>
                <a:cs typeface="Andale Mono" charset="0"/>
              </a:rPr>
              <a:t>deze</a:t>
            </a:r>
            <a:r>
              <a:rPr lang="en-GB" sz="2400" dirty="0">
                <a:ea typeface="ＭＳ Ｐゴシック" charset="0"/>
                <a:cs typeface="Andale Mono" charset="0"/>
              </a:rPr>
              <a:t> is deprecated.</a:t>
            </a:r>
            <a:endParaRPr lang="en-GB" sz="2400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8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32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Arial" charset="0"/>
                <a:ea typeface="ＭＳ Ｐゴシック" charset="0"/>
              </a:rPr>
              <a:t>Wanneer</a:t>
            </a:r>
            <a:r>
              <a:rPr lang="en-US" dirty="0">
                <a:latin typeface="Arial" charset="0"/>
                <a:ea typeface="ＭＳ Ｐゴシック" charset="0"/>
              </a:rPr>
              <a:t> in </a:t>
            </a:r>
            <a:r>
              <a:rPr lang="en-US" dirty="0" err="1">
                <a:latin typeface="Arial" charset="0"/>
                <a:ea typeface="ＭＳ Ｐゴシック" charset="0"/>
              </a:rPr>
              <a:t>een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programma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verscheidende</a:t>
            </a:r>
            <a:r>
              <a:rPr lang="en-US" dirty="0">
                <a:latin typeface="Arial" charset="0"/>
                <a:ea typeface="ＭＳ Ｐゴシック" charset="0"/>
              </a:rPr>
              <a:t> Threads </a:t>
            </a:r>
            <a:r>
              <a:rPr lang="en-US" dirty="0" err="1">
                <a:latin typeface="Arial" charset="0"/>
                <a:ea typeface="ＭＳ Ｐゴシック" charset="0"/>
              </a:rPr>
              <a:t>lopen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</a:rPr>
              <a:t>kunnen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er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problemen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optreden</a:t>
            </a:r>
            <a:r>
              <a:rPr lang="en-US" dirty="0">
                <a:latin typeface="Arial" charset="0"/>
                <a:ea typeface="ＭＳ Ｐゴシック" charset="0"/>
              </a:rPr>
              <a:t> met </a:t>
            </a:r>
            <a:r>
              <a:rPr lang="en-US" dirty="0" err="1">
                <a:latin typeface="Arial" charset="0"/>
                <a:ea typeface="ＭＳ Ｐゴシック" charset="0"/>
              </a:rPr>
              <a:t>synchronisatie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dirty="0" err="1">
                <a:latin typeface="Arial" charset="0"/>
                <a:ea typeface="ＭＳ Ｐゴシック" charset="0"/>
              </a:rPr>
              <a:t>Dit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probleem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treedt</a:t>
            </a:r>
            <a:r>
              <a:rPr lang="en-US" dirty="0">
                <a:latin typeface="Arial" charset="0"/>
                <a:ea typeface="ＭＳ Ｐゴシック" charset="0"/>
              </a:rPr>
              <a:t> op </a:t>
            </a:r>
            <a:r>
              <a:rPr lang="en-US" dirty="0" err="1">
                <a:latin typeface="Arial" charset="0"/>
                <a:ea typeface="ＭＳ Ｐゴシック" charset="0"/>
              </a:rPr>
              <a:t>als</a:t>
            </a:r>
            <a:r>
              <a:rPr lang="en-US" dirty="0">
                <a:latin typeface="Arial" charset="0"/>
                <a:ea typeface="ＭＳ Ｐゴシック" charset="0"/>
              </a:rPr>
              <a:t> de Threads </a:t>
            </a:r>
            <a:r>
              <a:rPr lang="en-US" dirty="0" err="1">
                <a:latin typeface="Arial" charset="0"/>
                <a:ea typeface="ＭＳ Ｐゴシック" charset="0"/>
              </a:rPr>
              <a:t>acties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uitvoeren</a:t>
            </a:r>
            <a:r>
              <a:rPr lang="en-US" dirty="0">
                <a:latin typeface="Arial" charset="0"/>
                <a:ea typeface="ＭＳ Ｐゴシック" charset="0"/>
              </a:rPr>
              <a:t>, die </a:t>
            </a:r>
            <a:r>
              <a:rPr lang="en-US" dirty="0" err="1">
                <a:latin typeface="Arial" charset="0"/>
                <a:ea typeface="ＭＳ Ｐゴシック" charset="0"/>
              </a:rPr>
              <a:t>dezelfde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gegevens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veranderen</a:t>
            </a:r>
            <a:r>
              <a:rPr lang="en-US" dirty="0">
                <a:latin typeface="Arial" charset="0"/>
                <a:ea typeface="ＭＳ Ｐゴシック" charset="0"/>
              </a:rPr>
              <a:t>. </a:t>
            </a:r>
            <a:r>
              <a:rPr lang="en-US" dirty="0" err="1">
                <a:latin typeface="Arial" charset="0"/>
                <a:ea typeface="ＭＳ Ｐゴシック" charset="0"/>
              </a:rPr>
              <a:t>Bij</a:t>
            </a:r>
            <a:r>
              <a:rPr lang="en-US" dirty="0">
                <a:latin typeface="Arial" charset="0"/>
                <a:ea typeface="ＭＳ Ｐゴシック" charset="0"/>
              </a:rPr>
              <a:t> de min of </a:t>
            </a:r>
            <a:r>
              <a:rPr lang="en-US" dirty="0" err="1">
                <a:latin typeface="Arial" charset="0"/>
                <a:ea typeface="ＭＳ Ｐゴシック" charset="0"/>
              </a:rPr>
              <a:t>meer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gelijktijdige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veranderingen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kunnen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fouten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optreden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4400" y="2205176"/>
            <a:ext cx="0" cy="20874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4100" y="2205176"/>
            <a:ext cx="0" cy="20874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78400" y="2205175"/>
            <a:ext cx="0" cy="20874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86500" y="2205175"/>
            <a:ext cx="0" cy="20874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3800" y="20205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899" y="20205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9050" y="20205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5101" y="20205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1025" y="20205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525" y="2452170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52525" y="2894429"/>
            <a:ext cx="914400" cy="22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52525" y="3194742"/>
            <a:ext cx="914400" cy="53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52525" y="4206496"/>
            <a:ext cx="914400" cy="8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2525" y="3780183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60624" y="2452170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60624" y="2894429"/>
            <a:ext cx="914400" cy="22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624" y="3194742"/>
            <a:ext cx="914400" cy="53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60624" y="4206496"/>
            <a:ext cx="914400" cy="8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60624" y="3780183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60802" y="2452306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60802" y="2894565"/>
            <a:ext cx="914400" cy="22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60802" y="3194878"/>
            <a:ext cx="914400" cy="53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0802" y="4206632"/>
            <a:ext cx="914400" cy="8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60802" y="3780319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48276" y="2452170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48276" y="2894429"/>
            <a:ext cx="914400" cy="22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48276" y="3194742"/>
            <a:ext cx="914400" cy="53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48276" y="4206496"/>
            <a:ext cx="914400" cy="8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48276" y="3780183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10325" y="2452170"/>
            <a:ext cx="434975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88224" y="2452170"/>
            <a:ext cx="1793876" cy="105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03999" y="3733800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24799" y="4102633"/>
            <a:ext cx="914400" cy="3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62824" y="2457469"/>
            <a:ext cx="136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Persoon</a:t>
            </a:r>
            <a:endParaRPr 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2824" y="2772998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leeftijd</a:t>
            </a:r>
            <a:endParaRPr lang="en-US" sz="12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609726" y="4482564"/>
            <a:ext cx="2219324" cy="6368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03324" y="5212299"/>
            <a:ext cx="6315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Stel</a:t>
            </a:r>
            <a:r>
              <a:rPr lang="en-US" sz="2400" dirty="0"/>
              <a:t> </a:t>
            </a:r>
            <a:r>
              <a:rPr lang="en-US" sz="2400" dirty="0" err="1"/>
              <a:t>vier</a:t>
            </a:r>
            <a:r>
              <a:rPr lang="en-US" sz="2400" dirty="0"/>
              <a:t> threads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opgestart</a:t>
            </a:r>
            <a:r>
              <a:rPr lang="en-US" sz="2400" dirty="0"/>
              <a:t>,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levert</a:t>
            </a:r>
            <a:r>
              <a:rPr lang="en-US" sz="2400" dirty="0"/>
              <a:t> </a:t>
            </a:r>
            <a:r>
              <a:rPr lang="en-US" sz="2400" dirty="0" err="1"/>
              <a:t>vier</a:t>
            </a:r>
            <a:r>
              <a:rPr lang="en-US" sz="2400" dirty="0"/>
              <a:t> stacks op.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vier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referentie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instantie</a:t>
            </a:r>
            <a:r>
              <a:rPr lang="en-US" sz="2400" dirty="0"/>
              <a:t> van </a:t>
            </a:r>
            <a:r>
              <a:rPr lang="en-US" sz="2400" dirty="0" err="1"/>
              <a:t>Persoon</a:t>
            </a:r>
            <a:r>
              <a:rPr lang="en-US" sz="2400" dirty="0"/>
              <a:t>.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vier</a:t>
            </a:r>
            <a:r>
              <a:rPr lang="en-US" sz="2400" dirty="0"/>
              <a:t> </a:t>
            </a:r>
            <a:r>
              <a:rPr lang="en-US" sz="2400" dirty="0" err="1"/>
              <a:t>passen</a:t>
            </a:r>
            <a:r>
              <a:rPr lang="en-US" sz="2400" dirty="0"/>
              <a:t> </a:t>
            </a:r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gelijktijdig</a:t>
            </a:r>
            <a:r>
              <a:rPr lang="en-US" sz="2400" dirty="0"/>
              <a:t> de </a:t>
            </a:r>
            <a:r>
              <a:rPr lang="en-US" sz="2400" dirty="0" err="1"/>
              <a:t>leeftijd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mr-IN" sz="2400" dirty="0"/>
              <a:t>…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49701" y="4457567"/>
            <a:ext cx="1635123" cy="661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49701" y="4482564"/>
            <a:ext cx="336549" cy="6368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67028" y="4420385"/>
            <a:ext cx="993774" cy="699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2414587"/>
            <a:ext cx="3911600" cy="1985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2200" y="4426248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Lees </a:t>
            </a:r>
            <a:r>
              <a:rPr lang="en-US" dirty="0" err="1"/>
              <a:t>leeftijd</a:t>
            </a:r>
            <a:r>
              <a:rPr lang="en-US" dirty="0"/>
              <a:t> in </a:t>
            </a:r>
            <a:r>
              <a:rPr lang="en-US" dirty="0" err="1"/>
              <a:t>variabele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met 1 op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geheugenadres</a:t>
            </a:r>
            <a:r>
              <a:rPr lang="en-US" dirty="0"/>
              <a:t> </a:t>
            </a:r>
            <a:r>
              <a:rPr lang="en-US" dirty="0" err="1"/>
              <a:t>leeftijd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4800600" y="3505200"/>
            <a:ext cx="1790700" cy="292100"/>
          </a:xfrm>
          <a:prstGeom prst="frame">
            <a:avLst>
              <a:gd name="adj1" fmla="val 5475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3987800" y="3885671"/>
            <a:ext cx="901700" cy="5405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94850" y="157986"/>
            <a:ext cx="24003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 1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Thread 2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Thread 3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Thread 4</a:t>
            </a:r>
          </a:p>
          <a:p>
            <a:endParaRPr lang="en-US" sz="1600" dirty="0"/>
          </a:p>
          <a:p>
            <a:r>
              <a:rPr lang="en-US" sz="1600" dirty="0"/>
              <a:t>Lees: 		37</a:t>
            </a:r>
          </a:p>
          <a:p>
            <a:r>
              <a:rPr lang="en-US" sz="1600" dirty="0" err="1"/>
              <a:t>Hoog</a:t>
            </a:r>
            <a:r>
              <a:rPr lang="en-US" sz="1600" dirty="0"/>
              <a:t> op: 		38</a:t>
            </a:r>
          </a:p>
          <a:p>
            <a:r>
              <a:rPr lang="en-US" sz="1600" dirty="0" err="1"/>
              <a:t>Schrijf</a:t>
            </a:r>
            <a:r>
              <a:rPr lang="en-US" sz="1600" dirty="0"/>
              <a:t> </a:t>
            </a:r>
            <a:r>
              <a:rPr lang="en-US" sz="1600" dirty="0" err="1"/>
              <a:t>terug</a:t>
            </a:r>
            <a:r>
              <a:rPr lang="en-US" sz="1600" dirty="0"/>
              <a:t>: 	38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Lees: 		38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Hoog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op: 		39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Lees: 		38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Hoog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op: 		39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Schrijf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terug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: 	39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Schrijf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terug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	39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Lees:		39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Lees:		39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Hoog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op:		40</a:t>
            </a:r>
          </a:p>
          <a:p>
            <a:r>
              <a:rPr lang="en-US" sz="1600" dirty="0"/>
              <a:t>Lees:		39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Lees:		39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Hoog</a:t>
            </a:r>
            <a:r>
              <a:rPr lang="en-US" sz="1600" dirty="0">
                <a:solidFill>
                  <a:schemeClr val="accent2"/>
                </a:solidFill>
              </a:rPr>
              <a:t> op:		40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Schrijf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terug</a:t>
            </a:r>
            <a:r>
              <a:rPr lang="en-US" sz="1600" dirty="0">
                <a:solidFill>
                  <a:schemeClr val="accent2"/>
                </a:solidFill>
              </a:rPr>
              <a:t>:	40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Hoog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op: 		40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Schrijf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terug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:	40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Lees:		40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Hoog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op:		41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Schrijf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terug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	41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Schrijf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terug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	40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64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animBg="1"/>
      <p:bldP spid="14" grpId="0"/>
    </p:bldLst>
  </p:timing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breed_wit_v4</Template>
  <TotalTime>292</TotalTime>
  <Words>505</Words>
  <Application>Microsoft Macintosh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Avenir Next Condensed</vt:lpstr>
      <vt:lpstr>Calibri</vt:lpstr>
      <vt:lpstr>A breed wit</vt:lpstr>
      <vt:lpstr>PowerPoint Presentation</vt:lpstr>
      <vt:lpstr>Threads in Java</vt:lpstr>
      <vt:lpstr>Threads in Java</vt:lpstr>
      <vt:lpstr>Threads in Java (zonder Lambda)</vt:lpstr>
      <vt:lpstr>Het starten van Threads</vt:lpstr>
      <vt:lpstr>Het stoppen van Threads</vt:lpstr>
      <vt:lpstr>Synchronisatie</vt:lpstr>
      <vt:lpstr>Synchronisatie</vt:lpstr>
      <vt:lpstr>Synchronisatie</vt:lpstr>
      <vt:lpstr>Synchronisatie (oplossing)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31</cp:revision>
  <dcterms:created xsi:type="dcterms:W3CDTF">2019-05-13T11:33:41Z</dcterms:created>
  <dcterms:modified xsi:type="dcterms:W3CDTF">2019-09-06T12:07:22Z</dcterms:modified>
</cp:coreProperties>
</file>