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80" r:id="rId3"/>
    <p:sldId id="293" r:id="rId4"/>
    <p:sldId id="294" r:id="rId5"/>
    <p:sldId id="295" r:id="rId6"/>
    <p:sldId id="297" r:id="rId7"/>
    <p:sldId id="298" r:id="rId8"/>
    <p:sldId id="299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2"/>
    <p:restoredTop sz="87293"/>
  </p:normalViewPr>
  <p:slideViewPr>
    <p:cSldViewPr snapToGrid="0" snapToObjects="1">
      <p:cViewPr varScale="1">
        <p:scale>
          <a:sx n="91" d="100"/>
          <a:sy n="91" d="100"/>
        </p:scale>
        <p:origin x="200" y="36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59-AB75-B64E-9546-73FCD43C8A33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3A80-9D06-1548-AFAA-C3F2F5CA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Via </a:t>
            </a:r>
            <a:r>
              <a:rPr lang="en-US" sz="1400" dirty="0" err="1"/>
              <a:t>Mockito</a:t>
            </a:r>
            <a:r>
              <a:rPr lang="en-US" sz="1400" dirty="0"/>
              <a:t> </a:t>
            </a:r>
            <a:r>
              <a:rPr lang="en-US" sz="1400" dirty="0" err="1"/>
              <a:t>wordt</a:t>
            </a:r>
            <a:r>
              <a:rPr lang="en-US" sz="1400" dirty="0"/>
              <a:t> nu </a:t>
            </a:r>
            <a:r>
              <a:rPr lang="en-US" sz="1400" dirty="0" err="1"/>
              <a:t>getest</a:t>
            </a:r>
            <a:r>
              <a:rPr lang="en-US" sz="1400" dirty="0"/>
              <a:t> of op</a:t>
            </a:r>
            <a:r>
              <a:rPr lang="en-US" sz="1400" baseline="0" dirty="0"/>
              <a:t> de fixture de </a:t>
            </a:r>
            <a:r>
              <a:rPr lang="en-US" sz="1400" baseline="0" dirty="0" err="1"/>
              <a:t>verwachtte</a:t>
            </a:r>
            <a:r>
              <a:rPr lang="en-US" sz="1400" baseline="0" dirty="0"/>
              <a:t> </a:t>
            </a:r>
            <a:r>
              <a:rPr lang="en-US" sz="1400" baseline="0" dirty="0" err="1"/>
              <a:t>methode</a:t>
            </a:r>
            <a:r>
              <a:rPr lang="en-US" sz="1400" baseline="0" dirty="0"/>
              <a:t> met de </a:t>
            </a:r>
            <a:r>
              <a:rPr lang="en-US" sz="1400" baseline="0" dirty="0" err="1"/>
              <a:t>verwachtte</a:t>
            </a:r>
            <a:r>
              <a:rPr lang="en-US" sz="1400" baseline="0" dirty="0"/>
              <a:t> parameter </a:t>
            </a:r>
            <a:r>
              <a:rPr lang="en-US" sz="1400" baseline="0" dirty="0" err="1"/>
              <a:t>wordt</a:t>
            </a:r>
            <a:r>
              <a:rPr lang="en-US" sz="1400" baseline="0" dirty="0"/>
              <a:t> </a:t>
            </a:r>
            <a:r>
              <a:rPr lang="en-US" sz="1400" baseline="0" dirty="0" err="1"/>
              <a:t>aangeroepen</a:t>
            </a:r>
            <a:r>
              <a:rPr lang="en-US" sz="1400" baseline="0" dirty="0"/>
              <a:t>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4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5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enige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baseline="0" dirty="0"/>
              <a:t> </a:t>
            </a:r>
            <a:r>
              <a:rPr lang="en-US" baseline="0" dirty="0" err="1"/>
              <a:t>doet</a:t>
            </a:r>
            <a:r>
              <a:rPr lang="en-US" baseline="0" dirty="0"/>
              <a:t> is de return </a:t>
            </a:r>
            <a:r>
              <a:rPr lang="en-US" baseline="0" dirty="0" err="1"/>
              <a:t>waarde</a:t>
            </a:r>
            <a:r>
              <a:rPr lang="en-US" baseline="0" dirty="0"/>
              <a:t> van </a:t>
            </a:r>
            <a:r>
              <a:rPr lang="en-US" baseline="0" dirty="0" err="1"/>
              <a:t>helloWorldGenerator.hello</a:t>
            </a:r>
            <a:r>
              <a:rPr lang="en-US" baseline="0" dirty="0"/>
              <a:t>() </a:t>
            </a:r>
            <a:r>
              <a:rPr lang="en-US" baseline="0" dirty="0" err="1"/>
              <a:t>doorgeven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err="1"/>
              <a:t>Blijkbaar</a:t>
            </a:r>
            <a:r>
              <a:rPr lang="en-US" sz="1400" dirty="0"/>
              <a:t> </a:t>
            </a:r>
            <a:r>
              <a:rPr lang="en-US" sz="1400" dirty="0" err="1"/>
              <a:t>moet</a:t>
            </a:r>
            <a:r>
              <a:rPr lang="en-US" sz="1400" dirty="0"/>
              <a:t> </a:t>
            </a:r>
            <a:r>
              <a:rPr lang="en-US" sz="1400" dirty="0" err="1"/>
              <a:t>er</a:t>
            </a:r>
            <a:r>
              <a:rPr lang="en-US" sz="1400" dirty="0"/>
              <a:t> 37 </a:t>
            </a:r>
            <a:r>
              <a:rPr lang="en-US" sz="1400" dirty="0" err="1"/>
              <a:t>opgeteld</a:t>
            </a:r>
            <a:r>
              <a:rPr lang="en-US" sz="1400" dirty="0"/>
              <a:t> </a:t>
            </a:r>
            <a:r>
              <a:rPr lang="en-US" sz="1400" dirty="0" err="1"/>
              <a:t>worden</a:t>
            </a:r>
            <a:r>
              <a:rPr lang="en-US" sz="1400" dirty="0"/>
              <a:t> </a:t>
            </a:r>
            <a:r>
              <a:rPr lang="en-US" sz="1400" dirty="0" err="1"/>
              <a:t>bij</a:t>
            </a:r>
            <a:r>
              <a:rPr lang="en-US" sz="1400" dirty="0"/>
              <a:t> de </a:t>
            </a:r>
            <a:r>
              <a:rPr lang="en-US" sz="1400" dirty="0" err="1"/>
              <a:t>returnwaarde</a:t>
            </a:r>
            <a:r>
              <a:rPr lang="en-US" sz="1400" dirty="0"/>
              <a:t> van </a:t>
            </a:r>
            <a:r>
              <a:rPr lang="en-US" sz="1400" dirty="0" err="1"/>
              <a:t>SeedGenerator.getSeed</a:t>
            </a:r>
            <a:r>
              <a:rPr lang="en-US" sz="1400" dirty="0"/>
              <a:t>().</a:t>
            </a:r>
          </a:p>
          <a:p>
            <a:endParaRPr lang="en-US" sz="1400" dirty="0"/>
          </a:p>
          <a:p>
            <a:pPr marL="171450" indent="-171450">
              <a:buFont typeface="Arial" charset="0"/>
              <a:buChar char="•"/>
            </a:pPr>
            <a:r>
              <a:rPr lang="en-US" sz="1400" dirty="0"/>
              <a:t>Is die</a:t>
            </a:r>
            <a:r>
              <a:rPr lang="en-US" sz="1400" baseline="0" dirty="0"/>
              <a:t> </a:t>
            </a:r>
            <a:r>
              <a:rPr lang="en-US" sz="1400" baseline="0" dirty="0" err="1"/>
              <a:t>returnwaarde</a:t>
            </a:r>
            <a:r>
              <a:rPr lang="en-US" sz="1400" baseline="0" dirty="0"/>
              <a:t> </a:t>
            </a:r>
            <a:r>
              <a:rPr lang="en-US" sz="1400" baseline="0" dirty="0" err="1"/>
              <a:t>een</a:t>
            </a:r>
            <a:r>
              <a:rPr lang="en-US" sz="1400" baseline="0" dirty="0"/>
              <a:t> </a:t>
            </a:r>
            <a:r>
              <a:rPr lang="en-US" sz="1400" baseline="0" dirty="0" err="1"/>
              <a:t>getal</a:t>
            </a:r>
            <a:r>
              <a:rPr lang="en-US" sz="1400" baseline="0" dirty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baseline="0" dirty="0" err="1"/>
              <a:t>Kan</a:t>
            </a:r>
            <a:r>
              <a:rPr lang="en-US" sz="1400" baseline="0" dirty="0"/>
              <a:t> </a:t>
            </a:r>
            <a:r>
              <a:rPr lang="en-US" sz="1400" baseline="0" dirty="0" err="1"/>
              <a:t>er</a:t>
            </a:r>
            <a:r>
              <a:rPr lang="en-US" sz="1400" baseline="0" dirty="0"/>
              <a:t> null </a:t>
            </a:r>
            <a:r>
              <a:rPr lang="en-US" sz="1400" baseline="0" dirty="0" err="1"/>
              <a:t>terugkomen</a:t>
            </a:r>
            <a:r>
              <a:rPr lang="en-US" sz="1400" baseline="0" dirty="0"/>
              <a:t>?</a:t>
            </a:r>
          </a:p>
          <a:p>
            <a:pPr marL="171450" indent="-171450">
              <a:buFont typeface="Arial" charset="0"/>
              <a:buChar char="•"/>
            </a:pPr>
            <a:endParaRPr lang="en-US" sz="1400" baseline="0" dirty="0"/>
          </a:p>
          <a:p>
            <a:pPr marL="0" indent="0">
              <a:buFont typeface="Arial" charset="0"/>
              <a:buNone/>
            </a:pPr>
            <a:r>
              <a:rPr lang="en-US" sz="1400" baseline="0" dirty="0"/>
              <a:t>Hoe test je </a:t>
            </a:r>
            <a:r>
              <a:rPr lang="en-US" sz="1400" baseline="0" dirty="0" err="1"/>
              <a:t>dit</a:t>
            </a:r>
            <a:r>
              <a:rPr lang="en-US" sz="1400" baseline="0" dirty="0"/>
              <a:t>????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4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44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err="1"/>
              <a:t>Merk</a:t>
            </a:r>
            <a:r>
              <a:rPr lang="en-US" sz="1400" dirty="0"/>
              <a:t> op </a:t>
            </a:r>
            <a:r>
              <a:rPr lang="en-US" sz="1400" dirty="0" err="1"/>
              <a:t>dat</a:t>
            </a:r>
            <a:r>
              <a:rPr lang="en-US" sz="1400" dirty="0"/>
              <a:t> </a:t>
            </a:r>
            <a:r>
              <a:rPr lang="en-US" sz="1400" dirty="0" err="1"/>
              <a:t>dit</a:t>
            </a:r>
            <a:r>
              <a:rPr lang="en-US" sz="1400" dirty="0"/>
              <a:t> </a:t>
            </a:r>
            <a:r>
              <a:rPr lang="en-US" sz="1400" dirty="0" err="1"/>
              <a:t>dus</a:t>
            </a:r>
            <a:r>
              <a:rPr lang="en-US" sz="1400" dirty="0"/>
              <a:t> </a:t>
            </a:r>
            <a:r>
              <a:rPr lang="en-US" sz="1400" dirty="0" err="1"/>
              <a:t>ook</a:t>
            </a:r>
            <a:r>
              <a:rPr lang="en-US" sz="1400" dirty="0"/>
              <a:t> </a:t>
            </a:r>
            <a:r>
              <a:rPr lang="en-US" sz="1400" dirty="0" err="1"/>
              <a:t>hetgeen</a:t>
            </a:r>
            <a:r>
              <a:rPr lang="en-US" sz="1400" dirty="0"/>
              <a:t> is </a:t>
            </a:r>
            <a:r>
              <a:rPr lang="en-US" sz="1400" dirty="0" err="1"/>
              <a:t>dat</a:t>
            </a:r>
            <a:r>
              <a:rPr lang="en-US" sz="1400" dirty="0"/>
              <a:t> we </a:t>
            </a:r>
            <a:r>
              <a:rPr lang="en-US" sz="1400" dirty="0" err="1"/>
              <a:t>moeten</a:t>
            </a:r>
            <a:r>
              <a:rPr lang="en-US" sz="1400" dirty="0"/>
              <a:t> </a:t>
            </a:r>
            <a:r>
              <a:rPr lang="en-US" sz="1400" dirty="0" err="1"/>
              <a:t>testen</a:t>
            </a:r>
            <a:r>
              <a:rPr lang="en-US" sz="1400" dirty="0"/>
              <a:t>: Of </a:t>
            </a:r>
            <a:r>
              <a:rPr lang="en-US" sz="1400" dirty="0" err="1"/>
              <a:t>ook</a:t>
            </a:r>
            <a:r>
              <a:rPr lang="en-US" sz="1400" dirty="0"/>
              <a:t> </a:t>
            </a:r>
            <a:r>
              <a:rPr lang="en-US" sz="1400" dirty="0" err="1"/>
              <a:t>daadwerkelijk</a:t>
            </a:r>
            <a:r>
              <a:rPr lang="en-US" sz="1400" dirty="0"/>
              <a:t> de service </a:t>
            </a:r>
            <a:r>
              <a:rPr lang="en-US" sz="1400" dirty="0" err="1"/>
              <a:t>wordt</a:t>
            </a:r>
            <a:r>
              <a:rPr lang="en-US" sz="1400" dirty="0"/>
              <a:t> </a:t>
            </a:r>
            <a:r>
              <a:rPr lang="en-US" sz="1400" dirty="0" err="1"/>
              <a:t>aangeroep</a:t>
            </a:r>
            <a:r>
              <a:rPr lang="en-US" sz="1400" dirty="0"/>
              <a:t> met de </a:t>
            </a:r>
            <a:r>
              <a:rPr lang="en-US" sz="1400" dirty="0" err="1"/>
              <a:t>verwachtte</a:t>
            </a:r>
            <a:r>
              <a:rPr lang="en-US" sz="1400" dirty="0"/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90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2588">
                <a:latin typeface="Avenir Next Condensed"/>
              </a:defRPr>
            </a:lvl1pPr>
          </a:lstStyle>
          <a:p>
            <a:pPr lvl="0"/>
            <a:r>
              <a:rPr lang="nl-NL" sz="2588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5"/>
            <a:ext cx="10402888" cy="515679"/>
          </a:xfrm>
        </p:spPr>
        <p:txBody>
          <a:bodyPr anchor="b"/>
          <a:lstStyle>
            <a:lvl1pPr marL="0" indent="0" algn="l" defTabSz="342900" rtl="0" eaLnBrk="1" latinLnBrk="0" hangingPunct="1">
              <a:buNone/>
              <a:defRPr lang="nl-NL" sz="195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71"/>
            <a:ext cx="10414000" cy="2599531"/>
          </a:xfrm>
        </p:spPr>
        <p:txBody>
          <a:bodyPr>
            <a:normAutofit/>
          </a:bodyPr>
          <a:lstStyle>
            <a:lvl1pPr marL="49275" indent="0">
              <a:buNone/>
              <a:defRPr sz="5213" b="1">
                <a:latin typeface="Avenir Next Condensed"/>
              </a:defRPr>
            </a:lvl1pPr>
          </a:lstStyle>
          <a:p>
            <a:pPr lvl="0"/>
            <a:r>
              <a:rPr lang="nl-NL" sz="5213" b="1" dirty="0">
                <a:latin typeface="Avenir Next Condensed"/>
              </a:rPr>
              <a:t>VOORBEELD VAN</a:t>
            </a:r>
            <a:br>
              <a:rPr lang="nl-NL" sz="5213" b="1" dirty="0">
                <a:latin typeface="Avenir Next Condensed"/>
              </a:rPr>
            </a:br>
            <a:r>
              <a:rPr lang="nl-NL" sz="5213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410632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386" y="268101"/>
            <a:ext cx="8758719" cy="5947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384" y="1552221"/>
            <a:ext cx="10854267" cy="44338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80217" y="6381751"/>
            <a:ext cx="4656667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6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2588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575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9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2588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7F9DE86C-009D-467B-BE5F-C910B7853B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5251704" cy="464820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575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32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1" y="1532249"/>
            <a:ext cx="4762500" cy="4611624"/>
          </a:xfrm>
        </p:spPr>
        <p:txBody>
          <a:bodyPr>
            <a:normAutofit/>
          </a:bodyPr>
          <a:lstStyle>
            <a:lvl1pPr>
              <a:defRPr sz="1200">
                <a:latin typeface="Avenir Next Condensed"/>
              </a:defRPr>
            </a:lvl1pPr>
          </a:lstStyle>
          <a:p>
            <a:r>
              <a:rPr lang="en-GB" sz="1425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2588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DDE06981-2174-4DEE-86D8-CF89DBCF46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7" y="1534788"/>
            <a:ext cx="4762500" cy="464820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575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59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2588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41"/>
            <a:ext cx="4768851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35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5"/>
            <a:ext cx="4768851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35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23">
            <a:extLst>
              <a:ext uri="{FF2B5EF4-FFF2-40B4-BE49-F238E27FC236}">
                <a16:creationId xmlns:a16="http://schemas.microsoft.com/office/drawing/2014/main" id="{274B2596-0B01-450B-9031-A0AAE106DE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2400299"/>
            <a:ext cx="4768851" cy="378269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3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10" name="Tijdelijke aanduiding voor tekst 23">
            <a:extLst>
              <a:ext uri="{FF2B5EF4-FFF2-40B4-BE49-F238E27FC236}">
                <a16:creationId xmlns:a16="http://schemas.microsoft.com/office/drawing/2014/main" id="{C5DDD57A-0F26-40D8-BFAE-22505B8183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4949" y="2400299"/>
            <a:ext cx="4768851" cy="378269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3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37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5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6" y="1354363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588" b="1">
                <a:solidFill>
                  <a:schemeClr val="bg1"/>
                </a:solidFill>
              </a:defRPr>
            </a:lvl1pPr>
          </a:lstStyle>
          <a:p>
            <a:r>
              <a:rPr lang="nl-NL" sz="2588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6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62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12192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88939" y="3420988"/>
            <a:ext cx="813688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688940" y="3984455"/>
            <a:ext cx="813688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3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88937" y="1096888"/>
            <a:ext cx="813688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88937" y="2384426"/>
            <a:ext cx="8136880" cy="3952875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688939" y="1660355"/>
            <a:ext cx="813688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88938" y="381570"/>
            <a:ext cx="813687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‹#›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25" y="2384426"/>
            <a:ext cx="3277809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8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7000"/>
            <a:ext cx="10160000" cy="825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669FDF52-A572-F648-A5C9-D030EB14B4F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0217" y="6381751"/>
            <a:ext cx="4656667" cy="339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73251" y="6381751"/>
            <a:ext cx="742949" cy="339725"/>
          </a:xfrm>
          <a:prstGeom prst="rect">
            <a:avLst/>
          </a:prstGeom>
        </p:spPr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041400"/>
            <a:ext cx="10160000" cy="431800"/>
          </a:xfrm>
        </p:spPr>
        <p:txBody>
          <a:bodyPr/>
          <a:lstStyle>
            <a:lvl1pPr marL="114300" indent="0">
              <a:buNone/>
              <a:defRPr>
                <a:solidFill>
                  <a:schemeClr val="tx2"/>
                </a:solidFill>
              </a:defRPr>
            </a:lvl1pPr>
            <a:lvl2pPr marL="411480" indent="0" algn="l">
              <a:buNone/>
              <a:defRPr/>
            </a:lvl2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7560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7" y="6199634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4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lang="nl-NL" sz="2588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35000" indent="-85725" algn="l" defTabSz="342900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70000" indent="-85725" algn="l" defTabSz="3429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5000" indent="-85725" algn="l" defTabSz="3429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07500" indent="-85725" algn="l" defTabSz="342900" rtl="0" eaLnBrk="1" latinLnBrk="0" hangingPunct="1">
        <a:lnSpc>
          <a:spcPct val="80000"/>
        </a:lnSpc>
        <a:spcBef>
          <a:spcPts val="188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76250" indent="-85725" algn="l" defTabSz="342900" rtl="0" eaLnBrk="1" latinLnBrk="0" hangingPunct="1">
        <a:lnSpc>
          <a:spcPct val="80000"/>
        </a:lnSpc>
        <a:spcBef>
          <a:spcPts val="188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site.mockito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232944"/>
            <a:ext cx="3975100" cy="19875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8EEFE-83EA-9A45-97D7-BA3F04AED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DC0C1-D65E-CD44-A6D0-C140EF8F42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3D3BC0-05EC-D747-8710-66BA987834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Mocken</a:t>
            </a:r>
            <a:r>
              <a:rPr lang="en-US" dirty="0"/>
              <a:t> in </a:t>
            </a:r>
            <a:r>
              <a:rPr lang="en-US" dirty="0" err="1"/>
              <a:t>Unittesten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6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testen</a:t>
            </a:r>
            <a:r>
              <a:rPr lang="en-US" dirty="0"/>
              <a:t> we </a:t>
            </a:r>
            <a:r>
              <a:rPr lang="en-US" sz="4000" dirty="0">
                <a:latin typeface="Menlo" charset="0"/>
                <a:ea typeface="Menlo" charset="0"/>
                <a:cs typeface="Menlo" charset="0"/>
              </a:rPr>
              <a:t>void</a:t>
            </a:r>
            <a:r>
              <a:rPr lang="en-US" sz="4000" dirty="0">
                <a:latin typeface="+mn-lt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+mn-lt"/>
                <a:ea typeface="Menlo" charset="0"/>
                <a:cs typeface="Menlo" charset="0"/>
              </a:rPr>
              <a:t>methodes</a:t>
            </a:r>
            <a:r>
              <a:rPr lang="en-US" dirty="0">
                <a:latin typeface="+mn-lt"/>
                <a:ea typeface="Menlo" charset="0"/>
                <a:cs typeface="Menlo" charset="0"/>
              </a:rPr>
              <a:t>?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1" y="1537251"/>
            <a:ext cx="4512587" cy="49375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0" y="1537251"/>
            <a:ext cx="6565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8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39" y="1934817"/>
            <a:ext cx="3975100" cy="198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0174" y="3553035"/>
            <a:ext cx="410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https://site.mockito.org/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3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testen</a:t>
            </a:r>
            <a:r>
              <a:rPr lang="en-US" dirty="0"/>
              <a:t> we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sayHello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66900"/>
            <a:ext cx="75184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testen</a:t>
            </a:r>
            <a:r>
              <a:rPr lang="en-US" dirty="0"/>
              <a:t> we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createRandomValue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</a:t>
            </a:r>
            <a:r>
              <a:rPr lang="en-US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690688"/>
            <a:ext cx="58293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testen</a:t>
            </a:r>
            <a:r>
              <a:rPr lang="en-US" dirty="0"/>
              <a:t> we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sayHello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065854"/>
            <a:ext cx="5989056" cy="2741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0" y="5092700"/>
            <a:ext cx="862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Wat is de SUT?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Hoe </a:t>
            </a:r>
            <a:r>
              <a:rPr lang="en-US" sz="2400" dirty="0" err="1"/>
              <a:t>moeten</a:t>
            </a:r>
            <a:r>
              <a:rPr lang="en-US" sz="2400" dirty="0"/>
              <a:t> we </a:t>
            </a:r>
            <a:r>
              <a:rPr lang="en-US" sz="2400" dirty="0" err="1"/>
              <a:t>omgaan</a:t>
            </a:r>
            <a:r>
              <a:rPr lang="en-US" sz="2400" dirty="0"/>
              <a:t> met de </a:t>
            </a:r>
            <a:r>
              <a:rPr lang="en-US" sz="2400" dirty="0" err="1"/>
              <a:t>HelloWorldGenerator</a:t>
            </a:r>
            <a:r>
              <a:rPr lang="en-US" sz="2400" dirty="0"/>
              <a:t>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55860" y="1569274"/>
            <a:ext cx="4679959" cy="863985"/>
            <a:chOff x="3276600" y="1604189"/>
            <a:chExt cx="4679959" cy="863985"/>
          </a:xfrm>
        </p:grpSpPr>
        <p:sp>
          <p:nvSpPr>
            <p:cNvPr id="10" name="Frame 9"/>
            <p:cNvSpPr/>
            <p:nvPr/>
          </p:nvSpPr>
          <p:spPr>
            <a:xfrm>
              <a:off x="3276600" y="2230244"/>
              <a:ext cx="2654300" cy="237930"/>
            </a:xfrm>
            <a:prstGeom prst="frame">
              <a:avLst>
                <a:gd name="adj1" fmla="val 1917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7639" y="1604189"/>
              <a:ext cx="1198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De SUT</a:t>
              </a:r>
              <a:endParaRPr lang="en-US" sz="2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30901" y="1975922"/>
              <a:ext cx="826738" cy="25432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ame 18"/>
          <p:cNvSpPr/>
          <p:nvPr/>
        </p:nvSpPr>
        <p:spPr>
          <a:xfrm>
            <a:off x="3542284" y="2575876"/>
            <a:ext cx="3498596" cy="267463"/>
          </a:xfrm>
          <a:prstGeom prst="frame">
            <a:avLst>
              <a:gd name="adj1" fmla="val 191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88636" y="2048384"/>
            <a:ext cx="195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 test fixture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7109080" y="2279217"/>
            <a:ext cx="979556" cy="35567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7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testen</a:t>
            </a:r>
            <a:r>
              <a:rPr lang="en-US" dirty="0"/>
              <a:t> we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sayHello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</a:t>
            </a:r>
            <a:r>
              <a:rPr lang="en-US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996" y="4842381"/>
            <a:ext cx="1002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In de </a:t>
            </a:r>
            <a:r>
              <a:rPr lang="en-US" sz="2400" i="1" dirty="0"/>
              <a:t>Arrange</a:t>
            </a:r>
            <a:r>
              <a:rPr lang="en-US" sz="2400" dirty="0"/>
              <a:t> van de </a:t>
            </a:r>
            <a:r>
              <a:rPr lang="en-US" sz="2400" dirty="0" err="1"/>
              <a:t>unittest</a:t>
            </a:r>
            <a:r>
              <a:rPr lang="en-US" sz="2400" dirty="0"/>
              <a:t> </a:t>
            </a:r>
            <a:r>
              <a:rPr lang="en-US" sz="2400" dirty="0" err="1"/>
              <a:t>maken</a:t>
            </a:r>
            <a:r>
              <a:rPr lang="en-US" sz="2400" dirty="0"/>
              <a:t> we </a:t>
            </a:r>
            <a:r>
              <a:rPr lang="en-US" sz="2400" dirty="0" err="1"/>
              <a:t>zelf</a:t>
            </a:r>
            <a:r>
              <a:rPr lang="en-US" sz="2400" dirty="0"/>
              <a:t> de test-fixture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bepalen</a:t>
            </a:r>
            <a:r>
              <a:rPr lang="en-US" sz="2400" dirty="0"/>
              <a:t> we wat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hello() </a:t>
            </a:r>
            <a:r>
              <a:rPr lang="en-US" sz="2400" dirty="0" err="1"/>
              <a:t>moet</a:t>
            </a:r>
            <a:r>
              <a:rPr lang="en-US" sz="2400" dirty="0"/>
              <a:t> </a:t>
            </a:r>
            <a:r>
              <a:rPr lang="en-US" sz="2400" dirty="0" err="1"/>
              <a:t>teruggeven</a:t>
            </a:r>
            <a:endParaRPr lang="en-US" sz="24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In de </a:t>
            </a:r>
            <a:r>
              <a:rPr lang="en-US" sz="2400" i="1" dirty="0"/>
              <a:t>Assert</a:t>
            </a:r>
            <a:r>
              <a:rPr lang="en-US" sz="2400" dirty="0"/>
              <a:t> </a:t>
            </a:r>
            <a:r>
              <a:rPr lang="en-US" sz="2400" dirty="0" err="1"/>
              <a:t>asserten</a:t>
            </a:r>
            <a:r>
              <a:rPr lang="en-US" sz="2400" dirty="0"/>
              <a:t> we of de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sut</a:t>
            </a:r>
            <a:r>
              <a:rPr lang="en-US" sz="2400" dirty="0"/>
              <a:t>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daadwerkelijk</a:t>
            </a:r>
            <a:r>
              <a:rPr lang="en-US" sz="2400" dirty="0"/>
              <a:t> </a:t>
            </a:r>
            <a:r>
              <a:rPr lang="en-US" sz="2400" dirty="0" err="1"/>
              <a:t>teruggeeft</a:t>
            </a:r>
            <a:r>
              <a:rPr lang="en-US" sz="2400" dirty="0"/>
              <a:t> wat we in de </a:t>
            </a:r>
            <a:r>
              <a:rPr lang="en-US" sz="2400" i="1" dirty="0"/>
              <a:t>Arrange</a:t>
            </a:r>
            <a:r>
              <a:rPr lang="en-US" sz="2400" dirty="0"/>
              <a:t> </a:t>
            </a:r>
            <a:r>
              <a:rPr lang="en-US" sz="2400" dirty="0" err="1"/>
              <a:t>hebben</a:t>
            </a:r>
            <a:r>
              <a:rPr lang="en-US" sz="2400" dirty="0"/>
              <a:t> </a:t>
            </a:r>
            <a:r>
              <a:rPr lang="en-US" sz="2400" dirty="0" err="1"/>
              <a:t>bepaald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065854"/>
            <a:ext cx="5989056" cy="274161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255860" y="1569274"/>
            <a:ext cx="4679959" cy="863985"/>
            <a:chOff x="3276600" y="1604189"/>
            <a:chExt cx="4679959" cy="863985"/>
          </a:xfrm>
        </p:grpSpPr>
        <p:sp>
          <p:nvSpPr>
            <p:cNvPr id="15" name="Frame 14"/>
            <p:cNvSpPr/>
            <p:nvPr/>
          </p:nvSpPr>
          <p:spPr>
            <a:xfrm>
              <a:off x="3276600" y="2230244"/>
              <a:ext cx="2654300" cy="237930"/>
            </a:xfrm>
            <a:prstGeom prst="frame">
              <a:avLst>
                <a:gd name="adj1" fmla="val 1917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57639" y="1604189"/>
              <a:ext cx="1198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De SUT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5930901" y="1975922"/>
              <a:ext cx="826738" cy="25432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ame 18"/>
          <p:cNvSpPr/>
          <p:nvPr/>
        </p:nvSpPr>
        <p:spPr>
          <a:xfrm>
            <a:off x="3542284" y="2575876"/>
            <a:ext cx="3498596" cy="267463"/>
          </a:xfrm>
          <a:prstGeom prst="frame">
            <a:avLst>
              <a:gd name="adj1" fmla="val 191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88636" y="2048384"/>
            <a:ext cx="195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 test fixture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09080" y="2279217"/>
            <a:ext cx="979556" cy="35567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maken</a:t>
            </a:r>
            <a:r>
              <a:rPr lang="en-US" dirty="0"/>
              <a:t> van test-fixtures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88" y="2035080"/>
            <a:ext cx="3975100" cy="1987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4016" y="4367022"/>
            <a:ext cx="74980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&lt;!-- https://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mvnrepository.com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/artifact/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org.mockito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mockito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-core --&gt;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&lt;dependency&gt;    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&lt;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groupId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org.mockito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&lt;/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groupId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&gt;    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&lt;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artifactId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mockito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-core&lt;/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artifactId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&gt;    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&lt;version&gt;3.0.0&lt;/version&gt;    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&lt;scope&gt;test&lt;/scope&gt;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90808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testen</a:t>
            </a:r>
            <a:r>
              <a:rPr lang="en-US" dirty="0"/>
              <a:t> we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sayHello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</a:t>
            </a:r>
            <a:r>
              <a:rPr lang="en-US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996" y="4842381"/>
            <a:ext cx="1002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In de </a:t>
            </a:r>
            <a:r>
              <a:rPr lang="en-US" sz="2400" i="1" dirty="0"/>
              <a:t>Arrange</a:t>
            </a:r>
            <a:r>
              <a:rPr lang="en-US" sz="2400" dirty="0"/>
              <a:t> van de </a:t>
            </a:r>
            <a:r>
              <a:rPr lang="en-US" sz="2400" dirty="0" err="1"/>
              <a:t>unittest</a:t>
            </a:r>
            <a:r>
              <a:rPr lang="en-US" sz="2400" dirty="0"/>
              <a:t> </a:t>
            </a:r>
            <a:r>
              <a:rPr lang="en-US" sz="2400" dirty="0" err="1"/>
              <a:t>maken</a:t>
            </a:r>
            <a:r>
              <a:rPr lang="en-US" sz="2400" dirty="0"/>
              <a:t> we </a:t>
            </a:r>
            <a:r>
              <a:rPr lang="en-US" sz="2400" dirty="0" err="1"/>
              <a:t>zelf</a:t>
            </a:r>
            <a:r>
              <a:rPr lang="en-US" sz="2400" dirty="0"/>
              <a:t> de test-fixture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bepalen</a:t>
            </a:r>
            <a:r>
              <a:rPr lang="en-US" sz="2400" dirty="0"/>
              <a:t> we wat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hello() </a:t>
            </a:r>
            <a:r>
              <a:rPr lang="en-US" sz="2400" dirty="0" err="1"/>
              <a:t>moet</a:t>
            </a:r>
            <a:r>
              <a:rPr lang="en-US" sz="2400" dirty="0"/>
              <a:t> </a:t>
            </a:r>
            <a:r>
              <a:rPr lang="en-US" sz="2400" dirty="0" err="1"/>
              <a:t>teruggeven</a:t>
            </a:r>
            <a:endParaRPr lang="en-US" sz="24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In de </a:t>
            </a:r>
            <a:r>
              <a:rPr lang="en-US" sz="2400" i="1" dirty="0"/>
              <a:t>Assert</a:t>
            </a:r>
            <a:r>
              <a:rPr lang="en-US" sz="2400" dirty="0"/>
              <a:t> </a:t>
            </a:r>
            <a:r>
              <a:rPr lang="en-US" sz="2400" dirty="0" err="1"/>
              <a:t>asserten</a:t>
            </a:r>
            <a:r>
              <a:rPr lang="en-US" sz="2400" dirty="0"/>
              <a:t> we of de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sut</a:t>
            </a:r>
            <a:r>
              <a:rPr lang="en-US" sz="2400" dirty="0"/>
              <a:t>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daadwerkelijk</a:t>
            </a:r>
            <a:r>
              <a:rPr lang="en-US" sz="2400" dirty="0"/>
              <a:t> </a:t>
            </a:r>
            <a:r>
              <a:rPr lang="en-US" sz="2400" dirty="0" err="1"/>
              <a:t>teruggeeft</a:t>
            </a:r>
            <a:r>
              <a:rPr lang="en-US" sz="2400" dirty="0"/>
              <a:t> wat we in de </a:t>
            </a:r>
            <a:r>
              <a:rPr lang="en-US" sz="2400" i="1" dirty="0"/>
              <a:t>Arrange</a:t>
            </a:r>
            <a:r>
              <a:rPr lang="en-US" sz="2400" dirty="0"/>
              <a:t> </a:t>
            </a:r>
            <a:r>
              <a:rPr lang="en-US" sz="2400" dirty="0" err="1"/>
              <a:t>hebben</a:t>
            </a:r>
            <a:r>
              <a:rPr lang="en-US" sz="2400" dirty="0"/>
              <a:t> </a:t>
            </a:r>
            <a:r>
              <a:rPr lang="en-US" sz="2400" dirty="0" err="1"/>
              <a:t>bepaald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0" y="1992739"/>
            <a:ext cx="5989056" cy="2741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88" y="1798718"/>
            <a:ext cx="5177028" cy="293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testen</a:t>
            </a:r>
            <a:r>
              <a:rPr lang="en-US" dirty="0"/>
              <a:t> we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createRandomValue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</a:t>
            </a:r>
            <a:r>
              <a:rPr lang="en-US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8" y="1690688"/>
            <a:ext cx="5685416" cy="4322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64" y="1690688"/>
            <a:ext cx="6106037" cy="343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testen</a:t>
            </a:r>
            <a:r>
              <a:rPr lang="en-US" dirty="0"/>
              <a:t> we </a:t>
            </a:r>
            <a:r>
              <a:rPr lang="en-US" sz="4000" dirty="0">
                <a:latin typeface="Menlo" charset="0"/>
                <a:ea typeface="Menlo" charset="0"/>
                <a:cs typeface="Menlo" charset="0"/>
              </a:rPr>
              <a:t>void</a:t>
            </a:r>
            <a:r>
              <a:rPr lang="en-US" sz="4000" dirty="0">
                <a:latin typeface="+mn-lt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+mn-lt"/>
                <a:ea typeface="Menlo" charset="0"/>
                <a:cs typeface="Menlo" charset="0"/>
              </a:rPr>
              <a:t>methodes</a:t>
            </a:r>
            <a:r>
              <a:rPr lang="en-US" dirty="0">
                <a:latin typeface="+mn-lt"/>
                <a:ea typeface="Menlo" charset="0"/>
                <a:cs typeface="Menlo" charset="0"/>
              </a:rPr>
              <a:t>?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6" y="1550503"/>
            <a:ext cx="4512587" cy="493753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4346702" y="5358833"/>
            <a:ext cx="3379315" cy="1002210"/>
          </a:xfrm>
          <a:prstGeom prst="frame">
            <a:avLst>
              <a:gd name="adj1" fmla="val 191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726017" y="5358833"/>
            <a:ext cx="979556" cy="35567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5573" y="4897168"/>
            <a:ext cx="2929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roept</a:t>
            </a:r>
            <a:r>
              <a:rPr lang="en-US" sz="2400" dirty="0"/>
              <a:t> </a:t>
            </a:r>
            <a:r>
              <a:rPr lang="en-US" sz="2400" dirty="0" err="1"/>
              <a:t>enkel</a:t>
            </a:r>
            <a:r>
              <a:rPr lang="en-US" sz="2400" dirty="0"/>
              <a:t> de service </a:t>
            </a:r>
            <a:r>
              <a:rPr lang="en-US" sz="2400" dirty="0" err="1"/>
              <a:t>aan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9091510"/>
      </p:ext>
    </p:extLst>
  </p:cSld>
  <p:clrMapOvr>
    <a:masterClrMapping/>
  </p:clrMapOvr>
</p:sld>
</file>

<file path=ppt/theme/theme1.xml><?xml version="1.0" encoding="utf-8"?>
<a:theme xmlns:a="http://schemas.openxmlformats.org/drawingml/2006/main" name="A breed w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_wit_v4" id="{9A12BDB5-8A6F-F848-AD51-80984DC1F264}" vid="{22027339-6D5E-B64B-A391-99728E79C9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dependency-injection-met-cdi</Template>
  <TotalTime>12261</TotalTime>
  <Words>282</Words>
  <Application>Microsoft Macintosh PowerPoint</Application>
  <PresentationFormat>Widescreen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Condensed</vt:lpstr>
      <vt:lpstr>Calibri</vt:lpstr>
      <vt:lpstr>Helvetica Neue</vt:lpstr>
      <vt:lpstr>Menlo</vt:lpstr>
      <vt:lpstr>A breed wit</vt:lpstr>
      <vt:lpstr>PowerPoint Presentation</vt:lpstr>
      <vt:lpstr>Hoe testen we sayHello()?</vt:lpstr>
      <vt:lpstr>Hoe testen we createRandomValue()?</vt:lpstr>
      <vt:lpstr>Hoe testen we sayHello()?</vt:lpstr>
      <vt:lpstr>Hoe testen we sayHello()?</vt:lpstr>
      <vt:lpstr>Het maken van test-fixtures</vt:lpstr>
      <vt:lpstr>Hoe testen we sayHello()?</vt:lpstr>
      <vt:lpstr>Hoe testen we createRandomValue()?</vt:lpstr>
      <vt:lpstr>Hoe testen we void methodes?</vt:lpstr>
      <vt:lpstr>Hoe testen we void methodes?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Lambda Expression</dc:title>
  <dc:creator>Meron Brouwer</dc:creator>
  <cp:lastModifiedBy>Middelkoop Rody</cp:lastModifiedBy>
  <cp:revision>72</cp:revision>
  <dcterms:created xsi:type="dcterms:W3CDTF">2019-05-13T11:33:41Z</dcterms:created>
  <dcterms:modified xsi:type="dcterms:W3CDTF">2019-09-20T09:46:54Z</dcterms:modified>
</cp:coreProperties>
</file>