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858000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5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5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5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54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mistry" initials="CH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58ED5"/>
    <a:srgbClr val="202C41"/>
    <a:srgbClr val="CBD7E4"/>
    <a:srgbClr val="E6E6E6"/>
    <a:srgbClr val="FFFFFF"/>
    <a:srgbClr val="E74610"/>
    <a:srgbClr val="860000"/>
    <a:srgbClr val="00A9FE"/>
    <a:srgbClr val="7B282F"/>
    <a:srgbClr val="0B6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5" autoAdjust="0"/>
    <p:restoredTop sz="93878" autoAdjust="0"/>
  </p:normalViewPr>
  <p:slideViewPr>
    <p:cSldViewPr>
      <p:cViewPr varScale="1">
        <p:scale>
          <a:sx n="18" d="100"/>
          <a:sy n="18" d="100"/>
        </p:scale>
        <p:origin x="3660" y="180"/>
      </p:cViewPr>
      <p:guideLst>
        <p:guide orient="horz" pos="13484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02" y="108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EB334-C488-425D-911C-7DF720548E8D}" type="datetimeFigureOut">
              <a:rPr lang="en-GB" smtClean="0"/>
              <a:pPr/>
              <a:t>18/06/2021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2963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565A-1C01-4CA0-89CD-1E98636F2406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18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565A-1C01-4CA0-89CD-1E98636F240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99" y="13298035"/>
            <a:ext cx="25739777" cy="917694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2447" y="24259138"/>
            <a:ext cx="21195083" cy="1093863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CA814-A414-4ADD-A713-B647641AFFA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44A8F-7BEC-4CD6-8AEC-E198BA60307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533" y="1716747"/>
            <a:ext cx="6812544" cy="365235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898" y="1716747"/>
            <a:ext cx="20221863" cy="365235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39366-1EEA-4717-B037-A01BBAD3670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82902-0C17-41BF-9F9D-078FC60C876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473" y="27508370"/>
            <a:ext cx="25737530" cy="850283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473" y="18144920"/>
            <a:ext cx="25737530" cy="936345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09B9A-308A-4074-98D4-F011871EA9D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898" y="9990378"/>
            <a:ext cx="13517204" cy="282498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7875" y="9990378"/>
            <a:ext cx="13517204" cy="282498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963CC-42D9-496F-AC31-45363D88759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898" y="1714500"/>
            <a:ext cx="27250179" cy="713437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898" y="9581417"/>
            <a:ext cx="13377851" cy="39952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898" y="13576668"/>
            <a:ext cx="13377851" cy="24663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2733" y="9581417"/>
            <a:ext cx="13382346" cy="39952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2733" y="13576668"/>
            <a:ext cx="13382346" cy="246636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A860-ED98-48C3-AD88-B01779DBD0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F165C-DD36-4F93-A842-AD2FDABB28F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280E9-774D-4BB1-AB27-D30A8B0F7BA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898" y="1705512"/>
            <a:ext cx="9961464" cy="72534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230" y="1705510"/>
            <a:ext cx="16926847" cy="365347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898" y="8958985"/>
            <a:ext cx="9961464" cy="29281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6315F-FEE5-49CA-858A-A527626ED86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973" y="29966643"/>
            <a:ext cx="18167535" cy="3536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973" y="3824478"/>
            <a:ext cx="18167535" cy="256860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973" y="33503497"/>
            <a:ext cx="18167535" cy="5024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115B9-4F91-4707-813C-8B1BA2ED219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6088"/>
            <a:ext cx="27251025" cy="713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1605" tIns="140804" rIns="281605" bIns="1408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90138"/>
            <a:ext cx="27251025" cy="282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1605" tIns="140804" rIns="281605" bIns="1408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79475"/>
            <a:ext cx="7062788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1605" tIns="140804" rIns="281605" bIns="140804" numCol="1" anchor="t" anchorCtr="0" compatLnSpc="1">
            <a:prstTxWarp prst="textNoShape">
              <a:avLst/>
            </a:prstTxWarp>
          </a:bodyPr>
          <a:lstStyle>
            <a:lvl1pPr>
              <a:defRPr sz="4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7325" y="38979475"/>
            <a:ext cx="9585325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1605" tIns="140804" rIns="281605" bIns="140804" numCol="1" anchor="t" anchorCtr="0" compatLnSpc="1">
            <a:prstTxWarp prst="textNoShape">
              <a:avLst/>
            </a:prstTxWarp>
          </a:bodyPr>
          <a:lstStyle>
            <a:lvl1pPr algn="ctr">
              <a:defRPr sz="4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2713" y="38979475"/>
            <a:ext cx="7062787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81605" tIns="140804" rIns="281605" bIns="140804" numCol="1" anchor="t" anchorCtr="0" compatLnSpc="1">
            <a:prstTxWarp prst="textNoShape">
              <a:avLst/>
            </a:prstTxWarp>
          </a:bodyPr>
          <a:lstStyle>
            <a:lvl1pPr algn="r">
              <a:defRPr sz="4200"/>
            </a:lvl1pPr>
          </a:lstStyle>
          <a:p>
            <a:pPr>
              <a:defRPr/>
            </a:pPr>
            <a:fld id="{F7DCAFE9-2FD8-409A-857C-4E78485CF98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16225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2816225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pitchFamily="-107" charset="0"/>
          <a:ea typeface="ＭＳ Ｐゴシック" pitchFamily="-109" charset="-128"/>
          <a:cs typeface="ＭＳ Ｐゴシック" pitchFamily="-109" charset="-128"/>
        </a:defRPr>
      </a:lvl2pPr>
      <a:lvl3pPr algn="ctr" defTabSz="2816225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pitchFamily="-107" charset="0"/>
          <a:ea typeface="ＭＳ Ｐゴシック" pitchFamily="-109" charset="-128"/>
          <a:cs typeface="ＭＳ Ｐゴシック" pitchFamily="-109" charset="-128"/>
        </a:defRPr>
      </a:lvl3pPr>
      <a:lvl4pPr algn="ctr" defTabSz="2816225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pitchFamily="-107" charset="0"/>
          <a:ea typeface="ＭＳ Ｐゴシック" pitchFamily="-109" charset="-128"/>
          <a:cs typeface="ＭＳ Ｐゴシック" pitchFamily="-109" charset="-128"/>
        </a:defRPr>
      </a:lvl4pPr>
      <a:lvl5pPr algn="ctr" defTabSz="2816225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pitchFamily="-107" charset="0"/>
          <a:ea typeface="ＭＳ Ｐゴシック" pitchFamily="-109" charset="-128"/>
          <a:cs typeface="ＭＳ Ｐゴシック" pitchFamily="-109" charset="-128"/>
        </a:defRPr>
      </a:lvl5pPr>
      <a:lvl6pPr marL="457200" algn="ctr" defTabSz="2816225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pitchFamily="-107" charset="0"/>
        </a:defRPr>
      </a:lvl6pPr>
      <a:lvl7pPr marL="914400" algn="ctr" defTabSz="2816225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pitchFamily="-107" charset="0"/>
        </a:defRPr>
      </a:lvl7pPr>
      <a:lvl8pPr marL="1371600" algn="ctr" defTabSz="2816225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pitchFamily="-107" charset="0"/>
        </a:defRPr>
      </a:lvl8pPr>
      <a:lvl9pPr marL="1828800" algn="ctr" defTabSz="2816225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Arial" pitchFamily="-107" charset="0"/>
        </a:defRPr>
      </a:lvl9pPr>
    </p:titleStyle>
    <p:bodyStyle>
      <a:lvl1pPr marL="1057275" indent="-1057275" algn="l" defTabSz="281622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2286000" indent="-879475" algn="l" defTabSz="2816225" rtl="0" eaLnBrk="0" fontAlgn="base" hangingPunct="0">
        <a:spcBef>
          <a:spcPct val="20000"/>
        </a:spcBef>
        <a:spcAft>
          <a:spcPct val="0"/>
        </a:spcAft>
        <a:buChar char="–"/>
        <a:defRPr sz="8700">
          <a:solidFill>
            <a:schemeClr val="tx1"/>
          </a:solidFill>
          <a:latin typeface="+mn-lt"/>
          <a:ea typeface="ＭＳ Ｐゴシック" pitchFamily="-107" charset="-128"/>
        </a:defRPr>
      </a:lvl2pPr>
      <a:lvl3pPr marL="3519488" indent="-703263" algn="l" defTabSz="2816225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ＭＳ Ｐゴシック" pitchFamily="-107" charset="-128"/>
        </a:defRPr>
      </a:lvl3pPr>
      <a:lvl4pPr marL="4926013" indent="-703263" algn="l" defTabSz="2816225" rtl="0" eaLnBrk="0" fontAlgn="base" hangingPunct="0">
        <a:spcBef>
          <a:spcPct val="20000"/>
        </a:spcBef>
        <a:spcAft>
          <a:spcPct val="0"/>
        </a:spcAft>
        <a:buChar char="–"/>
        <a:defRPr sz="6000">
          <a:solidFill>
            <a:schemeClr val="tx1"/>
          </a:solidFill>
          <a:latin typeface="+mn-lt"/>
          <a:ea typeface="ＭＳ Ｐゴシック" pitchFamily="-107" charset="-128"/>
        </a:defRPr>
      </a:lvl4pPr>
      <a:lvl5pPr marL="6337300" indent="-703263" algn="l" defTabSz="2816225" rtl="0" eaLnBrk="0" fontAlgn="base" hangingPunct="0">
        <a:spcBef>
          <a:spcPct val="2000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ＭＳ Ｐゴシック" pitchFamily="-107" charset="-128"/>
        </a:defRPr>
      </a:lvl5pPr>
      <a:lvl6pPr marL="6794500" indent="-703263" algn="l" defTabSz="2816225" rtl="0" fontAlgn="base">
        <a:spcBef>
          <a:spcPct val="2000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ＭＳ Ｐゴシック" pitchFamily="-107" charset="-128"/>
        </a:defRPr>
      </a:lvl6pPr>
      <a:lvl7pPr marL="7251700" indent="-703263" algn="l" defTabSz="2816225" rtl="0" fontAlgn="base">
        <a:spcBef>
          <a:spcPct val="2000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ＭＳ Ｐゴシック" pitchFamily="-107" charset="-128"/>
        </a:defRPr>
      </a:lvl7pPr>
      <a:lvl8pPr marL="7708900" indent="-703263" algn="l" defTabSz="2816225" rtl="0" fontAlgn="base">
        <a:spcBef>
          <a:spcPct val="2000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ＭＳ Ｐゴシック" pitchFamily="-107" charset="-128"/>
        </a:defRPr>
      </a:lvl8pPr>
      <a:lvl9pPr marL="8166100" indent="-703263" algn="l" defTabSz="2816225" rtl="0" fontAlgn="base">
        <a:spcBef>
          <a:spcPct val="20000"/>
        </a:spcBef>
        <a:spcAft>
          <a:spcPct val="0"/>
        </a:spcAft>
        <a:buChar char="»"/>
        <a:defRPr sz="6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02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Shape 20">
            <a:extLst>
              <a:ext uri="{FF2B5EF4-FFF2-40B4-BE49-F238E27FC236}">
                <a16:creationId xmlns:a16="http://schemas.microsoft.com/office/drawing/2014/main" id="{8586D073-A285-4A76-A8B0-843C5E898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998" y="12243745"/>
            <a:ext cx="29379291" cy="7261200"/>
          </a:xfrm>
          <a:prstGeom prst="roundRect">
            <a:avLst>
              <a:gd name="adj" fmla="val 3304"/>
            </a:avLst>
          </a:prstGeom>
          <a:solidFill>
            <a:schemeClr val="bg1"/>
          </a:solidFill>
          <a:ln w="25400">
            <a:noFill/>
            <a:round/>
            <a:headEnd/>
            <a:tailEnd/>
          </a:ln>
        </p:spPr>
        <p:txBody>
          <a:bodyPr wrap="none" lIns="136739" tIns="68370" rIns="136739" bIns="68370"/>
          <a:lstStyle/>
          <a:p>
            <a:pPr defTabSz="6245225"/>
            <a:endParaRPr lang="en-US" sz="6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A6ACAE-14E3-447F-9D98-0448F8D3485C}"/>
              </a:ext>
            </a:extLst>
          </p:cNvPr>
          <p:cNvSpPr txBox="1"/>
          <p:nvPr/>
        </p:nvSpPr>
        <p:spPr>
          <a:xfrm flipH="1">
            <a:off x="5039788" y="953990"/>
            <a:ext cx="2020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Title of the poster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F5020A-5CE3-431F-ACB2-F6387D8B3FA1}"/>
              </a:ext>
            </a:extLst>
          </p:cNvPr>
          <p:cNvSpPr txBox="1"/>
          <p:nvPr/>
        </p:nvSpPr>
        <p:spPr>
          <a:xfrm>
            <a:off x="5356487" y="2599431"/>
            <a:ext cx="97930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 1, Name 2 and Name 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462979-CADC-4159-81D0-C150AE4E7A98}"/>
              </a:ext>
            </a:extLst>
          </p:cNvPr>
          <p:cNvSpPr txBox="1"/>
          <p:nvPr/>
        </p:nvSpPr>
        <p:spPr>
          <a:xfrm>
            <a:off x="5374572" y="3906318"/>
            <a:ext cx="1366072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00" dirty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Univ. Grenoble Alpes, CNRS, </a:t>
            </a:r>
            <a:r>
              <a:rPr lang="en-GB" sz="3400" dirty="0" err="1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LIPhy</a:t>
            </a:r>
            <a:r>
              <a:rPr lang="en-GB" sz="3400" dirty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38000 Grenoble, France</a:t>
            </a:r>
            <a:endParaRPr lang="en-US" sz="3400" dirty="0">
              <a:solidFill>
                <a:schemeClr val="accent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000" i="1" dirty="0">
              <a:solidFill>
                <a:schemeClr val="accent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400" i="1" dirty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firstname.lastname@univ-grenoble-alpes.fr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898492BD-E0E7-40A6-AEB6-49B69D0DD174}"/>
              </a:ext>
            </a:extLst>
          </p:cNvPr>
          <p:cNvGrpSpPr/>
          <p:nvPr/>
        </p:nvGrpSpPr>
        <p:grpSpPr>
          <a:xfrm>
            <a:off x="449998" y="6121116"/>
            <a:ext cx="29379291" cy="5760000"/>
            <a:chOff x="449998" y="6121116"/>
            <a:chExt cx="29379291" cy="5760000"/>
          </a:xfrm>
        </p:grpSpPr>
        <p:sp>
          <p:nvSpPr>
            <p:cNvPr id="201" name="AutoShape 20">
              <a:extLst>
                <a:ext uri="{FF2B5EF4-FFF2-40B4-BE49-F238E27FC236}">
                  <a16:creationId xmlns:a16="http://schemas.microsoft.com/office/drawing/2014/main" id="{4E1E4A14-9FA7-4C93-B335-E62B2C496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98" y="6121116"/>
              <a:ext cx="29379291" cy="5760000"/>
            </a:xfrm>
            <a:prstGeom prst="roundRect">
              <a:avLst>
                <a:gd name="adj" fmla="val 3304"/>
              </a:avLst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wrap="none" lIns="136739" tIns="68370" rIns="136739" bIns="68370"/>
            <a:lstStyle/>
            <a:p>
              <a:pPr defTabSz="6245225"/>
              <a:endParaRPr lang="en-US" sz="6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C80ADD0-C2A8-4281-9015-B368B8ABC386}"/>
                </a:ext>
              </a:extLst>
            </p:cNvPr>
            <p:cNvSpPr/>
            <p:nvPr/>
          </p:nvSpPr>
          <p:spPr bwMode="auto">
            <a:xfrm>
              <a:off x="805368" y="6478978"/>
              <a:ext cx="28661323" cy="900000"/>
            </a:xfrm>
            <a:prstGeom prst="rect">
              <a:avLst/>
            </a:prstGeom>
            <a:solidFill>
              <a:srgbClr val="E746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80000" defTabSz="2816225"/>
              <a:r>
                <a:rPr lang="en-GB" sz="4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Section title</a:t>
              </a:r>
              <a:endParaRPr kumimoji="0" lang="en-GB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94" name="Image 93">
            <a:extLst>
              <a:ext uri="{FF2B5EF4-FFF2-40B4-BE49-F238E27FC236}">
                <a16:creationId xmlns:a16="http://schemas.microsoft.com/office/drawing/2014/main" id="{468377B0-8CB5-4007-A287-58923500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26" y="3239694"/>
            <a:ext cx="2337230" cy="2340000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90A13BDF-7A8B-4ED4-ADF0-8E7A2E12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3907" y="1440632"/>
            <a:ext cx="4164039" cy="3240000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1F22DBDD-C5BD-479C-8940-4E091281E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29" y="541569"/>
            <a:ext cx="3834224" cy="2340000"/>
          </a:xfrm>
          <a:prstGeom prst="rect">
            <a:avLst/>
          </a:prstGeom>
        </p:spPr>
      </p:pic>
      <p:sp>
        <p:nvSpPr>
          <p:cNvPr id="126" name="ZoneTexte 125">
            <a:extLst>
              <a:ext uri="{FF2B5EF4-FFF2-40B4-BE49-F238E27FC236}">
                <a16:creationId xmlns:a16="http://schemas.microsoft.com/office/drawing/2014/main" id="{35D9497A-65E0-4DF8-B441-3C7B3F9F59FF}"/>
              </a:ext>
            </a:extLst>
          </p:cNvPr>
          <p:cNvSpPr txBox="1"/>
          <p:nvPr/>
        </p:nvSpPr>
        <p:spPr>
          <a:xfrm>
            <a:off x="1166152" y="7472684"/>
            <a:ext cx="2433270" cy="611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Keyword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F15F04B5-F035-4F9E-AEE4-5590853B34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221"/>
          <a:stretch/>
        </p:blipFill>
        <p:spPr>
          <a:xfrm>
            <a:off x="1166152" y="8264262"/>
            <a:ext cx="5153012" cy="288000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4D47C35B-B268-483B-9C0D-61F6E37B1171}"/>
              </a:ext>
            </a:extLst>
          </p:cNvPr>
          <p:cNvSpPr/>
          <p:nvPr/>
        </p:nvSpPr>
        <p:spPr>
          <a:xfrm>
            <a:off x="2539986" y="11106162"/>
            <a:ext cx="3779177" cy="531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>
              <a:lnSpc>
                <a:spcPct val="150000"/>
              </a:lnSpc>
            </a:pPr>
            <a:r>
              <a:rPr lang="fr-FR" sz="2200" dirty="0">
                <a:solidFill>
                  <a:srgbClr val="E7461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[Reference]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D131C95-BE65-420E-8E19-28576FCFB823}"/>
              </a:ext>
            </a:extLst>
          </p:cNvPr>
          <p:cNvSpPr/>
          <p:nvPr/>
        </p:nvSpPr>
        <p:spPr bwMode="auto">
          <a:xfrm>
            <a:off x="805369" y="12602190"/>
            <a:ext cx="28663200" cy="1134563"/>
          </a:xfrm>
          <a:prstGeom prst="rect">
            <a:avLst/>
          </a:prstGeom>
          <a:solidFill>
            <a:srgbClr val="E7461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0000" defTabSz="2816225"/>
            <a:r>
              <a:rPr lang="en-GB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Section title</a:t>
            </a:r>
            <a:endParaRPr kumimoji="0" lang="en-GB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4EFADE8-3DB8-49F4-AD53-358613873847}"/>
              </a:ext>
            </a:extLst>
          </p:cNvPr>
          <p:cNvGrpSpPr/>
          <p:nvPr/>
        </p:nvGrpSpPr>
        <p:grpSpPr>
          <a:xfrm>
            <a:off x="449998" y="35097324"/>
            <a:ext cx="29379291" cy="7261200"/>
            <a:chOff x="449998" y="6121116"/>
            <a:chExt cx="29379291" cy="5760000"/>
          </a:xfrm>
        </p:grpSpPr>
        <p:sp>
          <p:nvSpPr>
            <p:cNvPr id="157" name="AutoShape 20">
              <a:extLst>
                <a:ext uri="{FF2B5EF4-FFF2-40B4-BE49-F238E27FC236}">
                  <a16:creationId xmlns:a16="http://schemas.microsoft.com/office/drawing/2014/main" id="{F26FB5DD-9817-4478-96D3-C5E9F6943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98" y="6121116"/>
              <a:ext cx="29379291" cy="5760000"/>
            </a:xfrm>
            <a:prstGeom prst="roundRect">
              <a:avLst>
                <a:gd name="adj" fmla="val 3304"/>
              </a:avLst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wrap="none" lIns="136739" tIns="68370" rIns="136739" bIns="68370"/>
            <a:lstStyle/>
            <a:p>
              <a:pPr defTabSz="6245225"/>
              <a:endParaRPr lang="en-US" sz="6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960CF0-F016-491F-BF1C-91D20ED2497B}"/>
                </a:ext>
              </a:extLst>
            </p:cNvPr>
            <p:cNvSpPr/>
            <p:nvPr/>
          </p:nvSpPr>
          <p:spPr bwMode="auto">
            <a:xfrm>
              <a:off x="807322" y="6404791"/>
              <a:ext cx="28663768" cy="900000"/>
            </a:xfrm>
            <a:prstGeom prst="rect">
              <a:avLst/>
            </a:prstGeom>
            <a:solidFill>
              <a:srgbClr val="E746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80000" defTabSz="2816225"/>
              <a:r>
                <a:rPr lang="en-GB" sz="4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Section title</a:t>
              </a:r>
              <a:endParaRPr kumimoji="0" lang="en-GB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2" name="Groupe 311">
            <a:extLst>
              <a:ext uri="{FF2B5EF4-FFF2-40B4-BE49-F238E27FC236}">
                <a16:creationId xmlns:a16="http://schemas.microsoft.com/office/drawing/2014/main" id="{056775AF-20D2-4946-9DC2-E1502EB0DAEA}"/>
              </a:ext>
            </a:extLst>
          </p:cNvPr>
          <p:cNvGrpSpPr/>
          <p:nvPr/>
        </p:nvGrpSpPr>
        <p:grpSpPr>
          <a:xfrm>
            <a:off x="449998" y="19861605"/>
            <a:ext cx="9554400" cy="7261200"/>
            <a:chOff x="449998" y="19861605"/>
            <a:chExt cx="9554400" cy="7261200"/>
          </a:xfrm>
        </p:grpSpPr>
        <p:sp>
          <p:nvSpPr>
            <p:cNvPr id="186" name="AutoShape 20">
              <a:extLst>
                <a:ext uri="{FF2B5EF4-FFF2-40B4-BE49-F238E27FC236}">
                  <a16:creationId xmlns:a16="http://schemas.microsoft.com/office/drawing/2014/main" id="{3A221E19-0E80-47C2-A3EB-14BA55C97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98" y="19861605"/>
              <a:ext cx="9554400" cy="7261200"/>
            </a:xfrm>
            <a:prstGeom prst="roundRect">
              <a:avLst>
                <a:gd name="adj" fmla="val 3304"/>
              </a:avLst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wrap="none" lIns="136739" tIns="68370" rIns="136739" bIns="68370"/>
            <a:lstStyle/>
            <a:p>
              <a:pPr defTabSz="6245225"/>
              <a:endParaRPr lang="en-US" sz="6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15FE6BE-884C-4D71-BF33-CEF8CAF7DE93}"/>
                </a:ext>
              </a:extLst>
            </p:cNvPr>
            <p:cNvSpPr/>
            <p:nvPr/>
          </p:nvSpPr>
          <p:spPr bwMode="auto">
            <a:xfrm>
              <a:off x="809986" y="20217792"/>
              <a:ext cx="8830968" cy="1134563"/>
            </a:xfrm>
            <a:prstGeom prst="rect">
              <a:avLst/>
            </a:prstGeom>
            <a:solidFill>
              <a:srgbClr val="E746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80000" defTabSz="2816225"/>
              <a:r>
                <a:rPr lang="en-GB" sz="4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Section title</a:t>
              </a:r>
              <a:endParaRPr kumimoji="0" lang="en-GB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589FCBFE-1254-4A8E-B0AA-289A87578CA6}"/>
              </a:ext>
            </a:extLst>
          </p:cNvPr>
          <p:cNvGrpSpPr/>
          <p:nvPr/>
        </p:nvGrpSpPr>
        <p:grpSpPr>
          <a:xfrm>
            <a:off x="10362436" y="19861605"/>
            <a:ext cx="9554400" cy="7261200"/>
            <a:chOff x="10362436" y="19861605"/>
            <a:chExt cx="9554400" cy="7261200"/>
          </a:xfrm>
        </p:grpSpPr>
        <p:sp>
          <p:nvSpPr>
            <p:cNvPr id="191" name="AutoShape 20">
              <a:extLst>
                <a:ext uri="{FF2B5EF4-FFF2-40B4-BE49-F238E27FC236}">
                  <a16:creationId xmlns:a16="http://schemas.microsoft.com/office/drawing/2014/main" id="{F92210C1-CD76-4DD4-B0BB-1D4FED8E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36" y="19861605"/>
              <a:ext cx="9554400" cy="7261200"/>
            </a:xfrm>
            <a:prstGeom prst="roundRect">
              <a:avLst>
                <a:gd name="adj" fmla="val 3304"/>
              </a:avLst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wrap="none" lIns="136739" tIns="68370" rIns="136739" bIns="68370"/>
            <a:lstStyle/>
            <a:p>
              <a:pPr defTabSz="6245225"/>
              <a:endParaRPr lang="en-US" sz="6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56968AF-79D0-491A-A87B-E06F4E9B2291}"/>
                </a:ext>
              </a:extLst>
            </p:cNvPr>
            <p:cNvSpPr/>
            <p:nvPr/>
          </p:nvSpPr>
          <p:spPr bwMode="auto">
            <a:xfrm>
              <a:off x="10720636" y="20219769"/>
              <a:ext cx="8830885" cy="1134563"/>
            </a:xfrm>
            <a:prstGeom prst="rect">
              <a:avLst/>
            </a:prstGeom>
            <a:solidFill>
              <a:srgbClr val="E746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80000" defTabSz="2816225"/>
              <a:r>
                <a:rPr lang="en-GB" sz="4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Section title</a:t>
              </a:r>
              <a:endParaRPr kumimoji="0" lang="en-GB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4" name="Groupe 313">
            <a:extLst>
              <a:ext uri="{FF2B5EF4-FFF2-40B4-BE49-F238E27FC236}">
                <a16:creationId xmlns:a16="http://schemas.microsoft.com/office/drawing/2014/main" id="{9E247E85-91CF-4FE3-8896-DA1AF5A04D0C}"/>
              </a:ext>
            </a:extLst>
          </p:cNvPr>
          <p:cNvGrpSpPr/>
          <p:nvPr/>
        </p:nvGrpSpPr>
        <p:grpSpPr>
          <a:xfrm>
            <a:off x="20274889" y="19861605"/>
            <a:ext cx="9554400" cy="7261200"/>
            <a:chOff x="20274889" y="19861605"/>
            <a:chExt cx="9554400" cy="7261200"/>
          </a:xfrm>
        </p:grpSpPr>
        <p:sp>
          <p:nvSpPr>
            <p:cNvPr id="197" name="AutoShape 20">
              <a:extLst>
                <a:ext uri="{FF2B5EF4-FFF2-40B4-BE49-F238E27FC236}">
                  <a16:creationId xmlns:a16="http://schemas.microsoft.com/office/drawing/2014/main" id="{89165C1F-653A-4563-B583-835025C13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4889" y="19861605"/>
              <a:ext cx="9554400" cy="7261200"/>
            </a:xfrm>
            <a:prstGeom prst="roundRect">
              <a:avLst>
                <a:gd name="adj" fmla="val 3304"/>
              </a:avLst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wrap="none" lIns="136739" tIns="68370" rIns="136739" bIns="68370"/>
            <a:lstStyle/>
            <a:p>
              <a:pPr defTabSz="6245225"/>
              <a:endParaRPr lang="en-US" sz="6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17F83B-2909-46A4-90E3-5C40307F199E}"/>
                </a:ext>
              </a:extLst>
            </p:cNvPr>
            <p:cNvSpPr/>
            <p:nvPr/>
          </p:nvSpPr>
          <p:spPr bwMode="auto">
            <a:xfrm>
              <a:off x="20634184" y="20217791"/>
              <a:ext cx="8834717" cy="1134563"/>
            </a:xfrm>
            <a:prstGeom prst="rect">
              <a:avLst/>
            </a:prstGeom>
            <a:solidFill>
              <a:srgbClr val="E746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80000" defTabSz="2816225"/>
              <a:r>
                <a:rPr lang="en-GB" sz="4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Section title</a:t>
              </a:r>
              <a:endParaRPr kumimoji="0" lang="en-GB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7" name="Groupe 316">
            <a:extLst>
              <a:ext uri="{FF2B5EF4-FFF2-40B4-BE49-F238E27FC236}">
                <a16:creationId xmlns:a16="http://schemas.microsoft.com/office/drawing/2014/main" id="{DFEB1899-B894-4198-BC23-C69610BCEE8B}"/>
              </a:ext>
            </a:extLst>
          </p:cNvPr>
          <p:cNvGrpSpPr/>
          <p:nvPr/>
        </p:nvGrpSpPr>
        <p:grpSpPr>
          <a:xfrm>
            <a:off x="449985" y="27479465"/>
            <a:ext cx="9554400" cy="7261200"/>
            <a:chOff x="449985" y="27479465"/>
            <a:chExt cx="9554400" cy="7261200"/>
          </a:xfrm>
        </p:grpSpPr>
        <p:sp>
          <p:nvSpPr>
            <p:cNvPr id="204" name="AutoShape 20">
              <a:extLst>
                <a:ext uri="{FF2B5EF4-FFF2-40B4-BE49-F238E27FC236}">
                  <a16:creationId xmlns:a16="http://schemas.microsoft.com/office/drawing/2014/main" id="{B154DE70-8C98-430C-8762-A9944AD5F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85" y="27479465"/>
              <a:ext cx="9554400" cy="7261200"/>
            </a:xfrm>
            <a:prstGeom prst="roundRect">
              <a:avLst>
                <a:gd name="adj" fmla="val 3304"/>
              </a:avLst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wrap="none" lIns="136739" tIns="68370" rIns="136739" bIns="68370"/>
            <a:lstStyle/>
            <a:p>
              <a:pPr defTabSz="6245225"/>
              <a:endParaRPr lang="en-US" sz="6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F31D9C2-92E3-443C-8CE4-ECC6E38DF757}"/>
                </a:ext>
              </a:extLst>
            </p:cNvPr>
            <p:cNvSpPr/>
            <p:nvPr/>
          </p:nvSpPr>
          <p:spPr bwMode="auto">
            <a:xfrm>
              <a:off x="808354" y="27835823"/>
              <a:ext cx="8830374" cy="1134563"/>
            </a:xfrm>
            <a:prstGeom prst="rect">
              <a:avLst/>
            </a:prstGeom>
            <a:solidFill>
              <a:srgbClr val="E746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80000" defTabSz="2816225"/>
              <a:r>
                <a:rPr lang="en-GB" sz="4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Section title</a:t>
              </a:r>
              <a:endParaRPr kumimoji="0" lang="en-GB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6" name="Groupe 315">
            <a:extLst>
              <a:ext uri="{FF2B5EF4-FFF2-40B4-BE49-F238E27FC236}">
                <a16:creationId xmlns:a16="http://schemas.microsoft.com/office/drawing/2014/main" id="{093638FD-CCE5-4F9D-B9AD-6C0C8C714C32}"/>
              </a:ext>
            </a:extLst>
          </p:cNvPr>
          <p:cNvGrpSpPr/>
          <p:nvPr/>
        </p:nvGrpSpPr>
        <p:grpSpPr>
          <a:xfrm>
            <a:off x="10362436" y="27479465"/>
            <a:ext cx="9554400" cy="7261200"/>
            <a:chOff x="10362436" y="27479465"/>
            <a:chExt cx="9554400" cy="7261200"/>
          </a:xfrm>
        </p:grpSpPr>
        <p:sp>
          <p:nvSpPr>
            <p:cNvPr id="208" name="AutoShape 20">
              <a:extLst>
                <a:ext uri="{FF2B5EF4-FFF2-40B4-BE49-F238E27FC236}">
                  <a16:creationId xmlns:a16="http://schemas.microsoft.com/office/drawing/2014/main" id="{45AC90E3-3996-45EE-8FD2-B79698E8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2436" y="27479465"/>
              <a:ext cx="9554400" cy="7261200"/>
            </a:xfrm>
            <a:prstGeom prst="roundRect">
              <a:avLst>
                <a:gd name="adj" fmla="val 3304"/>
              </a:avLst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wrap="none" lIns="136739" tIns="68370" rIns="136739" bIns="68370"/>
            <a:lstStyle/>
            <a:p>
              <a:pPr defTabSz="6245225"/>
              <a:endParaRPr lang="en-US" sz="6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BF35DA0-7E05-4781-9B03-2BA0A32E3B98}"/>
                </a:ext>
              </a:extLst>
            </p:cNvPr>
            <p:cNvSpPr/>
            <p:nvPr/>
          </p:nvSpPr>
          <p:spPr bwMode="auto">
            <a:xfrm>
              <a:off x="10720636" y="27835823"/>
              <a:ext cx="8830885" cy="1134563"/>
            </a:xfrm>
            <a:prstGeom prst="rect">
              <a:avLst/>
            </a:prstGeom>
            <a:solidFill>
              <a:srgbClr val="E746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80000" defTabSz="2816225"/>
              <a:r>
                <a:rPr lang="en-GB" sz="4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Section title</a:t>
              </a:r>
              <a:endParaRPr kumimoji="0" lang="en-GB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5" name="Groupe 314">
            <a:extLst>
              <a:ext uri="{FF2B5EF4-FFF2-40B4-BE49-F238E27FC236}">
                <a16:creationId xmlns:a16="http://schemas.microsoft.com/office/drawing/2014/main" id="{347D753C-69A7-4A78-9157-F839AC9420FB}"/>
              </a:ext>
            </a:extLst>
          </p:cNvPr>
          <p:cNvGrpSpPr/>
          <p:nvPr/>
        </p:nvGrpSpPr>
        <p:grpSpPr>
          <a:xfrm>
            <a:off x="20274876" y="27479465"/>
            <a:ext cx="9554400" cy="7261200"/>
            <a:chOff x="20274876" y="27479465"/>
            <a:chExt cx="9554400" cy="7261200"/>
          </a:xfrm>
        </p:grpSpPr>
        <p:sp>
          <p:nvSpPr>
            <p:cNvPr id="216" name="AutoShape 20">
              <a:extLst>
                <a:ext uri="{FF2B5EF4-FFF2-40B4-BE49-F238E27FC236}">
                  <a16:creationId xmlns:a16="http://schemas.microsoft.com/office/drawing/2014/main" id="{511EC8AE-D20F-4649-92B2-068AA6B0B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4876" y="27479465"/>
              <a:ext cx="9554400" cy="7261200"/>
            </a:xfrm>
            <a:prstGeom prst="roundRect">
              <a:avLst>
                <a:gd name="adj" fmla="val 3304"/>
              </a:avLst>
            </a:prstGeom>
            <a:solidFill>
              <a:schemeClr val="bg1"/>
            </a:solidFill>
            <a:ln w="25400">
              <a:noFill/>
              <a:round/>
              <a:headEnd/>
              <a:tailEnd/>
            </a:ln>
          </p:spPr>
          <p:txBody>
            <a:bodyPr wrap="none" lIns="136739" tIns="68370" rIns="136739" bIns="68370"/>
            <a:lstStyle/>
            <a:p>
              <a:pPr defTabSz="6245225"/>
              <a:endParaRPr lang="en-US" sz="60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66D2182-795A-4358-A002-03EE5266AFCC}"/>
                </a:ext>
              </a:extLst>
            </p:cNvPr>
            <p:cNvSpPr/>
            <p:nvPr/>
          </p:nvSpPr>
          <p:spPr bwMode="auto">
            <a:xfrm>
              <a:off x="20635349" y="27840193"/>
              <a:ext cx="8828757" cy="1134563"/>
            </a:xfrm>
            <a:prstGeom prst="rect">
              <a:avLst/>
            </a:prstGeom>
            <a:solidFill>
              <a:srgbClr val="E7461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80000" defTabSz="2816225"/>
              <a:r>
                <a:rPr lang="en-GB" sz="4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Section title</a:t>
              </a:r>
              <a:endParaRPr kumimoji="0" lang="en-GB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7" name="TextBox 51"/>
          <p:cNvSpPr txBox="1">
            <a:spLocks noChangeArrowheads="1"/>
          </p:cNvSpPr>
          <p:nvPr/>
        </p:nvSpPr>
        <p:spPr bwMode="auto">
          <a:xfrm>
            <a:off x="15149552" y="7753759"/>
            <a:ext cx="13310435" cy="331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Text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914400" lvl="1" indent="-4572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 text </a:t>
            </a:r>
            <a:r>
              <a:rPr lang="en-GB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endParaRPr lang="en-GB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 text </a:t>
            </a:r>
            <a:r>
              <a:rPr lang="en-GB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endParaRPr lang="en-GB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en-GB" sz="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200000"/>
              </a:lnSpc>
              <a:spcAft>
                <a:spcPts val="0"/>
              </a:spcAft>
              <a:buFont typeface="Arial" charset="0"/>
              <a:buChar char="•"/>
            </a:pP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Text text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r>
              <a:rPr lang="en-GB" sz="26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endParaRPr lang="en-GB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75AE3D-BF01-4598-B23B-0FDEFE13EB46}"/>
              </a:ext>
            </a:extLst>
          </p:cNvPr>
          <p:cNvSpPr/>
          <p:nvPr/>
        </p:nvSpPr>
        <p:spPr>
          <a:xfrm>
            <a:off x="9481520" y="8678140"/>
            <a:ext cx="17823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2200" dirty="0">
                <a:solidFill>
                  <a:srgbClr val="558ED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annotation</a:t>
            </a:r>
          </a:p>
        </p:txBody>
      </p:sp>
      <p:cxnSp>
        <p:nvCxnSpPr>
          <p:cNvPr id="162" name="Connecteur droit avec flèche 9">
            <a:extLst>
              <a:ext uri="{FF2B5EF4-FFF2-40B4-BE49-F238E27FC236}">
                <a16:creationId xmlns:a16="http://schemas.microsoft.com/office/drawing/2014/main" id="{481BD041-8794-4220-A39A-5E10E8A45EB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758181" y="9073362"/>
            <a:ext cx="720000" cy="540000"/>
          </a:xfrm>
          <a:prstGeom prst="straightConnector1">
            <a:avLst/>
          </a:prstGeom>
          <a:noFill/>
          <a:ln w="25400">
            <a:solidFill>
              <a:srgbClr val="558ED5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DEF26E3-E6F2-4B87-832F-A9F0D57AE78D}"/>
              </a:ext>
            </a:extLst>
          </p:cNvPr>
          <p:cNvGrpSpPr/>
          <p:nvPr/>
        </p:nvGrpSpPr>
        <p:grpSpPr>
          <a:xfrm>
            <a:off x="1055643" y="8211072"/>
            <a:ext cx="5245764" cy="2966680"/>
            <a:chOff x="1055643" y="8211072"/>
            <a:chExt cx="5245764" cy="29666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E1D15F-C733-4A50-B281-84077FA4133D}"/>
                </a:ext>
              </a:extLst>
            </p:cNvPr>
            <p:cNvSpPr/>
            <p:nvPr/>
          </p:nvSpPr>
          <p:spPr bwMode="auto">
            <a:xfrm>
              <a:off x="1055643" y="8211072"/>
              <a:ext cx="5245764" cy="296668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16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257" name="ZoneTexte 256">
              <a:extLst>
                <a:ext uri="{FF2B5EF4-FFF2-40B4-BE49-F238E27FC236}">
                  <a16:creationId xmlns:a16="http://schemas.microsoft.com/office/drawing/2014/main" id="{73CFCD46-7CF2-4272-9F59-0F12AE92B3E1}"/>
                </a:ext>
              </a:extLst>
            </p:cNvPr>
            <p:cNvSpPr txBox="1"/>
            <p:nvPr/>
          </p:nvSpPr>
          <p:spPr>
            <a:xfrm>
              <a:off x="2244006" y="9109027"/>
              <a:ext cx="2869038" cy="11707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</a:rPr>
                <a:t>IMAGE</a:t>
              </a:r>
              <a:endParaRPr lang="en-GB" sz="44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16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16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11516</TotalTime>
  <Words>92</Words>
  <Application>Microsoft Office PowerPoint</Application>
  <PresentationFormat>Personnalisé</PresentationFormat>
  <Paragraphs>24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Verdana</vt:lpstr>
      <vt:lpstr>Default Design</vt:lpstr>
      <vt:lpstr>Présentation PowerPoint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creator>john.freeman</dc:creator>
  <cp:lastModifiedBy>Romain Lhermerout</cp:lastModifiedBy>
  <cp:revision>984</cp:revision>
  <cp:lastPrinted>2012-11-08T11:35:00Z</cp:lastPrinted>
  <dcterms:created xsi:type="dcterms:W3CDTF">2012-11-08T11:09:28Z</dcterms:created>
  <dcterms:modified xsi:type="dcterms:W3CDTF">2021-06-18T12:57:17Z</dcterms:modified>
</cp:coreProperties>
</file>