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5" r:id="rId1"/>
    <p:sldMasterId id="2147483847" r:id="rId2"/>
    <p:sldMasterId id="2147483851" r:id="rId3"/>
  </p:sldMasterIdLst>
  <p:notesMasterIdLst>
    <p:notesMasterId r:id="rId6"/>
  </p:notesMasterIdLst>
  <p:handoutMasterIdLst>
    <p:handoutMasterId r:id="rId7"/>
  </p:handoutMasterIdLst>
  <p:sldIdLst>
    <p:sldId id="256" r:id="rId4"/>
    <p:sldId id="258" r:id="rId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065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pos="151" userDrawn="1">
          <p15:clr>
            <a:srgbClr val="A4A3A4"/>
          </p15:clr>
        </p15:guide>
        <p15:guide id="7" pos="7529" userDrawn="1">
          <p15:clr>
            <a:srgbClr val="A4A3A4"/>
          </p15:clr>
        </p15:guide>
        <p15:guide id="8" pos="7348" userDrawn="1">
          <p15:clr>
            <a:srgbClr val="A4A3A4"/>
          </p15:clr>
        </p15:guide>
        <p15:guide id="9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B"/>
    <a:srgbClr val="282D46"/>
    <a:srgbClr val="E6500F"/>
    <a:srgbClr val="003366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9" autoAdjust="0"/>
    <p:restoredTop sz="94660"/>
  </p:normalViewPr>
  <p:slideViewPr>
    <p:cSldViewPr showGuides="1">
      <p:cViewPr varScale="1">
        <p:scale>
          <a:sx n="96" d="100"/>
          <a:sy n="96" d="100"/>
        </p:scale>
        <p:origin x="1476" y="84"/>
      </p:cViewPr>
      <p:guideLst>
        <p:guide orient="horz" pos="119"/>
        <p:guide orient="horz" pos="4065"/>
        <p:guide orient="horz" pos="3838"/>
        <p:guide orient="horz" pos="618"/>
        <p:guide orient="horz" pos="255"/>
        <p:guide pos="151"/>
        <p:guide pos="7529"/>
        <p:guide pos="7348"/>
        <p:guide pos="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24" d="100"/>
          <a:sy n="124" d="100"/>
        </p:scale>
        <p:origin x="49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fld id="{83E60E53-F045-4913-8E7F-6FE3146C87BC}" type="datetime1">
              <a:rPr lang="fr-FR"/>
              <a:pPr>
                <a:defRPr/>
              </a:pPr>
              <a:t>16/04/2024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fld id="{BECB2C05-C35C-4C0B-AF25-D296231BAC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76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fld id="{EC14C2DD-5DD3-431C-94F6-CF347C514599}" type="datetime1">
              <a:rPr lang="fr-FR"/>
              <a:pPr>
                <a:defRPr/>
              </a:pPr>
              <a:t>16/04/2024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fld id="{98679E9C-52BD-410C-8728-DAC3C47D80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466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pitchFamily="-65" charset="-128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B08BD919-556F-4ED1-B4ED-7D89550C1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66229"/>
            <a:ext cx="3851920" cy="3501007"/>
          </a:xfrm>
          <a:prstGeom prst="rect">
            <a:avLst/>
          </a:prstGeom>
        </p:spPr>
      </p:pic>
      <p:sp>
        <p:nvSpPr>
          <p:cNvPr id="28" name="Graphique 28">
            <a:extLst>
              <a:ext uri="{FF2B5EF4-FFF2-40B4-BE49-F238E27FC236}">
                <a16:creationId xmlns:a16="http://schemas.microsoft.com/office/drawing/2014/main" id="{B5CF94A3-1501-447F-8ED1-E8B13587D8C7}"/>
              </a:ext>
            </a:extLst>
          </p:cNvPr>
          <p:cNvSpPr/>
          <p:nvPr userDrawn="1"/>
        </p:nvSpPr>
        <p:spPr>
          <a:xfrm>
            <a:off x="-11648" y="0"/>
            <a:ext cx="9156700" cy="6870700"/>
          </a:xfrm>
          <a:custGeom>
            <a:avLst/>
            <a:gdLst>
              <a:gd name="connsiteX0" fmla="*/ 9525 w 9156700"/>
              <a:gd name="connsiteY0" fmla="*/ 9525 h 6870700"/>
              <a:gd name="connsiteX1" fmla="*/ 9525 w 9156700"/>
              <a:gd name="connsiteY1" fmla="*/ 3473069 h 6870700"/>
              <a:gd name="connsiteX2" fmla="*/ 3039110 w 9156700"/>
              <a:gd name="connsiteY2" fmla="*/ 5634101 h 6870700"/>
              <a:gd name="connsiteX3" fmla="*/ 3739388 w 9156700"/>
              <a:gd name="connsiteY3" fmla="*/ 6867525 h 6870700"/>
              <a:gd name="connsiteX4" fmla="*/ 9153525 w 9156700"/>
              <a:gd name="connsiteY4" fmla="*/ 6867525 h 6870700"/>
              <a:gd name="connsiteX5" fmla="*/ 9153525 w 9156700"/>
              <a:gd name="connsiteY5" fmla="*/ 9525 h 6870700"/>
              <a:gd name="connsiteX6" fmla="*/ 9525 w 9156700"/>
              <a:gd name="connsiteY6" fmla="*/ 9525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6700" h="6870700">
                <a:moveTo>
                  <a:pt x="9525" y="9525"/>
                </a:moveTo>
                <a:lnTo>
                  <a:pt x="9525" y="3473069"/>
                </a:lnTo>
                <a:lnTo>
                  <a:pt x="3039110" y="5634101"/>
                </a:lnTo>
                <a:cubicBezTo>
                  <a:pt x="3360039" y="5862955"/>
                  <a:pt x="3633597" y="6363462"/>
                  <a:pt x="3739388" y="6867525"/>
                </a:cubicBezTo>
                <a:lnTo>
                  <a:pt x="9153525" y="6867525"/>
                </a:lnTo>
                <a:lnTo>
                  <a:pt x="9153525" y="9525"/>
                </a:lnTo>
                <a:lnTo>
                  <a:pt x="9525" y="952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2BA899-2ACA-48D8-A4B4-B160AD33129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82826" y="2640659"/>
            <a:ext cx="288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3391E982-9368-4880-91D6-A2D504647DE8}"/>
              </a:ext>
            </a:extLst>
          </p:cNvPr>
          <p:cNvSpPr/>
          <p:nvPr userDrawn="1"/>
        </p:nvSpPr>
        <p:spPr bwMode="auto">
          <a:xfrm>
            <a:off x="0" y="2614964"/>
            <a:ext cx="1326123" cy="1641153"/>
          </a:xfrm>
          <a:custGeom>
            <a:avLst/>
            <a:gdLst>
              <a:gd name="connsiteX0" fmla="*/ 0 w 1326123"/>
              <a:gd name="connsiteY0" fmla="*/ 0 h 1641153"/>
              <a:gd name="connsiteX1" fmla="*/ 1152632 w 1326123"/>
              <a:gd name="connsiteY1" fmla="*/ 822191 h 1641153"/>
              <a:gd name="connsiteX2" fmla="*/ 1326123 w 1326123"/>
              <a:gd name="connsiteY2" fmla="*/ 1207706 h 1641153"/>
              <a:gd name="connsiteX3" fmla="*/ 1326123 w 1326123"/>
              <a:gd name="connsiteY3" fmla="*/ 1641153 h 1641153"/>
              <a:gd name="connsiteX4" fmla="*/ 0 w 1326123"/>
              <a:gd name="connsiteY4" fmla="*/ 695259 h 1641153"/>
              <a:gd name="connsiteX5" fmla="*/ 0 w 1326123"/>
              <a:gd name="connsiteY5" fmla="*/ 0 h 164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123" h="1641153">
                <a:moveTo>
                  <a:pt x="0" y="0"/>
                </a:moveTo>
                <a:lnTo>
                  <a:pt x="1152632" y="822191"/>
                </a:lnTo>
                <a:cubicBezTo>
                  <a:pt x="1248494" y="890516"/>
                  <a:pt x="1326123" y="1063161"/>
                  <a:pt x="1326123" y="1207706"/>
                </a:cubicBezTo>
                <a:lnTo>
                  <a:pt x="1326123" y="1641153"/>
                </a:lnTo>
                <a:lnTo>
                  <a:pt x="0" y="695259"/>
                </a:lnTo>
                <a:lnTo>
                  <a:pt x="0" y="0"/>
                </a:lnTo>
                <a:close/>
              </a:path>
            </a:pathLst>
          </a:custGeom>
          <a:solidFill>
            <a:srgbClr val="004B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9870D595-A7CA-4941-911D-565B8A4CEAD8}"/>
              </a:ext>
            </a:extLst>
          </p:cNvPr>
          <p:cNvSpPr/>
          <p:nvPr userDrawn="1"/>
        </p:nvSpPr>
        <p:spPr bwMode="auto">
          <a:xfrm>
            <a:off x="10293613" y="0"/>
            <a:ext cx="1894517" cy="1704513"/>
          </a:xfrm>
          <a:custGeom>
            <a:avLst/>
            <a:gdLst>
              <a:gd name="connsiteX0" fmla="*/ 0 w 1894517"/>
              <a:gd name="connsiteY0" fmla="*/ 0 h 1704513"/>
              <a:gd name="connsiteX1" fmla="*/ 1239603 w 1894517"/>
              <a:gd name="connsiteY1" fmla="*/ 0 h 1704513"/>
              <a:gd name="connsiteX2" fmla="*/ 1894517 w 1894517"/>
              <a:gd name="connsiteY2" fmla="*/ 467161 h 1704513"/>
              <a:gd name="connsiteX3" fmla="*/ 1894517 w 1894517"/>
              <a:gd name="connsiteY3" fmla="*/ 1704513 h 1704513"/>
              <a:gd name="connsiteX4" fmla="*/ 298591 w 1894517"/>
              <a:gd name="connsiteY4" fmla="*/ 566174 h 1704513"/>
              <a:gd name="connsiteX5" fmla="*/ 14110 w 1894517"/>
              <a:gd name="connsiteY5" fmla="*/ 78637 h 1704513"/>
              <a:gd name="connsiteX6" fmla="*/ 0 w 1894517"/>
              <a:gd name="connsiteY6" fmla="*/ 0 h 17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4517" h="1704513">
                <a:moveTo>
                  <a:pt x="0" y="0"/>
                </a:moveTo>
                <a:lnTo>
                  <a:pt x="1239603" y="0"/>
                </a:lnTo>
                <a:lnTo>
                  <a:pt x="1894517" y="467161"/>
                </a:lnTo>
                <a:lnTo>
                  <a:pt x="1894517" y="1704513"/>
                </a:lnTo>
                <a:lnTo>
                  <a:pt x="298591" y="566174"/>
                </a:lnTo>
                <a:cubicBezTo>
                  <a:pt x="170766" y="474976"/>
                  <a:pt x="61003" y="279347"/>
                  <a:pt x="14110" y="78637"/>
                </a:cubicBez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FC674926-2D17-4FB5-B3F0-84235A873478}"/>
              </a:ext>
            </a:extLst>
          </p:cNvPr>
          <p:cNvSpPr/>
          <p:nvPr userDrawn="1"/>
        </p:nvSpPr>
        <p:spPr bwMode="auto">
          <a:xfrm>
            <a:off x="10645212" y="673269"/>
            <a:ext cx="1542918" cy="1568643"/>
          </a:xfrm>
          <a:custGeom>
            <a:avLst/>
            <a:gdLst>
              <a:gd name="connsiteX0" fmla="*/ 0 w 1542918"/>
              <a:gd name="connsiteY0" fmla="*/ 0 h 1568643"/>
              <a:gd name="connsiteX1" fmla="*/ 1542918 w 1542918"/>
              <a:gd name="connsiteY1" fmla="*/ 1100589 h 1568643"/>
              <a:gd name="connsiteX2" fmla="*/ 1542918 w 1542918"/>
              <a:gd name="connsiteY2" fmla="*/ 1568643 h 1568643"/>
              <a:gd name="connsiteX3" fmla="*/ 116802 w 1542918"/>
              <a:gd name="connsiteY3" fmla="*/ 551425 h 1568643"/>
              <a:gd name="connsiteX4" fmla="*/ 0 w 1542918"/>
              <a:gd name="connsiteY4" fmla="*/ 291815 h 1568643"/>
              <a:gd name="connsiteX5" fmla="*/ 0 w 1542918"/>
              <a:gd name="connsiteY5" fmla="*/ 0 h 156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2918" h="1568643">
                <a:moveTo>
                  <a:pt x="0" y="0"/>
                </a:moveTo>
                <a:lnTo>
                  <a:pt x="1542918" y="1100589"/>
                </a:lnTo>
                <a:lnTo>
                  <a:pt x="1542918" y="1568643"/>
                </a:lnTo>
                <a:lnTo>
                  <a:pt x="116802" y="551425"/>
                </a:lnTo>
                <a:cubicBezTo>
                  <a:pt x="52327" y="505425"/>
                  <a:pt x="0" y="389193"/>
                  <a:pt x="0" y="29181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B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B1B89541-4DA6-414C-8CFF-5F301AC9BE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8838" y="827590"/>
            <a:ext cx="3288295" cy="1260000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3977E438-102A-4B25-A1CD-A5EC633A2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1059" y="2274625"/>
            <a:ext cx="5523851" cy="2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érieur 01 (vie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AD20E5-F7F8-4CA6-80D4-F91EB9D67868}"/>
              </a:ext>
            </a:extLst>
          </p:cNvPr>
          <p:cNvSpPr/>
          <p:nvPr userDrawn="1"/>
        </p:nvSpPr>
        <p:spPr bwMode="auto">
          <a:xfrm>
            <a:off x="335360" y="188913"/>
            <a:ext cx="11521280" cy="6264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7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fr-FR">
              <a:latin typeface="Times" pitchFamily="-65" charset="0"/>
              <a:ea typeface="Geneva" pitchFamily="-112" charset="-128"/>
              <a:cs typeface="+mn-cs"/>
            </a:endParaRPr>
          </a:p>
        </p:txBody>
      </p:sp>
      <p:sp>
        <p:nvSpPr>
          <p:cNvPr id="18" name="Espace réservé de la date 3">
            <a:extLst>
              <a:ext uri="{FF2B5EF4-FFF2-40B4-BE49-F238E27FC236}">
                <a16:creationId xmlns:a16="http://schemas.microsoft.com/office/drawing/2014/main" id="{F2BD57AD-288E-43EA-857A-DE57AFD9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3040" y="6475413"/>
            <a:ext cx="2133600" cy="261937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CF0E306D-7F6F-49DC-8F29-77E409F24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5360" y="6475413"/>
            <a:ext cx="622300" cy="261937"/>
          </a:xfr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A995EA-4E48-44AF-AC4A-9FDDF5FE50B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FEBC570D-72FA-4BC1-9991-A1C4303B64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2743" y="6536520"/>
            <a:ext cx="462651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3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érieu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7CB317-36AD-4FD0-A5D7-70E30575AF96}"/>
              </a:ext>
            </a:extLst>
          </p:cNvPr>
          <p:cNvSpPr/>
          <p:nvPr userDrawn="1"/>
        </p:nvSpPr>
        <p:spPr bwMode="auto">
          <a:xfrm>
            <a:off x="335360" y="188913"/>
            <a:ext cx="11521280" cy="6264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7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fr-FR">
              <a:latin typeface="Times" pitchFamily="-65" charset="0"/>
              <a:ea typeface="Geneva" pitchFamily="-112" charset="-128"/>
              <a:cs typeface="+mn-cs"/>
            </a:endParaRP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F61B3035-A038-4345-B4F6-59533BB4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3040" y="6475413"/>
            <a:ext cx="2133600" cy="261937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1FA4B939-5938-4EB5-A7B3-9C35FCB9D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5360" y="6475413"/>
            <a:ext cx="622300" cy="261937"/>
          </a:xfr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A995EA-4E48-44AF-AC4A-9FDDF5FE50B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Graphique 16">
            <a:extLst>
              <a:ext uri="{FF2B5EF4-FFF2-40B4-BE49-F238E27FC236}">
                <a16:creationId xmlns:a16="http://schemas.microsoft.com/office/drawing/2014/main" id="{966177A1-A79D-461F-840D-0B3B12B33A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383" y="466654"/>
            <a:ext cx="1127418" cy="43200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6D836C45-E03E-4A08-B690-64D4D3E86B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2743" y="6536520"/>
            <a:ext cx="462651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érieur 03 (avec pied de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C0C749-1663-4AAA-A23A-02C868F1A85D}"/>
              </a:ext>
            </a:extLst>
          </p:cNvPr>
          <p:cNvSpPr/>
          <p:nvPr userDrawn="1"/>
        </p:nvSpPr>
        <p:spPr bwMode="auto">
          <a:xfrm>
            <a:off x="335360" y="188913"/>
            <a:ext cx="11521280" cy="6264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2700000" algn="tl" rotWithShape="0">
              <a:prstClr val="black">
                <a:alpha val="7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fr-FR">
              <a:latin typeface="Times" pitchFamily="-65" charset="0"/>
              <a:ea typeface="Geneva" pitchFamily="-112" charset="-128"/>
              <a:cs typeface="+mn-cs"/>
            </a:endParaRP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6C9AD06C-2E35-4690-9C66-C85620E9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3040" y="6475413"/>
            <a:ext cx="2133600" cy="261937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3057730D-33D3-4E01-89F1-F172E4714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5360" y="6475413"/>
            <a:ext cx="622300" cy="261937"/>
          </a:xfr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A995EA-4E48-44AF-AC4A-9FDDF5FE50B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539A829B-465C-416A-A927-262C5FFA3A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383" y="466654"/>
            <a:ext cx="1127418" cy="432000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BAD35F2A-1CA7-483C-8581-195977B182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2743" y="6536520"/>
            <a:ext cx="462651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8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theme" Target="../theme/theme3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54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Geneva" pitchFamily="-65" charset="-128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9pPr>
    </p:titleStyle>
    <p:bodyStyle>
      <a:lvl1pPr marL="341313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Calibri" panose="020F0502020204030204" pitchFamily="34" charset="0"/>
        </a:defRPr>
      </a:lvl1pPr>
      <a:lvl2pPr marL="7413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2pPr>
      <a:lvl3pPr marL="114141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4pPr>
      <a:lvl5pPr marL="205581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5B2A3F2-4D6B-4741-AB18-88F91A5506B1}"/>
              </a:ext>
            </a:extLst>
          </p:cNvPr>
          <p:cNvSpPr/>
          <p:nvPr userDrawn="1"/>
        </p:nvSpPr>
        <p:spPr bwMode="auto">
          <a:xfrm>
            <a:off x="0" y="0"/>
            <a:ext cx="12191998" cy="6858000"/>
          </a:xfrm>
          <a:prstGeom prst="rect">
            <a:avLst/>
          </a:prstGeom>
          <a:solidFill>
            <a:srgbClr val="004B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14" name="Espace réservé du titre 1">
            <a:extLst>
              <a:ext uri="{FF2B5EF4-FFF2-40B4-BE49-F238E27FC236}">
                <a16:creationId xmlns:a16="http://schemas.microsoft.com/office/drawing/2014/main" id="{3A430F23-141A-473D-9818-D02C336D98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672AC796-621A-4FC2-A086-62652550E5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01B449A0-5518-4DF0-B810-EBA111CEF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81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fld id="{FD5EA77E-AB17-4CAB-887D-E55E2CC9E38D}" type="datetimeFigureOut">
              <a:rPr lang="fr-FR"/>
              <a:pPr>
                <a:defRPr/>
              </a:pPr>
              <a:t>16/04/2024</a:t>
            </a:fld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A585C3FC-96D7-4F9B-A092-0E50EE6F4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27C340CD-E54E-400B-B41C-D31ECE9A8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Geneva" pitchFamily="-112" charset="-128"/>
                <a:cs typeface="+mn-cs"/>
              </a:defRPr>
            </a:lvl1pPr>
          </a:lstStyle>
          <a:p>
            <a:pPr>
              <a:defRPr/>
            </a:pPr>
            <a:fld id="{17138208-ADF5-48B3-82F2-0E377832A01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3BF4D16-6242-4E19-AC04-ACDDA0FED3FA}"/>
              </a:ext>
            </a:extLst>
          </p:cNvPr>
          <p:cNvSpPr/>
          <p:nvPr userDrawn="1"/>
        </p:nvSpPr>
        <p:spPr bwMode="auto">
          <a:xfrm>
            <a:off x="1" y="3861048"/>
            <a:ext cx="211823" cy="613372"/>
          </a:xfrm>
          <a:custGeom>
            <a:avLst/>
            <a:gdLst>
              <a:gd name="connsiteX0" fmla="*/ 0 w 151451"/>
              <a:gd name="connsiteY0" fmla="*/ 0 h 438554"/>
              <a:gd name="connsiteX1" fmla="*/ 68969 w 151451"/>
              <a:gd name="connsiteY1" fmla="*/ 49197 h 438554"/>
              <a:gd name="connsiteX2" fmla="*/ 151451 w 151451"/>
              <a:gd name="connsiteY2" fmla="*/ 232482 h 438554"/>
              <a:gd name="connsiteX3" fmla="*/ 151451 w 151451"/>
              <a:gd name="connsiteY3" fmla="*/ 438554 h 438554"/>
              <a:gd name="connsiteX4" fmla="*/ 0 w 151451"/>
              <a:gd name="connsiteY4" fmla="*/ 330528 h 438554"/>
              <a:gd name="connsiteX5" fmla="*/ 0 w 151451"/>
              <a:gd name="connsiteY5" fmla="*/ 0 h 4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51" h="438554">
                <a:moveTo>
                  <a:pt x="0" y="0"/>
                </a:moveTo>
                <a:lnTo>
                  <a:pt x="68969" y="49197"/>
                </a:lnTo>
                <a:cubicBezTo>
                  <a:pt x="114544" y="81681"/>
                  <a:pt x="151451" y="163761"/>
                  <a:pt x="151451" y="232482"/>
                </a:cubicBezTo>
                <a:lnTo>
                  <a:pt x="151451" y="438554"/>
                </a:lnTo>
                <a:lnTo>
                  <a:pt x="0" y="3305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B3A711B0-2A9B-4FA5-9DB4-9733EBF912B7}"/>
              </a:ext>
            </a:extLst>
          </p:cNvPr>
          <p:cNvSpPr/>
          <p:nvPr userDrawn="1"/>
        </p:nvSpPr>
        <p:spPr bwMode="auto">
          <a:xfrm>
            <a:off x="0" y="4406828"/>
            <a:ext cx="211824" cy="1362669"/>
          </a:xfrm>
          <a:custGeom>
            <a:avLst/>
            <a:gdLst>
              <a:gd name="connsiteX0" fmla="*/ 0 w 211824"/>
              <a:gd name="connsiteY0" fmla="*/ 0 h 1362669"/>
              <a:gd name="connsiteX1" fmla="*/ 23283 w 211824"/>
              <a:gd name="connsiteY1" fmla="*/ 27507 h 1362669"/>
              <a:gd name="connsiteX2" fmla="*/ 211824 w 211824"/>
              <a:gd name="connsiteY2" fmla="*/ 591275 h 1362669"/>
              <a:gd name="connsiteX3" fmla="*/ 211824 w 211824"/>
              <a:gd name="connsiteY3" fmla="*/ 1362669 h 1362669"/>
              <a:gd name="connsiteX4" fmla="*/ 0 w 211824"/>
              <a:gd name="connsiteY4" fmla="*/ 1211580 h 1362669"/>
              <a:gd name="connsiteX5" fmla="*/ 0 w 211824"/>
              <a:gd name="connsiteY5" fmla="*/ 0 h 136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24" h="1362669">
                <a:moveTo>
                  <a:pt x="0" y="0"/>
                </a:moveTo>
                <a:lnTo>
                  <a:pt x="23283" y="27507"/>
                </a:lnTo>
                <a:cubicBezTo>
                  <a:pt x="134112" y="177279"/>
                  <a:pt x="211824" y="398342"/>
                  <a:pt x="211824" y="591275"/>
                </a:cubicBezTo>
                <a:lnTo>
                  <a:pt x="211824" y="1362669"/>
                </a:lnTo>
                <a:lnTo>
                  <a:pt x="0" y="1211580"/>
                </a:ln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B3B80A10-00CA-4B5F-ABF9-C8661A46EF9C}"/>
              </a:ext>
            </a:extLst>
          </p:cNvPr>
          <p:cNvSpPr/>
          <p:nvPr userDrawn="1"/>
        </p:nvSpPr>
        <p:spPr bwMode="auto">
          <a:xfrm>
            <a:off x="0" y="5803529"/>
            <a:ext cx="1077934" cy="1054471"/>
          </a:xfrm>
          <a:custGeom>
            <a:avLst/>
            <a:gdLst>
              <a:gd name="connsiteX0" fmla="*/ 0 w 1077934"/>
              <a:gd name="connsiteY0" fmla="*/ 0 h 1054471"/>
              <a:gd name="connsiteX1" fmla="*/ 887196 w 1077934"/>
              <a:gd name="connsiteY1" fmla="*/ 632851 h 1054471"/>
              <a:gd name="connsiteX2" fmla="*/ 1074223 w 1077934"/>
              <a:gd name="connsiteY2" fmla="*/ 996248 h 1054471"/>
              <a:gd name="connsiteX3" fmla="*/ 1077934 w 1077934"/>
              <a:gd name="connsiteY3" fmla="*/ 1054471 h 1054471"/>
              <a:gd name="connsiteX4" fmla="*/ 405804 w 1077934"/>
              <a:gd name="connsiteY4" fmla="*/ 1054471 h 1054471"/>
              <a:gd name="connsiteX5" fmla="*/ 0 w 1077934"/>
              <a:gd name="connsiteY5" fmla="*/ 765020 h 1054471"/>
              <a:gd name="connsiteX6" fmla="*/ 0 w 1077934"/>
              <a:gd name="connsiteY6" fmla="*/ 0 h 105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934" h="1054471">
                <a:moveTo>
                  <a:pt x="0" y="0"/>
                </a:moveTo>
                <a:lnTo>
                  <a:pt x="887196" y="632851"/>
                </a:lnTo>
                <a:cubicBezTo>
                  <a:pt x="979494" y="698636"/>
                  <a:pt x="1056431" y="852306"/>
                  <a:pt x="1074223" y="996248"/>
                </a:cubicBezTo>
                <a:lnTo>
                  <a:pt x="1077934" y="1054471"/>
                </a:lnTo>
                <a:lnTo>
                  <a:pt x="405804" y="1054471"/>
                </a:lnTo>
                <a:lnTo>
                  <a:pt x="0" y="7650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DA1C906-327A-4DF1-BF0A-2D8AC46ED8B4}"/>
              </a:ext>
            </a:extLst>
          </p:cNvPr>
          <p:cNvSpPr/>
          <p:nvPr userDrawn="1"/>
        </p:nvSpPr>
        <p:spPr bwMode="auto">
          <a:xfrm>
            <a:off x="11150471" y="1"/>
            <a:ext cx="1041529" cy="932293"/>
          </a:xfrm>
          <a:custGeom>
            <a:avLst/>
            <a:gdLst>
              <a:gd name="connsiteX0" fmla="*/ 0 w 1041529"/>
              <a:gd name="connsiteY0" fmla="*/ 0 h 932293"/>
              <a:gd name="connsiteX1" fmla="*/ 1041529 w 1041529"/>
              <a:gd name="connsiteY1" fmla="*/ 0 h 932293"/>
              <a:gd name="connsiteX2" fmla="*/ 1041529 w 1041529"/>
              <a:gd name="connsiteY2" fmla="*/ 932293 h 932293"/>
              <a:gd name="connsiteX3" fmla="*/ 247215 w 1041529"/>
              <a:gd name="connsiteY3" fmla="*/ 365726 h 932293"/>
              <a:gd name="connsiteX4" fmla="*/ 28924 w 1041529"/>
              <a:gd name="connsiteY4" fmla="*/ 73526 h 932293"/>
              <a:gd name="connsiteX5" fmla="*/ 0 w 1041529"/>
              <a:gd name="connsiteY5" fmla="*/ 0 h 93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1529" h="932293">
                <a:moveTo>
                  <a:pt x="0" y="0"/>
                </a:moveTo>
                <a:lnTo>
                  <a:pt x="1041529" y="0"/>
                </a:lnTo>
                <a:lnTo>
                  <a:pt x="1041529" y="932293"/>
                </a:lnTo>
                <a:lnTo>
                  <a:pt x="247215" y="365726"/>
                </a:lnTo>
                <a:cubicBezTo>
                  <a:pt x="161998" y="304928"/>
                  <a:pt x="84809" y="197715"/>
                  <a:pt x="28924" y="73526"/>
                </a:cubicBez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771355CE-436E-4975-A253-F91E3D8D5C8F}"/>
              </a:ext>
            </a:extLst>
          </p:cNvPr>
          <p:cNvSpPr/>
          <p:nvPr userDrawn="1"/>
        </p:nvSpPr>
        <p:spPr bwMode="auto">
          <a:xfrm>
            <a:off x="11707042" y="692685"/>
            <a:ext cx="484956" cy="886957"/>
          </a:xfrm>
          <a:custGeom>
            <a:avLst/>
            <a:gdLst>
              <a:gd name="connsiteX0" fmla="*/ 0 w 484956"/>
              <a:gd name="connsiteY0" fmla="*/ 0 h 886957"/>
              <a:gd name="connsiteX1" fmla="*/ 484956 w 484956"/>
              <a:gd name="connsiteY1" fmla="*/ 345927 h 886957"/>
              <a:gd name="connsiteX2" fmla="*/ 484956 w 484956"/>
              <a:gd name="connsiteY2" fmla="*/ 886957 h 886957"/>
              <a:gd name="connsiteX3" fmla="*/ 135000 w 484956"/>
              <a:gd name="connsiteY3" fmla="*/ 637341 h 886957"/>
              <a:gd name="connsiteX4" fmla="*/ 0 w 484956"/>
              <a:gd name="connsiteY4" fmla="*/ 337282 h 886957"/>
              <a:gd name="connsiteX5" fmla="*/ 0 w 484956"/>
              <a:gd name="connsiteY5" fmla="*/ 0 h 88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956" h="886957">
                <a:moveTo>
                  <a:pt x="0" y="0"/>
                </a:moveTo>
                <a:lnTo>
                  <a:pt x="484956" y="345927"/>
                </a:lnTo>
                <a:lnTo>
                  <a:pt x="484956" y="886957"/>
                </a:lnTo>
                <a:lnTo>
                  <a:pt x="135000" y="637341"/>
                </a:lnTo>
                <a:cubicBezTo>
                  <a:pt x="60480" y="584174"/>
                  <a:pt x="0" y="449832"/>
                  <a:pt x="0" y="3372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91673781-313A-4198-9971-8943BA63EB0B}"/>
              </a:ext>
            </a:extLst>
          </p:cNvPr>
          <p:cNvSpPr/>
          <p:nvPr userDrawn="1"/>
        </p:nvSpPr>
        <p:spPr bwMode="auto">
          <a:xfrm>
            <a:off x="11881016" y="1744752"/>
            <a:ext cx="310983" cy="1459242"/>
          </a:xfrm>
          <a:custGeom>
            <a:avLst/>
            <a:gdLst>
              <a:gd name="connsiteX0" fmla="*/ 0 w 310983"/>
              <a:gd name="connsiteY0" fmla="*/ 0 h 1459242"/>
              <a:gd name="connsiteX1" fmla="*/ 310983 w 310983"/>
              <a:gd name="connsiteY1" fmla="*/ 221829 h 1459242"/>
              <a:gd name="connsiteX2" fmla="*/ 310983 w 310983"/>
              <a:gd name="connsiteY2" fmla="*/ 1459242 h 1459242"/>
              <a:gd name="connsiteX3" fmla="*/ 308757 w 310983"/>
              <a:gd name="connsiteY3" fmla="*/ 1457654 h 1459242"/>
              <a:gd name="connsiteX4" fmla="*/ 0 w 310983"/>
              <a:gd name="connsiteY4" fmla="*/ 771394 h 1459242"/>
              <a:gd name="connsiteX5" fmla="*/ 0 w 310983"/>
              <a:gd name="connsiteY5" fmla="*/ 0 h 145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983" h="1459242">
                <a:moveTo>
                  <a:pt x="0" y="0"/>
                </a:moveTo>
                <a:lnTo>
                  <a:pt x="310983" y="221829"/>
                </a:lnTo>
                <a:lnTo>
                  <a:pt x="310983" y="1459242"/>
                </a:lnTo>
                <a:lnTo>
                  <a:pt x="308757" y="1457654"/>
                </a:lnTo>
                <a:cubicBezTo>
                  <a:pt x="138323" y="1336057"/>
                  <a:pt x="0" y="1028804"/>
                  <a:pt x="0" y="771394"/>
                </a:cubicBez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8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Geneva" pitchFamily="-65" charset="-128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9pPr>
    </p:titleStyle>
    <p:bodyStyle>
      <a:lvl1pPr marL="341313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Calibri" panose="020F0502020204030204" pitchFamily="34" charset="0"/>
        </a:defRPr>
      </a:lvl1pPr>
      <a:lvl2pPr marL="7413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2pPr>
      <a:lvl3pPr marL="114141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4pPr>
      <a:lvl5pPr marL="205581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23">
            <a:extLst>
              <a:ext uri="{FF2B5EF4-FFF2-40B4-BE49-F238E27FC236}">
                <a16:creationId xmlns:a16="http://schemas.microsoft.com/office/drawing/2014/main" id="{D5A2D6EC-9DB1-4F23-A88F-AD9A6C52ABA1}"/>
              </a:ext>
            </a:extLst>
          </p:cNvPr>
          <p:cNvSpPr/>
          <p:nvPr userDrawn="1"/>
        </p:nvSpPr>
        <p:spPr>
          <a:xfrm>
            <a:off x="179512" y="3140968"/>
            <a:ext cx="2990769" cy="2926681"/>
          </a:xfrm>
          <a:custGeom>
            <a:avLst/>
            <a:gdLst>
              <a:gd name="connsiteX0" fmla="*/ 2492026 w 2667000"/>
              <a:gd name="connsiteY0" fmla="*/ 1779651 h 2609850"/>
              <a:gd name="connsiteX1" fmla="*/ 2667857 w 2667000"/>
              <a:gd name="connsiteY1" fmla="*/ 2170367 h 2609850"/>
              <a:gd name="connsiteX2" fmla="*/ 2667857 w 2667000"/>
              <a:gd name="connsiteY2" fmla="*/ 2609660 h 2609850"/>
              <a:gd name="connsiteX3" fmla="*/ 182975 w 2667000"/>
              <a:gd name="connsiteY3" fmla="*/ 837248 h 2609850"/>
              <a:gd name="connsiteX4" fmla="*/ 7144 w 2667000"/>
              <a:gd name="connsiteY4" fmla="*/ 446437 h 2609850"/>
              <a:gd name="connsiteX5" fmla="*/ 7144 w 2667000"/>
              <a:gd name="connsiteY5" fmla="*/ 7144 h 2609850"/>
              <a:gd name="connsiteX6" fmla="*/ 2492026 w 2667000"/>
              <a:gd name="connsiteY6" fmla="*/ 1779651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000" h="2609850">
                <a:moveTo>
                  <a:pt x="2492026" y="1779651"/>
                </a:moveTo>
                <a:cubicBezTo>
                  <a:pt x="2589181" y="1848898"/>
                  <a:pt x="2667857" y="2023872"/>
                  <a:pt x="2667857" y="2170367"/>
                </a:cubicBezTo>
                <a:lnTo>
                  <a:pt x="2667857" y="2609660"/>
                </a:lnTo>
                <a:lnTo>
                  <a:pt x="182975" y="837248"/>
                </a:lnTo>
                <a:cubicBezTo>
                  <a:pt x="85916" y="768001"/>
                  <a:pt x="7144" y="593027"/>
                  <a:pt x="7144" y="446437"/>
                </a:cubicBezTo>
                <a:lnTo>
                  <a:pt x="7144" y="7144"/>
                </a:lnTo>
                <a:lnTo>
                  <a:pt x="2492026" y="1779651"/>
                </a:lnTo>
                <a:close/>
              </a:path>
            </a:pathLst>
          </a:custGeom>
          <a:solidFill>
            <a:srgbClr val="282D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solidFill>
                <a:srgbClr val="003366"/>
              </a:solidFill>
            </a:endParaRP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381ACCF-A579-4B3B-B9FF-CABD197DE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5840" y="2670199"/>
            <a:ext cx="2880320" cy="149451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3B5F55D-437D-4C46-8375-22D34DF4769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24000" y="6648"/>
            <a:ext cx="9144000" cy="201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Geneva" pitchFamily="-65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9pPr>
          </a:lstStyle>
          <a:p>
            <a:pPr>
              <a:defRPr/>
            </a:pPr>
            <a:r>
              <a:rPr lang="fr-FR" altLang="fr-FR" sz="9600" kern="0" dirty="0">
                <a:solidFill>
                  <a:schemeClr val="tx1"/>
                </a:solidFill>
                <a:latin typeface="Calibri Light" pitchFamily="34" charset="0"/>
                <a:ea typeface="MS PGothic" pitchFamily="34" charset="-128"/>
                <a:cs typeface="Arial" charset="0"/>
              </a:rPr>
              <a:t>Boite à outils</a:t>
            </a:r>
          </a:p>
          <a:p>
            <a:pPr>
              <a:defRPr/>
            </a:pPr>
            <a:r>
              <a:rPr lang="fr-FR" altLang="fr-FR" sz="3600" kern="0" dirty="0">
                <a:solidFill>
                  <a:schemeClr val="bg1">
                    <a:lumMod val="50000"/>
                  </a:schemeClr>
                </a:solidFill>
                <a:latin typeface="Calibri Light" pitchFamily="34" charset="0"/>
                <a:ea typeface="MS PGothic" pitchFamily="34" charset="-128"/>
                <a:cs typeface="Arial" charset="0"/>
              </a:rPr>
              <a:t>Formes disponibles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9DA4DFE-19A9-40D7-B3ED-0452F915B47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34888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99FDD0C-E956-46EB-B009-0506E5BB7D79}"/>
              </a:ext>
            </a:extLst>
          </p:cNvPr>
          <p:cNvSpPr/>
          <p:nvPr userDrawn="1"/>
        </p:nvSpPr>
        <p:spPr>
          <a:xfrm>
            <a:off x="10287317" y="4077072"/>
            <a:ext cx="1904683" cy="2595993"/>
          </a:xfrm>
          <a:custGeom>
            <a:avLst/>
            <a:gdLst>
              <a:gd name="connsiteX0" fmla="*/ 0 w 1904683"/>
              <a:gd name="connsiteY0" fmla="*/ 0 h 2595993"/>
              <a:gd name="connsiteX1" fmla="*/ 1904683 w 1904683"/>
              <a:gd name="connsiteY1" fmla="*/ 1358641 h 2595993"/>
              <a:gd name="connsiteX2" fmla="*/ 1904683 w 1904683"/>
              <a:gd name="connsiteY2" fmla="*/ 2595993 h 2595993"/>
              <a:gd name="connsiteX3" fmla="*/ 308757 w 1904683"/>
              <a:gd name="connsiteY3" fmla="*/ 1457654 h 2595993"/>
              <a:gd name="connsiteX4" fmla="*/ 0 w 1904683"/>
              <a:gd name="connsiteY4" fmla="*/ 771394 h 2595993"/>
              <a:gd name="connsiteX5" fmla="*/ 0 w 1904683"/>
              <a:gd name="connsiteY5" fmla="*/ 0 h 25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4683" h="2595993">
                <a:moveTo>
                  <a:pt x="0" y="0"/>
                </a:moveTo>
                <a:lnTo>
                  <a:pt x="1904683" y="1358641"/>
                </a:lnTo>
                <a:lnTo>
                  <a:pt x="1904683" y="2595993"/>
                </a:lnTo>
                <a:lnTo>
                  <a:pt x="308757" y="1457654"/>
                </a:lnTo>
                <a:cubicBezTo>
                  <a:pt x="138323" y="1336057"/>
                  <a:pt x="0" y="1028804"/>
                  <a:pt x="0" y="771394"/>
                </a:cubicBezTo>
                <a:lnTo>
                  <a:pt x="0" y="0"/>
                </a:lnTo>
                <a:close/>
              </a:path>
            </a:pathLst>
          </a:custGeom>
          <a:solidFill>
            <a:srgbClr val="282D4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fr-FR">
              <a:solidFill>
                <a:srgbClr val="003366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41535CEA-181E-4B71-AEAB-3B5AF4614E38}"/>
              </a:ext>
            </a:extLst>
          </p:cNvPr>
          <p:cNvSpPr/>
          <p:nvPr userDrawn="1"/>
        </p:nvSpPr>
        <p:spPr bwMode="auto">
          <a:xfrm>
            <a:off x="1960" y="4077072"/>
            <a:ext cx="1326123" cy="1641153"/>
          </a:xfrm>
          <a:custGeom>
            <a:avLst/>
            <a:gdLst>
              <a:gd name="connsiteX0" fmla="*/ 0 w 1326123"/>
              <a:gd name="connsiteY0" fmla="*/ 0 h 1641153"/>
              <a:gd name="connsiteX1" fmla="*/ 1152632 w 1326123"/>
              <a:gd name="connsiteY1" fmla="*/ 822191 h 1641153"/>
              <a:gd name="connsiteX2" fmla="*/ 1326123 w 1326123"/>
              <a:gd name="connsiteY2" fmla="*/ 1207706 h 1641153"/>
              <a:gd name="connsiteX3" fmla="*/ 1326123 w 1326123"/>
              <a:gd name="connsiteY3" fmla="*/ 1641153 h 1641153"/>
              <a:gd name="connsiteX4" fmla="*/ 0 w 1326123"/>
              <a:gd name="connsiteY4" fmla="*/ 695259 h 1641153"/>
              <a:gd name="connsiteX5" fmla="*/ 0 w 1326123"/>
              <a:gd name="connsiteY5" fmla="*/ 0 h 164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123" h="1641153">
                <a:moveTo>
                  <a:pt x="0" y="0"/>
                </a:moveTo>
                <a:lnTo>
                  <a:pt x="1152632" y="822191"/>
                </a:lnTo>
                <a:cubicBezTo>
                  <a:pt x="1248494" y="890516"/>
                  <a:pt x="1326123" y="1063161"/>
                  <a:pt x="1326123" y="1207706"/>
                </a:cubicBezTo>
                <a:lnTo>
                  <a:pt x="1326123" y="1641153"/>
                </a:lnTo>
                <a:lnTo>
                  <a:pt x="0" y="695259"/>
                </a:lnTo>
                <a:lnTo>
                  <a:pt x="0" y="0"/>
                </a:lnTo>
                <a:close/>
              </a:path>
            </a:pathLst>
          </a:custGeom>
          <a:solidFill>
            <a:srgbClr val="E65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3E41D01-1D84-4227-BF51-8B6F29DD40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3909" y="3885815"/>
            <a:ext cx="4741106" cy="22137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C01BE1AD-E440-4FB5-92B1-46C52FDE96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5720" y="3293458"/>
            <a:ext cx="4741106" cy="2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0325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Geneva" pitchFamily="-65" charset="-128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-65" charset="-128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65" charset="0"/>
        </a:defRPr>
      </a:lvl9pPr>
    </p:titleStyle>
    <p:bodyStyle>
      <a:lvl1pPr marL="341313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Calibri" panose="020F0502020204030204" pitchFamily="34" charset="0"/>
        </a:defRPr>
      </a:lvl1pPr>
      <a:lvl2pPr marL="7413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2pPr>
      <a:lvl3pPr marL="114141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4pPr>
      <a:lvl5pPr marL="205581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Geneva" pitchFamily="-65" charset="-128"/>
          <a:cs typeface="Genev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3742754-3E24-49BB-AA1F-B44061E34852}"/>
              </a:ext>
            </a:extLst>
          </p:cNvPr>
          <p:cNvSpPr txBox="1"/>
          <p:nvPr/>
        </p:nvSpPr>
        <p:spPr>
          <a:xfrm>
            <a:off x="9336360" y="618653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date</a:t>
            </a:r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15E5C62-AE44-40C3-B7B0-BD51F1B197AF}"/>
              </a:ext>
            </a:extLst>
          </p:cNvPr>
          <p:cNvCxnSpPr>
            <a:cxnSpLocks/>
          </p:cNvCxnSpPr>
          <p:nvPr/>
        </p:nvCxnSpPr>
        <p:spPr bwMode="auto">
          <a:xfrm>
            <a:off x="3275856" y="5877272"/>
            <a:ext cx="89161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u texte 1"/>
          <p:cNvSpPr txBox="1">
            <a:spLocks/>
          </p:cNvSpPr>
          <p:nvPr/>
        </p:nvSpPr>
        <p:spPr>
          <a:xfrm>
            <a:off x="1775520" y="2854013"/>
            <a:ext cx="8569647" cy="1367075"/>
          </a:xfrm>
          <a:prstGeom prst="rect">
            <a:avLst/>
          </a:prstGeom>
        </p:spPr>
        <p:txBody>
          <a:bodyPr/>
          <a:lstStyle>
            <a:lvl1pPr marL="341313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  <a:cs typeface="Calibri" panose="020F0502020204030204" pitchFamily="34" charset="0"/>
              </a:defRPr>
            </a:lvl1pPr>
            <a:lvl2pPr marL="7413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  <a:cs typeface="Geneva"/>
              </a:defRPr>
            </a:lvl2pPr>
            <a:lvl3pPr marL="1141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  <a:cs typeface="Geneva"/>
              </a:defRPr>
            </a:lvl3pPr>
            <a:lvl4pPr marL="1598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  <a:cs typeface="Geneva"/>
              </a:defRPr>
            </a:lvl4pPr>
            <a:lvl5pPr marL="2055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  <a:cs typeface="Genev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pitchFamily="-65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fr-FR" b="1" kern="0" dirty="0" smtClean="0">
                <a:latin typeface="Arial" charset="0"/>
                <a:ea typeface="Geneva" pitchFamily="-112" charset="-128"/>
                <a:cs typeface="Arial" charset="0"/>
              </a:rPr>
              <a:t>Title of your master thesis</a:t>
            </a:r>
          </a:p>
          <a:p>
            <a:pPr algn="ctr" eaLnBrk="1" hangingPunct="1">
              <a:lnSpc>
                <a:spcPct val="90000"/>
              </a:lnSpc>
            </a:pPr>
            <a:endParaRPr lang="en-US" altLang="fr-FR" sz="1200" b="1" kern="0" dirty="0" smtClean="0">
              <a:latin typeface="Arial" charset="0"/>
              <a:ea typeface="Geneva" pitchFamily="-112" charset="-128"/>
              <a:cs typeface="Arial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fr-FR" sz="2400" b="1" kern="0" dirty="0" smtClean="0">
                <a:latin typeface="Arial" charset="0"/>
                <a:ea typeface="Geneva" pitchFamily="-112" charset="-128"/>
                <a:cs typeface="Arial" charset="0"/>
              </a:rPr>
              <a:t>Your name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977243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fr-FR" b="1" i="1" kern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Geneva" pitchFamily="-112" charset="-128"/>
                <a:cs typeface="Arial" charset="0"/>
              </a:rPr>
              <a:t>Fluid Mechanics and Energetics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fr-FR" b="1" i="1" kern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Geneva" pitchFamily="-112" charset="-128"/>
                <a:cs typeface="Arial" charset="0"/>
              </a:rPr>
              <a:t>2023 </a:t>
            </a:r>
            <a:r>
              <a:rPr lang="en-US" altLang="fr-FR" b="1" i="1" kern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Geneva" pitchFamily="-112" charset="-128"/>
                <a:cs typeface="Arial" charset="0"/>
              </a:rPr>
              <a:t>- </a:t>
            </a:r>
            <a:r>
              <a:rPr lang="en-US" altLang="fr-FR" b="1" i="1" kern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Geneva" pitchFamily="-112" charset="-128"/>
                <a:cs typeface="Arial" charset="0"/>
              </a:rPr>
              <a:t>2024</a:t>
            </a:r>
            <a:endParaRPr lang="en-US" altLang="fr-FR" b="1" i="1" kern="0" dirty="0">
              <a:solidFill>
                <a:schemeClr val="bg1">
                  <a:lumMod val="65000"/>
                </a:schemeClr>
              </a:solidFill>
              <a:latin typeface="Arial" charset="0"/>
              <a:ea typeface="Geneva" pitchFamily="-112" charset="-128"/>
              <a:cs typeface="Arial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7F7E54C-D265-4BFE-B47E-B0E8D5002B35}"/>
              </a:ext>
            </a:extLst>
          </p:cNvPr>
          <p:cNvSpPr txBox="1"/>
          <p:nvPr/>
        </p:nvSpPr>
        <p:spPr>
          <a:xfrm>
            <a:off x="3275856" y="4819262"/>
            <a:ext cx="2505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6B475A-F24B-4025-B12A-92E11121B883}"/>
              </a:ext>
            </a:extLst>
          </p:cNvPr>
          <p:cNvSpPr txBox="1">
            <a:spLocks/>
          </p:cNvSpPr>
          <p:nvPr/>
        </p:nvSpPr>
        <p:spPr bwMode="auto">
          <a:xfrm>
            <a:off x="695722" y="3068638"/>
            <a:ext cx="10872886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pitchFamily="-65" charset="-128"/>
              </a:defRPr>
            </a:lvl9pPr>
          </a:lstStyle>
          <a:p>
            <a:pPr marL="0" indent="0" algn="ctr">
              <a:lnSpc>
                <a:spcPts val="2400"/>
              </a:lnSpc>
              <a:spcBef>
                <a:spcPts val="0"/>
              </a:spcBef>
              <a:buFontTx/>
              <a:buNone/>
              <a:defRPr/>
            </a:pPr>
            <a:r>
              <a:rPr lang="fr-FR" altLang="fr-FR" sz="2400" kern="0" dirty="0">
                <a:ea typeface="ＭＳ Ｐゴシック" pitchFamily="-110" charset="-128"/>
                <a:cs typeface="Arial" charset="0"/>
              </a:rPr>
              <a:t>Titre</a:t>
            </a:r>
          </a:p>
          <a:p>
            <a:pPr marL="0" indent="0" algn="ctr">
              <a:lnSpc>
                <a:spcPts val="2400"/>
              </a:lnSpc>
              <a:spcBef>
                <a:spcPts val="0"/>
              </a:spcBef>
              <a:buFontTx/>
              <a:buNone/>
              <a:defRPr/>
            </a:pPr>
            <a:r>
              <a:rPr lang="fr-FR" altLang="fr-FR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ＭＳ Ｐゴシック" pitchFamily="-110" charset="-128"/>
                <a:cs typeface="Arial" charset="0"/>
              </a:rPr>
              <a:t>Texte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D134AEF-A0B2-4BDA-9293-E9C4B0D97E78}"/>
              </a:ext>
            </a:extLst>
          </p:cNvPr>
          <p:cNvSpPr txBox="1">
            <a:spLocks/>
          </p:cNvSpPr>
          <p:nvPr/>
        </p:nvSpPr>
        <p:spPr bwMode="auto">
          <a:xfrm>
            <a:off x="1415604" y="260350"/>
            <a:ext cx="1029702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anose="020F0502020204030204" pitchFamily="34" charset="0"/>
                <a:ea typeface="Geneva" pitchFamily="-65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Geneva" pitchFamily="-65" charset="-128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65" charset="0"/>
              </a:defRPr>
            </a:lvl9pPr>
          </a:lstStyle>
          <a:p>
            <a:pPr>
              <a:defRPr/>
            </a:pPr>
            <a:r>
              <a:rPr lang="fr-FR" altLang="fr-FR" sz="2400" kern="0" dirty="0">
                <a:solidFill>
                  <a:schemeClr val="tx1"/>
                </a:solidFill>
                <a:latin typeface="Calibri Light" pitchFamily="34" charset="0"/>
                <a:ea typeface="MS PGothic" pitchFamily="34" charset="-128"/>
                <a:cs typeface="Arial" charset="0"/>
              </a:rPr>
              <a:t>Titre</a:t>
            </a:r>
          </a:p>
          <a:p>
            <a:pPr>
              <a:defRPr/>
            </a:pPr>
            <a:r>
              <a:rPr lang="fr-FR" altLang="fr-FR" sz="1800" kern="0" dirty="0">
                <a:solidFill>
                  <a:schemeClr val="tx1"/>
                </a:solidFill>
                <a:latin typeface="Calibri Light" pitchFamily="34" charset="0"/>
                <a:ea typeface="MS PGothic" pitchFamily="34" charset="-128"/>
                <a:cs typeface="Arial" charset="0"/>
              </a:rPr>
              <a:t>Sous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EBA341D-0F63-42EC-ADD2-1282366D91AE}"/>
              </a:ext>
            </a:extLst>
          </p:cNvPr>
          <p:cNvCxnSpPr>
            <a:cxnSpLocks/>
          </p:cNvCxnSpPr>
          <p:nvPr/>
        </p:nvCxnSpPr>
        <p:spPr>
          <a:xfrm>
            <a:off x="335360" y="981075"/>
            <a:ext cx="1152128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tablissement - Couver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tablissement - Intéri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tablissement - Boite à outi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26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ＭＳ Ｐゴシック</vt:lpstr>
      <vt:lpstr>ＭＳ Ｐゴシック</vt:lpstr>
      <vt:lpstr>Arial</vt:lpstr>
      <vt:lpstr>Calibri</vt:lpstr>
      <vt:lpstr>Calibri Light</vt:lpstr>
      <vt:lpstr>Geneva</vt:lpstr>
      <vt:lpstr>Times</vt:lpstr>
      <vt:lpstr>Etablissement - Couverture</vt:lpstr>
      <vt:lpstr>Etablissement - Intérieur</vt:lpstr>
      <vt:lpstr>Etablissement - Boite à outils</vt:lpstr>
      <vt:lpstr>Présentation PowerPoint</vt:lpstr>
      <vt:lpstr>Présentation PowerPoint</vt:lpstr>
    </vt:vector>
  </TitlesOfParts>
  <Company>pamlemousse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SANGIORGIO Arnaud (sangiora)</dc:creator>
  <cp:lastModifiedBy>delafin9pi</cp:lastModifiedBy>
  <cp:revision>100</cp:revision>
  <dcterms:modified xsi:type="dcterms:W3CDTF">2024-04-16T15:46:18Z</dcterms:modified>
</cp:coreProperties>
</file>