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8c6a9b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8c6a9b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Los colores elegidos serán parecidos pero no necesariamente tienen por qué ser los mismos, Aitor. Hemos elegido especialmente el gris para que se viera “bien” lo que era el container y el contenido, eso probablemente sea blanco o de otro color.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cea13da8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cea13da8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cea13da8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cea13da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dcea13da8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cea13da8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dcea13da8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dcea13da8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cea13da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cea13da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cea13da8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cea13da8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cea13da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cea13da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cea13da8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cea13da8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cea13da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cea13da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cea13da8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cea13da8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cea13da8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cea13da8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Planificación del proyecto</a:t>
            </a:r>
            <a:endParaRPr/>
          </a:p>
        </p:txBody>
      </p:sp>
      <p:grpSp>
        <p:nvGrpSpPr>
          <p:cNvPr id="55" name="Google Shape;55;p13"/>
          <p:cNvGrpSpPr/>
          <p:nvPr/>
        </p:nvGrpSpPr>
        <p:grpSpPr>
          <a:xfrm>
            <a:off x="1475437" y="1405975"/>
            <a:ext cx="1834900" cy="2315200"/>
            <a:chOff x="1083025" y="1574025"/>
            <a:chExt cx="1834900" cy="2315200"/>
          </a:xfrm>
        </p:grpSpPr>
        <p:sp>
          <p:nvSpPr>
            <p:cNvPr id="56" name="Google Shape;56;p13"/>
            <p:cNvSpPr txBox="1"/>
            <p:nvPr/>
          </p:nvSpPr>
          <p:spPr>
            <a:xfrm>
              <a:off x="1510075" y="1574025"/>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s" sz="800">
                  <a:solidFill>
                    <a:srgbClr val="0C58D3"/>
                  </a:solidFill>
                  <a:latin typeface="Roboto"/>
                  <a:ea typeface="Roboto"/>
                  <a:cs typeface="Roboto"/>
                  <a:sym typeface="Roboto"/>
                </a:rPr>
                <a:t>Miércoles</a:t>
              </a:r>
              <a:endParaRPr sz="800">
                <a:solidFill>
                  <a:srgbClr val="0C58D3"/>
                </a:solidFill>
                <a:latin typeface="Roboto"/>
                <a:ea typeface="Roboto"/>
                <a:cs typeface="Roboto"/>
                <a:sym typeface="Roboto"/>
              </a:endParaRPr>
            </a:p>
          </p:txBody>
        </p:sp>
        <p:sp>
          <p:nvSpPr>
            <p:cNvPr id="57" name="Google Shape;57;p1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rgbClr val="0C58D3"/>
                  </a:solidFill>
                  <a:latin typeface="Roboto"/>
                  <a:ea typeface="Roboto"/>
                  <a:cs typeface="Roboto"/>
                  <a:sym typeface="Roboto"/>
                </a:rPr>
                <a:t>Croquis-Planificación</a:t>
              </a:r>
              <a:endParaRPr b="1" sz="1000">
                <a:solidFill>
                  <a:srgbClr val="0C58D3"/>
                </a:solidFill>
                <a:latin typeface="Roboto"/>
                <a:ea typeface="Roboto"/>
                <a:cs typeface="Roboto"/>
                <a:sym typeface="Roboto"/>
              </a:endParaRPr>
            </a:p>
          </p:txBody>
        </p:sp>
        <p:sp>
          <p:nvSpPr>
            <p:cNvPr id="58" name="Google Shape;58;p13"/>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rgbClr val="0C58D3"/>
                  </a:solidFill>
                  <a:latin typeface="Roboto"/>
                  <a:ea typeface="Roboto"/>
                  <a:cs typeface="Roboto"/>
                  <a:sym typeface="Roboto"/>
                </a:rPr>
                <a:t>En conjunto planificamos todo el desarrollo del proyecto.</a:t>
              </a:r>
              <a:endParaRPr sz="800">
                <a:solidFill>
                  <a:srgbClr val="0C58D3"/>
                </a:solidFill>
                <a:latin typeface="Roboto"/>
                <a:ea typeface="Roboto"/>
                <a:cs typeface="Roboto"/>
                <a:sym typeface="Roboto"/>
              </a:endParaRPr>
            </a:p>
          </p:txBody>
        </p:sp>
        <p:cxnSp>
          <p:nvCxnSpPr>
            <p:cNvPr id="59" name="Google Shape;59;p13"/>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60" name="Google Shape;60;p13"/>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61" name="Google Shape;61;p13"/>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a:off x="3184386" y="1405975"/>
            <a:ext cx="1834900" cy="2315200"/>
            <a:chOff x="1083025" y="1574025"/>
            <a:chExt cx="1834900" cy="2315200"/>
          </a:xfrm>
        </p:grpSpPr>
        <p:sp>
          <p:nvSpPr>
            <p:cNvPr id="63" name="Google Shape;63;p13"/>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s" sz="800">
                  <a:solidFill>
                    <a:srgbClr val="0C58D3"/>
                  </a:solidFill>
                  <a:latin typeface="Roboto"/>
                  <a:ea typeface="Roboto"/>
                  <a:cs typeface="Roboto"/>
                  <a:sym typeface="Roboto"/>
                </a:rPr>
                <a:t>Jueves</a:t>
              </a:r>
              <a:endParaRPr sz="800">
                <a:solidFill>
                  <a:srgbClr val="0C58D3"/>
                </a:solidFill>
                <a:latin typeface="Roboto"/>
                <a:ea typeface="Roboto"/>
                <a:cs typeface="Roboto"/>
                <a:sym typeface="Roboto"/>
              </a:endParaRPr>
            </a:p>
          </p:txBody>
        </p:sp>
        <p:sp>
          <p:nvSpPr>
            <p:cNvPr id="64" name="Google Shape;64;p1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rgbClr val="0C58D3"/>
                  </a:solidFill>
                  <a:latin typeface="Roboto"/>
                  <a:ea typeface="Roboto"/>
                  <a:cs typeface="Roboto"/>
                  <a:sym typeface="Roboto"/>
                </a:rPr>
                <a:t>Comienzo del proyecto</a:t>
              </a:r>
              <a:endParaRPr b="1" sz="1000">
                <a:solidFill>
                  <a:srgbClr val="0C58D3"/>
                </a:solidFill>
                <a:latin typeface="Roboto"/>
                <a:ea typeface="Roboto"/>
                <a:cs typeface="Roboto"/>
                <a:sym typeface="Roboto"/>
              </a:endParaRPr>
            </a:p>
          </p:txBody>
        </p:sp>
        <p:sp>
          <p:nvSpPr>
            <p:cNvPr id="65" name="Google Shape;65;p13"/>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rgbClr val="0C58D3"/>
                  </a:solidFill>
                  <a:latin typeface="Roboto"/>
                  <a:ea typeface="Roboto"/>
                  <a:cs typeface="Roboto"/>
                  <a:sym typeface="Roboto"/>
                </a:rPr>
                <a:t>Rubén: Buscar Recursos Diseño Login PC-Tablet.</a:t>
              </a:r>
              <a:endParaRPr sz="800">
                <a:solidFill>
                  <a:srgbClr val="0C58D3"/>
                </a:solidFill>
                <a:latin typeface="Roboto"/>
                <a:ea typeface="Roboto"/>
                <a:cs typeface="Roboto"/>
                <a:sym typeface="Roboto"/>
              </a:endParaRPr>
            </a:p>
            <a:p>
              <a:pPr indent="0" lvl="0" marL="0" rtl="0" algn="l">
                <a:lnSpc>
                  <a:spcPct val="100000"/>
                </a:lnSpc>
                <a:spcBef>
                  <a:spcPts val="1600"/>
                </a:spcBef>
                <a:spcAft>
                  <a:spcPts val="0"/>
                </a:spcAft>
                <a:buNone/>
              </a:pPr>
              <a:r>
                <a:rPr lang="es" sz="800">
                  <a:solidFill>
                    <a:srgbClr val="0C58D3"/>
                  </a:solidFill>
                  <a:latin typeface="Roboto"/>
                  <a:ea typeface="Roboto"/>
                  <a:cs typeface="Roboto"/>
                  <a:sym typeface="Roboto"/>
                </a:rPr>
                <a:t>David: Diseño cuerpo Index.</a:t>
              </a:r>
              <a:endParaRPr sz="800">
                <a:solidFill>
                  <a:srgbClr val="0C58D3"/>
                </a:solidFill>
                <a:latin typeface="Roboto"/>
                <a:ea typeface="Roboto"/>
                <a:cs typeface="Roboto"/>
                <a:sym typeface="Roboto"/>
              </a:endParaRPr>
            </a:p>
            <a:p>
              <a:pPr indent="0" lvl="0" marL="0" rtl="0" algn="l">
                <a:lnSpc>
                  <a:spcPct val="100000"/>
                </a:lnSpc>
                <a:spcBef>
                  <a:spcPts val="1600"/>
                </a:spcBef>
                <a:spcAft>
                  <a:spcPts val="0"/>
                </a:spcAft>
                <a:buNone/>
              </a:pPr>
              <a:r>
                <a:rPr lang="es" sz="800">
                  <a:solidFill>
                    <a:srgbClr val="0C58D3"/>
                  </a:solidFill>
                  <a:latin typeface="Roboto"/>
                  <a:ea typeface="Roboto"/>
                  <a:cs typeface="Roboto"/>
                  <a:sym typeface="Roboto"/>
                </a:rPr>
                <a:t>Mario: Diseño tabla móvil.</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0C58D3"/>
                </a:solidFill>
                <a:latin typeface="Roboto"/>
                <a:ea typeface="Roboto"/>
                <a:cs typeface="Roboto"/>
                <a:sym typeface="Roboto"/>
              </a:endParaRPr>
            </a:p>
          </p:txBody>
        </p:sp>
        <p:cxnSp>
          <p:nvCxnSpPr>
            <p:cNvPr id="66" name="Google Shape;66;p13"/>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67" name="Google Shape;67;p13"/>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68" name="Google Shape;68;p13"/>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3"/>
          <p:cNvGrpSpPr/>
          <p:nvPr/>
        </p:nvGrpSpPr>
        <p:grpSpPr>
          <a:xfrm>
            <a:off x="4896232" y="1405264"/>
            <a:ext cx="1834900" cy="3004000"/>
            <a:chOff x="1083025" y="1574025"/>
            <a:chExt cx="1834900" cy="3004000"/>
          </a:xfrm>
        </p:grpSpPr>
        <p:sp>
          <p:nvSpPr>
            <p:cNvPr id="70" name="Google Shape;70;p13"/>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s" sz="800">
                  <a:solidFill>
                    <a:srgbClr val="858585"/>
                  </a:solidFill>
                  <a:latin typeface="Roboto"/>
                  <a:ea typeface="Roboto"/>
                  <a:cs typeface="Roboto"/>
                  <a:sym typeface="Roboto"/>
                </a:rPr>
                <a:t>Viernes</a:t>
              </a:r>
              <a:endParaRPr sz="800">
                <a:solidFill>
                  <a:srgbClr val="858585"/>
                </a:solidFill>
                <a:latin typeface="Roboto"/>
                <a:ea typeface="Roboto"/>
                <a:cs typeface="Roboto"/>
                <a:sym typeface="Roboto"/>
              </a:endParaRPr>
            </a:p>
          </p:txBody>
        </p:sp>
        <p:sp>
          <p:nvSpPr>
            <p:cNvPr id="71" name="Google Shape;71;p1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rgbClr val="858585"/>
                  </a:solidFill>
                  <a:latin typeface="Roboto"/>
                  <a:ea typeface="Roboto"/>
                  <a:cs typeface="Roboto"/>
                  <a:sym typeface="Roboto"/>
                </a:rPr>
                <a:t>Continuar el proyecto</a:t>
              </a:r>
              <a:endParaRPr b="1" sz="1000">
                <a:solidFill>
                  <a:srgbClr val="858585"/>
                </a:solidFill>
                <a:latin typeface="Roboto"/>
                <a:ea typeface="Roboto"/>
                <a:cs typeface="Roboto"/>
                <a:sym typeface="Roboto"/>
              </a:endParaRPr>
            </a:p>
          </p:txBody>
        </p:sp>
        <p:sp>
          <p:nvSpPr>
            <p:cNvPr id="72" name="Google Shape;72;p13"/>
            <p:cNvSpPr txBox="1"/>
            <p:nvPr/>
          </p:nvSpPr>
          <p:spPr>
            <a:xfrm>
              <a:off x="1215700" y="3151825"/>
              <a:ext cx="1545600" cy="142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800">
                  <a:solidFill>
                    <a:srgbClr val="858585"/>
                  </a:solidFill>
                  <a:latin typeface="Roboto"/>
                  <a:ea typeface="Roboto"/>
                  <a:cs typeface="Roboto"/>
                  <a:sym typeface="Roboto"/>
                </a:rPr>
                <a:t>Rubén: Diseño Login móvil.Diseño Index Tablet.</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s" sz="800">
                  <a:solidFill>
                    <a:srgbClr val="858585"/>
                  </a:solidFill>
                  <a:latin typeface="Roboto"/>
                  <a:ea typeface="Roboto"/>
                  <a:cs typeface="Roboto"/>
                  <a:sym typeface="Roboto"/>
                </a:rPr>
                <a:t>David: Hacer el header y la navbar.</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s" sz="800">
                  <a:solidFill>
                    <a:srgbClr val="858585"/>
                  </a:solidFill>
                  <a:latin typeface="Roboto"/>
                  <a:ea typeface="Roboto"/>
                  <a:cs typeface="Roboto"/>
                  <a:sym typeface="Roboto"/>
                </a:rPr>
                <a:t>Mario: Diseño tabla tablet y PC.</a:t>
              </a:r>
              <a:endParaRPr sz="800">
                <a:solidFill>
                  <a:srgbClr val="858585"/>
                </a:solidFill>
                <a:latin typeface="Roboto"/>
                <a:ea typeface="Roboto"/>
                <a:cs typeface="Roboto"/>
                <a:sym typeface="Roboto"/>
              </a:endParaRPr>
            </a:p>
          </p:txBody>
        </p:sp>
        <p:cxnSp>
          <p:nvCxnSpPr>
            <p:cNvPr id="73" name="Google Shape;73;p13"/>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74" name="Google Shape;74;p1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75" name="Google Shape;75;p1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3"/>
          <p:cNvGrpSpPr/>
          <p:nvPr/>
        </p:nvGrpSpPr>
        <p:grpSpPr>
          <a:xfrm>
            <a:off x="6609495" y="1405250"/>
            <a:ext cx="1834900" cy="2315203"/>
            <a:chOff x="1083025" y="1574022"/>
            <a:chExt cx="1834900" cy="2315203"/>
          </a:xfrm>
        </p:grpSpPr>
        <p:sp>
          <p:nvSpPr>
            <p:cNvPr id="77" name="Google Shape;77;p13"/>
            <p:cNvSpPr txBox="1"/>
            <p:nvPr/>
          </p:nvSpPr>
          <p:spPr>
            <a:xfrm>
              <a:off x="1235813" y="1574022"/>
              <a:ext cx="99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SzPts val="523"/>
                <a:buNone/>
              </a:pPr>
              <a:r>
                <a:rPr lang="es" sz="800">
                  <a:solidFill>
                    <a:srgbClr val="858585"/>
                  </a:solidFill>
                  <a:latin typeface="Roboto"/>
                  <a:ea typeface="Roboto"/>
                  <a:cs typeface="Roboto"/>
                  <a:sym typeface="Roboto"/>
                </a:rPr>
                <a:t>Sábado-Domingo</a:t>
              </a:r>
              <a:endParaRPr sz="800">
                <a:solidFill>
                  <a:srgbClr val="858585"/>
                </a:solidFill>
                <a:latin typeface="Roboto"/>
                <a:ea typeface="Roboto"/>
                <a:cs typeface="Roboto"/>
                <a:sym typeface="Roboto"/>
              </a:endParaRPr>
            </a:p>
          </p:txBody>
        </p:sp>
        <p:sp>
          <p:nvSpPr>
            <p:cNvPr id="78" name="Google Shape;78;p1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rgbClr val="858585"/>
                  </a:solidFill>
                  <a:latin typeface="Roboto"/>
                  <a:ea typeface="Roboto"/>
                  <a:cs typeface="Roboto"/>
                  <a:sym typeface="Roboto"/>
                </a:rPr>
                <a:t>Fin del diseño.</a:t>
              </a:r>
              <a:endParaRPr b="1" sz="1000">
                <a:solidFill>
                  <a:srgbClr val="858585"/>
                </a:solidFill>
                <a:latin typeface="Roboto"/>
                <a:ea typeface="Roboto"/>
                <a:cs typeface="Roboto"/>
                <a:sym typeface="Roboto"/>
              </a:endParaRPr>
            </a:p>
          </p:txBody>
        </p:sp>
        <p:sp>
          <p:nvSpPr>
            <p:cNvPr id="79" name="Google Shape;79;p13"/>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00">
                  <a:solidFill>
                    <a:srgbClr val="858585"/>
                  </a:solidFill>
                  <a:latin typeface="Roboto"/>
                  <a:ea typeface="Roboto"/>
                  <a:cs typeface="Roboto"/>
                  <a:sym typeface="Roboto"/>
                </a:rPr>
                <a:t>Rubén: Diseño Foro Tablet.Diseño Index Móvil.</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s" sz="800">
                  <a:solidFill>
                    <a:srgbClr val="858585"/>
                  </a:solidFill>
                  <a:latin typeface="Roboto"/>
                  <a:ea typeface="Roboto"/>
                  <a:cs typeface="Roboto"/>
                  <a:sym typeface="Roboto"/>
                </a:rPr>
                <a:t>David: Diseño Foro Tablet.</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s" sz="800">
                  <a:solidFill>
                    <a:srgbClr val="858585"/>
                  </a:solidFill>
                  <a:latin typeface="Roboto"/>
                  <a:ea typeface="Roboto"/>
                  <a:cs typeface="Roboto"/>
                  <a:sym typeface="Roboto"/>
                </a:rPr>
                <a:t>Mario: Diseño Foro Móvil.</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s" sz="800">
                  <a:solidFill>
                    <a:srgbClr val="858585"/>
                  </a:solidFill>
                  <a:latin typeface="Roboto"/>
                  <a:ea typeface="Roboto"/>
                  <a:cs typeface="Roboto"/>
                  <a:sym typeface="Roboto"/>
                </a:rPr>
                <a:t>Equipo: Poner ideas en conjunto y corregir errores los próximos días.</a:t>
              </a:r>
              <a:endParaRPr sz="800">
                <a:solidFill>
                  <a:srgbClr val="858585"/>
                </a:solidFill>
                <a:latin typeface="Roboto"/>
                <a:ea typeface="Roboto"/>
                <a:cs typeface="Roboto"/>
                <a:sym typeface="Roboto"/>
              </a:endParaRPr>
            </a:p>
          </p:txBody>
        </p:sp>
        <p:cxnSp>
          <p:nvCxnSpPr>
            <p:cNvPr id="80" name="Google Shape;80;p13"/>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81" name="Google Shape;81;p1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82" name="Google Shape;82;p1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3"/>
          <p:cNvSpPr txBox="1"/>
          <p:nvPr/>
        </p:nvSpPr>
        <p:spPr>
          <a:xfrm>
            <a:off x="244463" y="1405975"/>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s" sz="800">
                <a:solidFill>
                  <a:srgbClr val="0C58D3"/>
                </a:solidFill>
                <a:latin typeface="Roboto"/>
                <a:ea typeface="Roboto"/>
                <a:cs typeface="Roboto"/>
                <a:sym typeface="Roboto"/>
              </a:rPr>
              <a:t>Martes</a:t>
            </a:r>
            <a:endParaRPr sz="800">
              <a:solidFill>
                <a:srgbClr val="0C58D3"/>
              </a:solidFill>
              <a:latin typeface="Roboto"/>
              <a:ea typeface="Roboto"/>
              <a:cs typeface="Roboto"/>
              <a:sym typeface="Roboto"/>
            </a:endParaRPr>
          </a:p>
        </p:txBody>
      </p:sp>
      <p:cxnSp>
        <p:nvCxnSpPr>
          <p:cNvPr id="84" name="Google Shape;84;p13"/>
          <p:cNvCxnSpPr/>
          <p:nvPr/>
        </p:nvCxnSpPr>
        <p:spPr>
          <a:xfrm>
            <a:off x="916640" y="1540421"/>
            <a:ext cx="718500" cy="741900"/>
          </a:xfrm>
          <a:prstGeom prst="straightConnector1">
            <a:avLst/>
          </a:prstGeom>
          <a:noFill/>
          <a:ln cap="flat" cmpd="sng" w="9525">
            <a:solidFill>
              <a:srgbClr val="0D5DD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2"/>
          <p:cNvPicPr preferRelativeResize="0"/>
          <p:nvPr/>
        </p:nvPicPr>
        <p:blipFill rotWithShape="1">
          <a:blip r:embed="rId3">
            <a:alphaModFix/>
          </a:blip>
          <a:srcRect b="7612" l="0" r="0" t="0"/>
          <a:stretch/>
        </p:blipFill>
        <p:spPr>
          <a:xfrm>
            <a:off x="3174788" y="0"/>
            <a:ext cx="2794425" cy="5143500"/>
          </a:xfrm>
          <a:prstGeom prst="rect">
            <a:avLst/>
          </a:prstGeom>
          <a:noFill/>
          <a:ln>
            <a:noFill/>
          </a:ln>
        </p:spPr>
      </p:pic>
      <p:sp>
        <p:nvSpPr>
          <p:cNvPr id="235" name="Google Shape;235;p22"/>
          <p:cNvSpPr/>
          <p:nvPr/>
        </p:nvSpPr>
        <p:spPr>
          <a:xfrm>
            <a:off x="3540463" y="728600"/>
            <a:ext cx="2063100" cy="40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36" name="Google Shape;236;p22"/>
          <p:cNvSpPr txBox="1"/>
          <p:nvPr/>
        </p:nvSpPr>
        <p:spPr>
          <a:xfrm>
            <a:off x="3540450" y="421700"/>
            <a:ext cx="2063100" cy="306900"/>
          </a:xfrm>
          <a:prstGeom prst="rect">
            <a:avLst/>
          </a:prstGeom>
          <a:solidFill>
            <a:srgbClr val="00FFFF"/>
          </a:solid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1200"/>
              </a:spcAft>
              <a:buNone/>
            </a:pPr>
            <a:r>
              <a:rPr lang="es" sz="1800">
                <a:solidFill>
                  <a:schemeClr val="dk2"/>
                </a:solidFill>
              </a:rPr>
              <a:t>Burger-NombrePagina</a:t>
            </a:r>
            <a:endParaRPr sz="2010"/>
          </a:p>
        </p:txBody>
      </p:sp>
      <p:sp>
        <p:nvSpPr>
          <p:cNvPr id="237" name="Google Shape;237;p22"/>
          <p:cNvSpPr txBox="1"/>
          <p:nvPr/>
        </p:nvSpPr>
        <p:spPr>
          <a:xfrm>
            <a:off x="3533625" y="728600"/>
            <a:ext cx="2078700" cy="743700"/>
          </a:xfrm>
          <a:prstGeom prst="rect">
            <a:avLst/>
          </a:prstGeom>
          <a:solidFill>
            <a:srgbClr val="CCCCCC"/>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Titulo tabla</a:t>
            </a:r>
            <a:endParaRPr/>
          </a:p>
        </p:txBody>
      </p:sp>
      <p:sp>
        <p:nvSpPr>
          <p:cNvPr id="238" name="Google Shape;238;p22"/>
          <p:cNvSpPr txBox="1"/>
          <p:nvPr/>
        </p:nvSpPr>
        <p:spPr>
          <a:xfrm>
            <a:off x="3540450" y="1472300"/>
            <a:ext cx="2063100" cy="2956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239" name="Google Shape;239;p22"/>
          <p:cNvCxnSpPr>
            <a:stCxn id="237" idx="2"/>
            <a:endCxn id="240" idx="0"/>
          </p:cNvCxnSpPr>
          <p:nvPr/>
        </p:nvCxnSpPr>
        <p:spPr>
          <a:xfrm flipH="1">
            <a:off x="4565175" y="1472300"/>
            <a:ext cx="7800" cy="2956800"/>
          </a:xfrm>
          <a:prstGeom prst="straightConnector1">
            <a:avLst/>
          </a:prstGeom>
          <a:noFill/>
          <a:ln cap="flat" cmpd="sng" w="9525">
            <a:solidFill>
              <a:schemeClr val="dk2"/>
            </a:solidFill>
            <a:prstDash val="solid"/>
            <a:round/>
            <a:headEnd len="med" w="med" type="none"/>
            <a:tailEnd len="med" w="med" type="none"/>
          </a:ln>
        </p:spPr>
      </p:cxnSp>
      <p:sp>
        <p:nvSpPr>
          <p:cNvPr id="241" name="Google Shape;241;p22"/>
          <p:cNvSpPr txBox="1"/>
          <p:nvPr/>
        </p:nvSpPr>
        <p:spPr>
          <a:xfrm>
            <a:off x="3540469" y="1480273"/>
            <a:ext cx="10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Saga</a:t>
            </a:r>
            <a:endParaRPr/>
          </a:p>
        </p:txBody>
      </p:sp>
      <p:sp>
        <p:nvSpPr>
          <p:cNvPr id="242" name="Google Shape;242;p22"/>
          <p:cNvSpPr txBox="1"/>
          <p:nvPr/>
        </p:nvSpPr>
        <p:spPr>
          <a:xfrm>
            <a:off x="4572978" y="1480275"/>
            <a:ext cx="1024800" cy="4002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a:t>Tomos</a:t>
            </a:r>
            <a:endParaRPr/>
          </a:p>
        </p:txBody>
      </p:sp>
      <p:sp>
        <p:nvSpPr>
          <p:cNvPr id="240" name="Google Shape;240;p22"/>
          <p:cNvSpPr txBox="1"/>
          <p:nvPr/>
        </p:nvSpPr>
        <p:spPr>
          <a:xfrm>
            <a:off x="3533625" y="4429150"/>
            <a:ext cx="2063100" cy="3069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116"/>
              <a:buNone/>
            </a:pPr>
            <a:r>
              <a:rPr lang="es" sz="850"/>
              <a:t>Contacto                             Tabla.html</a:t>
            </a:r>
            <a:endParaRPr sz="850"/>
          </a:p>
        </p:txBody>
      </p:sp>
      <p:cxnSp>
        <p:nvCxnSpPr>
          <p:cNvPr id="243" name="Google Shape;243;p22"/>
          <p:cNvCxnSpPr/>
          <p:nvPr/>
        </p:nvCxnSpPr>
        <p:spPr>
          <a:xfrm flipH="1">
            <a:off x="3533625" y="3246788"/>
            <a:ext cx="2063100" cy="1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2"/>
          <p:cNvCxnSpPr/>
          <p:nvPr/>
        </p:nvCxnSpPr>
        <p:spPr>
          <a:xfrm flipH="1">
            <a:off x="3540475" y="2829825"/>
            <a:ext cx="2063100" cy="1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2"/>
          <p:cNvCxnSpPr/>
          <p:nvPr/>
        </p:nvCxnSpPr>
        <p:spPr>
          <a:xfrm rot="10800000">
            <a:off x="3505575" y="3663775"/>
            <a:ext cx="2119200" cy="36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2"/>
          <p:cNvCxnSpPr/>
          <p:nvPr/>
        </p:nvCxnSpPr>
        <p:spPr>
          <a:xfrm flipH="1">
            <a:off x="3541425" y="1969888"/>
            <a:ext cx="2063100" cy="1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2"/>
          <p:cNvCxnSpPr/>
          <p:nvPr/>
        </p:nvCxnSpPr>
        <p:spPr>
          <a:xfrm flipH="1">
            <a:off x="3537525" y="2446975"/>
            <a:ext cx="2063100" cy="1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2"/>
          <p:cNvCxnSpPr/>
          <p:nvPr/>
        </p:nvCxnSpPr>
        <p:spPr>
          <a:xfrm flipH="1">
            <a:off x="3533625" y="4027900"/>
            <a:ext cx="2063100" cy="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ctrTitle"/>
          </p:nvPr>
        </p:nvSpPr>
        <p:spPr>
          <a:xfrm>
            <a:off x="0" y="0"/>
            <a:ext cx="91440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Imagen header</a:t>
            </a:r>
            <a:endParaRPr/>
          </a:p>
        </p:txBody>
      </p:sp>
      <p:sp>
        <p:nvSpPr>
          <p:cNvPr id="254" name="Google Shape;254;p23"/>
          <p:cNvSpPr txBox="1"/>
          <p:nvPr/>
        </p:nvSpPr>
        <p:spPr>
          <a:xfrm>
            <a:off x="0" y="4743300"/>
            <a:ext cx="9144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Contacto                                                                                                                                                      Foro.html</a:t>
            </a:r>
            <a:endParaRPr/>
          </a:p>
        </p:txBody>
      </p:sp>
      <p:sp>
        <p:nvSpPr>
          <p:cNvPr id="255" name="Google Shape;255;p23"/>
          <p:cNvSpPr txBox="1"/>
          <p:nvPr/>
        </p:nvSpPr>
        <p:spPr>
          <a:xfrm>
            <a:off x="8112200" y="1364100"/>
            <a:ext cx="10320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&lt;-270px-&gt;</a:t>
            </a:r>
            <a:endParaRPr/>
          </a:p>
        </p:txBody>
      </p:sp>
      <p:sp>
        <p:nvSpPr>
          <p:cNvPr id="256" name="Google Shape;256;p23"/>
          <p:cNvSpPr txBox="1"/>
          <p:nvPr/>
        </p:nvSpPr>
        <p:spPr>
          <a:xfrm>
            <a:off x="0" y="1364100"/>
            <a:ext cx="10539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&lt;-270px-&gt;</a:t>
            </a:r>
            <a:endParaRPr/>
          </a:p>
        </p:txBody>
      </p:sp>
      <p:sp>
        <p:nvSpPr>
          <p:cNvPr id="257" name="Google Shape;257;p23"/>
          <p:cNvSpPr/>
          <p:nvPr/>
        </p:nvSpPr>
        <p:spPr>
          <a:xfrm>
            <a:off x="1053900" y="1536825"/>
            <a:ext cx="7058400" cy="3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ph idx="1" type="subTitle"/>
          </p:nvPr>
        </p:nvSpPr>
        <p:spPr>
          <a:xfrm>
            <a:off x="0" y="999300"/>
            <a:ext cx="9144000" cy="364800"/>
          </a:xfrm>
          <a:prstGeom prst="rect">
            <a:avLst/>
          </a:prstGeom>
          <a:solidFill>
            <a:srgbClr val="00FFFF"/>
          </a:solidFill>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								    </a:t>
            </a:r>
            <a:r>
              <a:rPr i="1" lang="es" sz="3000" u="sng">
                <a:solidFill>
                  <a:schemeClr val="accent1"/>
                </a:solidFill>
              </a:rPr>
              <a:t>Registrarse</a:t>
            </a:r>
            <a:r>
              <a:rPr lang="es"/>
              <a:t>	        </a:t>
            </a:r>
            <a:r>
              <a:rPr i="1" lang="es" sz="3000" u="sng">
                <a:solidFill>
                  <a:schemeClr val="accent1"/>
                </a:solidFill>
              </a:rPr>
              <a:t>Login</a:t>
            </a:r>
            <a:r>
              <a:rPr lang="es"/>
              <a:t>	    </a:t>
            </a:r>
            <a:endParaRPr/>
          </a:p>
        </p:txBody>
      </p:sp>
      <p:sp>
        <p:nvSpPr>
          <p:cNvPr id="259" name="Google Shape;259;p23"/>
          <p:cNvSpPr txBox="1"/>
          <p:nvPr/>
        </p:nvSpPr>
        <p:spPr>
          <a:xfrm>
            <a:off x="1053900" y="2052875"/>
            <a:ext cx="7058400" cy="7530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Usuario</a:t>
            </a:r>
            <a:endParaRPr/>
          </a:p>
          <a:p>
            <a:pPr indent="0" lvl="0" marL="0" rtl="0" algn="l">
              <a:spcBef>
                <a:spcPts val="0"/>
              </a:spcBef>
              <a:spcAft>
                <a:spcPts val="0"/>
              </a:spcAft>
              <a:buNone/>
            </a:pPr>
            <a:r>
              <a:rPr lang="es"/>
              <a:t>Comentario:</a:t>
            </a:r>
            <a:endParaRPr/>
          </a:p>
          <a:p>
            <a:pPr indent="0" lvl="0" marL="0" rtl="0" algn="l">
              <a:spcBef>
                <a:spcPts val="0"/>
              </a:spcBef>
              <a:spcAft>
                <a:spcPts val="0"/>
              </a:spcAft>
              <a:buNone/>
            </a:pPr>
            <a:r>
              <a:rPr lang="es"/>
              <a:t>_____________________________________________________________________</a:t>
            </a:r>
            <a:endParaRPr/>
          </a:p>
        </p:txBody>
      </p:sp>
      <p:sp>
        <p:nvSpPr>
          <p:cNvPr id="260" name="Google Shape;260;p23"/>
          <p:cNvSpPr txBox="1"/>
          <p:nvPr/>
        </p:nvSpPr>
        <p:spPr>
          <a:xfrm>
            <a:off x="1053900" y="1364100"/>
            <a:ext cx="7058400" cy="1992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
        <p:nvSpPr>
          <p:cNvPr id="261" name="Google Shape;261;p23"/>
          <p:cNvSpPr txBox="1"/>
          <p:nvPr/>
        </p:nvSpPr>
        <p:spPr>
          <a:xfrm>
            <a:off x="1053900" y="1563300"/>
            <a:ext cx="7058400" cy="489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t>Topic</a:t>
            </a:r>
            <a:endParaRPr b="1"/>
          </a:p>
          <a:p>
            <a:pPr indent="0" lvl="0" marL="0" rtl="0" algn="l">
              <a:spcBef>
                <a:spcPts val="0"/>
              </a:spcBef>
              <a:spcAft>
                <a:spcPts val="0"/>
              </a:spcAft>
              <a:buNone/>
            </a:pPr>
            <a:r>
              <a:rPr lang="es"/>
              <a:t>_________________________________________________________________________________</a:t>
            </a:r>
            <a:endParaRPr/>
          </a:p>
        </p:txBody>
      </p:sp>
      <p:sp>
        <p:nvSpPr>
          <p:cNvPr id="262" name="Google Shape;262;p23"/>
          <p:cNvSpPr txBox="1"/>
          <p:nvPr/>
        </p:nvSpPr>
        <p:spPr>
          <a:xfrm>
            <a:off x="1053900" y="2805750"/>
            <a:ext cx="7058400" cy="889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solidFill>
                  <a:schemeClr val="dk1"/>
                </a:solidFill>
              </a:rPr>
              <a:t>Usuario</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Comentario:</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_____________________________________________________________________</a:t>
            </a:r>
            <a:endParaRPr/>
          </a:p>
        </p:txBody>
      </p:sp>
      <p:sp>
        <p:nvSpPr>
          <p:cNvPr id="263" name="Google Shape;263;p23"/>
          <p:cNvSpPr txBox="1"/>
          <p:nvPr/>
        </p:nvSpPr>
        <p:spPr>
          <a:xfrm>
            <a:off x="1053900" y="3695250"/>
            <a:ext cx="7058400" cy="1047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solidFill>
                  <a:schemeClr val="dk1"/>
                </a:solidFill>
              </a:rPr>
              <a:t>Usuario</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Comentario:</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_____________________________________________________________________</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4"/>
          <p:cNvPicPr preferRelativeResize="0"/>
          <p:nvPr/>
        </p:nvPicPr>
        <p:blipFill>
          <a:blip r:embed="rId3">
            <a:alphaModFix/>
          </a:blip>
          <a:stretch>
            <a:fillRect/>
          </a:stretch>
        </p:blipFill>
        <p:spPr>
          <a:xfrm>
            <a:off x="1211050" y="0"/>
            <a:ext cx="6471398" cy="5143501"/>
          </a:xfrm>
          <a:prstGeom prst="rect">
            <a:avLst/>
          </a:prstGeom>
          <a:noFill/>
          <a:ln>
            <a:noFill/>
          </a:ln>
        </p:spPr>
      </p:pic>
      <p:sp>
        <p:nvSpPr>
          <p:cNvPr id="269" name="Google Shape;269;p24"/>
          <p:cNvSpPr/>
          <p:nvPr/>
        </p:nvSpPr>
        <p:spPr>
          <a:xfrm>
            <a:off x="2589375" y="983075"/>
            <a:ext cx="3681000" cy="34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txBox="1"/>
          <p:nvPr>
            <p:ph idx="1" type="subTitle"/>
          </p:nvPr>
        </p:nvSpPr>
        <p:spPr>
          <a:xfrm>
            <a:off x="2589375" y="548975"/>
            <a:ext cx="3681000" cy="244200"/>
          </a:xfrm>
          <a:prstGeom prst="rect">
            <a:avLst/>
          </a:prstGeom>
          <a:solidFill>
            <a:srgbClr val="00FFFF"/>
          </a:solidFill>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(iconos)                    </a:t>
            </a:r>
            <a:r>
              <a:rPr i="1" lang="es" sz="3000" u="sng">
                <a:solidFill>
                  <a:schemeClr val="accent1"/>
                </a:solidFill>
              </a:rPr>
              <a:t>Registrarse</a:t>
            </a:r>
            <a:r>
              <a:rPr lang="es"/>
              <a:t>    </a:t>
            </a:r>
            <a:r>
              <a:rPr i="1" lang="es" sz="3000" u="sng">
                <a:solidFill>
                  <a:schemeClr val="accent1"/>
                </a:solidFill>
              </a:rPr>
              <a:t>Login</a:t>
            </a:r>
            <a:endParaRPr/>
          </a:p>
        </p:txBody>
      </p:sp>
      <p:sp>
        <p:nvSpPr>
          <p:cNvPr id="271" name="Google Shape;271;p24"/>
          <p:cNvSpPr txBox="1"/>
          <p:nvPr/>
        </p:nvSpPr>
        <p:spPr>
          <a:xfrm>
            <a:off x="2589375" y="4454375"/>
            <a:ext cx="3681000" cy="2442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223"/>
              <a:buNone/>
            </a:pPr>
            <a:r>
              <a:rPr lang="es" sz="896"/>
              <a:t>Contacto                                                                               Foro.html</a:t>
            </a:r>
            <a:endParaRPr sz="896"/>
          </a:p>
        </p:txBody>
      </p:sp>
      <p:sp>
        <p:nvSpPr>
          <p:cNvPr id="272" name="Google Shape;272;p24"/>
          <p:cNvSpPr txBox="1"/>
          <p:nvPr/>
        </p:nvSpPr>
        <p:spPr>
          <a:xfrm>
            <a:off x="2589375" y="793175"/>
            <a:ext cx="3681000" cy="18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
        <p:nvSpPr>
          <p:cNvPr id="273" name="Google Shape;273;p24"/>
          <p:cNvSpPr txBox="1"/>
          <p:nvPr/>
        </p:nvSpPr>
        <p:spPr>
          <a:xfrm>
            <a:off x="2663100" y="1048650"/>
            <a:ext cx="540000" cy="306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000"/>
              <a:t>Topic</a:t>
            </a:r>
            <a:endParaRPr b="1" sz="900"/>
          </a:p>
        </p:txBody>
      </p:sp>
      <p:sp>
        <p:nvSpPr>
          <p:cNvPr id="274" name="Google Shape;274;p24"/>
          <p:cNvSpPr txBox="1"/>
          <p:nvPr/>
        </p:nvSpPr>
        <p:spPr>
          <a:xfrm>
            <a:off x="2734800" y="1355550"/>
            <a:ext cx="34590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_______________________________________________________</a:t>
            </a:r>
            <a:endParaRPr sz="1000"/>
          </a:p>
        </p:txBody>
      </p:sp>
      <p:sp>
        <p:nvSpPr>
          <p:cNvPr id="275" name="Google Shape;275;p24"/>
          <p:cNvSpPr txBox="1"/>
          <p:nvPr/>
        </p:nvSpPr>
        <p:spPr>
          <a:xfrm>
            <a:off x="2717250" y="2293463"/>
            <a:ext cx="34590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_______________________________________________________</a:t>
            </a:r>
            <a:endParaRPr sz="1000"/>
          </a:p>
        </p:txBody>
      </p:sp>
      <p:sp>
        <p:nvSpPr>
          <p:cNvPr id="276" name="Google Shape;276;p24"/>
          <p:cNvSpPr txBox="1"/>
          <p:nvPr/>
        </p:nvSpPr>
        <p:spPr>
          <a:xfrm>
            <a:off x="2734800" y="3231388"/>
            <a:ext cx="34590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_______________________________________________________</a:t>
            </a:r>
            <a:endParaRPr sz="1000"/>
          </a:p>
        </p:txBody>
      </p:sp>
      <p:sp>
        <p:nvSpPr>
          <p:cNvPr id="277" name="Google Shape;277;p24"/>
          <p:cNvSpPr txBox="1"/>
          <p:nvPr/>
        </p:nvSpPr>
        <p:spPr>
          <a:xfrm>
            <a:off x="2700375" y="4169313"/>
            <a:ext cx="3459000" cy="850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i="1" lang="es" sz="850"/>
              <a:t>Usuario</a:t>
            </a:r>
            <a:endParaRPr sz="8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5"/>
          <p:cNvPicPr preferRelativeResize="0"/>
          <p:nvPr/>
        </p:nvPicPr>
        <p:blipFill rotWithShape="1">
          <a:blip r:embed="rId3">
            <a:alphaModFix/>
          </a:blip>
          <a:srcRect b="7612" l="0" r="0" t="0"/>
          <a:stretch/>
        </p:blipFill>
        <p:spPr>
          <a:xfrm>
            <a:off x="3174788" y="0"/>
            <a:ext cx="2794425" cy="5143500"/>
          </a:xfrm>
          <a:prstGeom prst="rect">
            <a:avLst/>
          </a:prstGeom>
          <a:noFill/>
          <a:ln>
            <a:noFill/>
          </a:ln>
        </p:spPr>
      </p:pic>
      <p:sp>
        <p:nvSpPr>
          <p:cNvPr id="283" name="Google Shape;283;p25"/>
          <p:cNvSpPr/>
          <p:nvPr/>
        </p:nvSpPr>
        <p:spPr>
          <a:xfrm>
            <a:off x="3540463" y="728600"/>
            <a:ext cx="2063100" cy="40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84" name="Google Shape;284;p25"/>
          <p:cNvSpPr txBox="1"/>
          <p:nvPr/>
        </p:nvSpPr>
        <p:spPr>
          <a:xfrm>
            <a:off x="3540450" y="421700"/>
            <a:ext cx="2063100" cy="306900"/>
          </a:xfrm>
          <a:prstGeom prst="rect">
            <a:avLst/>
          </a:prstGeom>
          <a:solidFill>
            <a:srgbClr val="00FFFF"/>
          </a:solid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1200"/>
              </a:spcAft>
              <a:buNone/>
            </a:pPr>
            <a:r>
              <a:rPr lang="es" sz="1800">
                <a:solidFill>
                  <a:schemeClr val="dk2"/>
                </a:solidFill>
              </a:rPr>
              <a:t>Burger-NombrePagina</a:t>
            </a:r>
            <a:endParaRPr sz="2010"/>
          </a:p>
        </p:txBody>
      </p:sp>
      <p:sp>
        <p:nvSpPr>
          <p:cNvPr id="285" name="Google Shape;285;p25"/>
          <p:cNvSpPr txBox="1"/>
          <p:nvPr/>
        </p:nvSpPr>
        <p:spPr>
          <a:xfrm>
            <a:off x="3533600" y="728600"/>
            <a:ext cx="2063100" cy="3706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5"/>
          <p:cNvSpPr txBox="1"/>
          <p:nvPr/>
        </p:nvSpPr>
        <p:spPr>
          <a:xfrm>
            <a:off x="3637925" y="829575"/>
            <a:ext cx="1908900" cy="306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000"/>
              <a:t>Topic</a:t>
            </a:r>
            <a:endParaRPr b="1" sz="900"/>
          </a:p>
        </p:txBody>
      </p:sp>
      <p:sp>
        <p:nvSpPr>
          <p:cNvPr id="287" name="Google Shape;287;p25"/>
          <p:cNvSpPr txBox="1"/>
          <p:nvPr/>
        </p:nvSpPr>
        <p:spPr>
          <a:xfrm>
            <a:off x="3637925" y="1136475"/>
            <a:ext cx="18372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a:t>
            </a:r>
            <a:endParaRPr sz="1000"/>
          </a:p>
        </p:txBody>
      </p:sp>
      <p:sp>
        <p:nvSpPr>
          <p:cNvPr id="288" name="Google Shape;288;p25"/>
          <p:cNvSpPr txBox="1"/>
          <p:nvPr/>
        </p:nvSpPr>
        <p:spPr>
          <a:xfrm>
            <a:off x="3533600" y="4435400"/>
            <a:ext cx="2063100" cy="3069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58"/>
              <a:buNone/>
            </a:pPr>
            <a:r>
              <a:rPr lang="es" sz="850"/>
              <a:t>Contacto                               Foro.html</a:t>
            </a:r>
            <a:endParaRPr sz="850"/>
          </a:p>
        </p:txBody>
      </p:sp>
      <p:sp>
        <p:nvSpPr>
          <p:cNvPr id="289" name="Google Shape;289;p25"/>
          <p:cNvSpPr txBox="1"/>
          <p:nvPr/>
        </p:nvSpPr>
        <p:spPr>
          <a:xfrm>
            <a:off x="3588275" y="1986975"/>
            <a:ext cx="18372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a:t>
            </a:r>
            <a:endParaRPr sz="1000"/>
          </a:p>
        </p:txBody>
      </p:sp>
      <p:sp>
        <p:nvSpPr>
          <p:cNvPr id="290" name="Google Shape;290;p25"/>
          <p:cNvSpPr txBox="1"/>
          <p:nvPr/>
        </p:nvSpPr>
        <p:spPr>
          <a:xfrm>
            <a:off x="3588275" y="2837475"/>
            <a:ext cx="18372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a:t>
            </a:r>
            <a:endParaRPr sz="1000"/>
          </a:p>
        </p:txBody>
      </p:sp>
      <p:sp>
        <p:nvSpPr>
          <p:cNvPr id="291" name="Google Shape;291;p25"/>
          <p:cNvSpPr txBox="1"/>
          <p:nvPr/>
        </p:nvSpPr>
        <p:spPr>
          <a:xfrm>
            <a:off x="3588275" y="3687975"/>
            <a:ext cx="1837200" cy="8505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s" sz="1000"/>
              <a:t>Usuario</a:t>
            </a:r>
            <a:endParaRPr i="1" sz="1000"/>
          </a:p>
          <a:p>
            <a:pPr indent="0" lvl="0" marL="0" rtl="0" algn="l">
              <a:spcBef>
                <a:spcPts val="0"/>
              </a:spcBef>
              <a:spcAft>
                <a:spcPts val="0"/>
              </a:spcAft>
              <a:buNone/>
            </a:pPr>
            <a:r>
              <a:rPr lang="es" sz="1000"/>
              <a:t>Comentario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___________________________</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0" y="0"/>
            <a:ext cx="91440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Imagen header</a:t>
            </a:r>
            <a:endParaRPr/>
          </a:p>
        </p:txBody>
      </p:sp>
      <p:sp>
        <p:nvSpPr>
          <p:cNvPr id="90" name="Google Shape;90;p14"/>
          <p:cNvSpPr txBox="1"/>
          <p:nvPr>
            <p:ph idx="1" type="subTitle"/>
          </p:nvPr>
        </p:nvSpPr>
        <p:spPr>
          <a:xfrm>
            <a:off x="0" y="999300"/>
            <a:ext cx="9144000" cy="364800"/>
          </a:xfrm>
          <a:prstGeom prst="rect">
            <a:avLst/>
          </a:prstGeom>
          <a:solidFill>
            <a:srgbClr val="00FFFF"/>
          </a:solidFill>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								    </a:t>
            </a:r>
            <a:r>
              <a:rPr i="1" lang="es" sz="3000" u="sng">
                <a:solidFill>
                  <a:schemeClr val="accent1"/>
                </a:solidFill>
              </a:rPr>
              <a:t>Registrarse</a:t>
            </a:r>
            <a:r>
              <a:rPr lang="es"/>
              <a:t>	        </a:t>
            </a:r>
            <a:r>
              <a:rPr i="1" lang="es" sz="3000" u="sng">
                <a:solidFill>
                  <a:schemeClr val="accent1"/>
                </a:solidFill>
              </a:rPr>
              <a:t>Login</a:t>
            </a:r>
            <a:r>
              <a:rPr lang="es"/>
              <a:t>	    </a:t>
            </a:r>
            <a:endParaRPr/>
          </a:p>
        </p:txBody>
      </p:sp>
      <p:sp>
        <p:nvSpPr>
          <p:cNvPr id="91" name="Google Shape;91;p14"/>
          <p:cNvSpPr txBox="1"/>
          <p:nvPr/>
        </p:nvSpPr>
        <p:spPr>
          <a:xfrm>
            <a:off x="0" y="4743300"/>
            <a:ext cx="9144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Contacto                                                                                                                                                      Index.html</a:t>
            </a:r>
            <a:endParaRPr/>
          </a:p>
        </p:txBody>
      </p:sp>
      <p:sp>
        <p:nvSpPr>
          <p:cNvPr id="92" name="Google Shape;92;p14"/>
          <p:cNvSpPr txBox="1"/>
          <p:nvPr/>
        </p:nvSpPr>
        <p:spPr>
          <a:xfrm>
            <a:off x="8112200" y="1364100"/>
            <a:ext cx="10320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&lt;-270px-&gt;</a:t>
            </a:r>
            <a:endParaRPr/>
          </a:p>
        </p:txBody>
      </p:sp>
      <p:sp>
        <p:nvSpPr>
          <p:cNvPr id="93" name="Google Shape;93;p14"/>
          <p:cNvSpPr txBox="1"/>
          <p:nvPr/>
        </p:nvSpPr>
        <p:spPr>
          <a:xfrm>
            <a:off x="0" y="1364100"/>
            <a:ext cx="10539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&lt;-270</a:t>
            </a:r>
            <a:r>
              <a:rPr lang="es">
                <a:solidFill>
                  <a:schemeClr val="dk1"/>
                </a:solidFill>
              </a:rPr>
              <a:t>px-&gt;</a:t>
            </a:r>
            <a:endParaRPr/>
          </a:p>
        </p:txBody>
      </p:sp>
      <p:sp>
        <p:nvSpPr>
          <p:cNvPr id="94" name="Google Shape;94;p14"/>
          <p:cNvSpPr/>
          <p:nvPr/>
        </p:nvSpPr>
        <p:spPr>
          <a:xfrm>
            <a:off x="1053900" y="1509375"/>
            <a:ext cx="7058400" cy="32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1184500" y="1509375"/>
            <a:ext cx="6797100" cy="836700"/>
          </a:xfrm>
          <a:prstGeom prst="rect">
            <a:avLst/>
          </a:prstGeom>
          <a:noFill/>
          <a:ln>
            <a:noFill/>
          </a:ln>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s" sz="1050">
                <a:solidFill>
                  <a:schemeClr val="dk1"/>
                </a:solidFill>
              </a:rPr>
              <a:t>Nuestro proyecto:</a:t>
            </a:r>
            <a:r>
              <a:rPr lang="es" sz="1050">
                <a:solidFill>
                  <a:schemeClr val="dk1"/>
                </a:solidFill>
              </a:rPr>
              <a:t> Somos un grupo de amigos que nos gusta One Piece y queríamos compartir nuestra pasión con todos vosotros.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a:p>
        </p:txBody>
      </p:sp>
      <p:sp>
        <p:nvSpPr>
          <p:cNvPr id="96" name="Google Shape;96;p14"/>
          <p:cNvSpPr txBox="1"/>
          <p:nvPr/>
        </p:nvSpPr>
        <p:spPr>
          <a:xfrm>
            <a:off x="1269425" y="2345950"/>
            <a:ext cx="2181300" cy="1362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
        <p:nvSpPr>
          <p:cNvPr id="97" name="Google Shape;97;p14"/>
          <p:cNvSpPr txBox="1"/>
          <p:nvPr/>
        </p:nvSpPr>
        <p:spPr>
          <a:xfrm>
            <a:off x="3641150" y="2347475"/>
            <a:ext cx="4210200" cy="136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050">
                <a:solidFill>
                  <a:schemeClr val="dk1"/>
                </a:solidFill>
              </a:rPr>
              <a:t>¿Qué es One piece?:</a:t>
            </a:r>
            <a:r>
              <a:rPr lang="es" sz="1050">
                <a:solidFill>
                  <a:schemeClr val="dk1"/>
                </a:solidFill>
              </a:rPr>
              <a:t>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t>
            </a:r>
            <a:endParaRPr/>
          </a:p>
        </p:txBody>
      </p:sp>
      <p:sp>
        <p:nvSpPr>
          <p:cNvPr id="98" name="Google Shape;98;p14"/>
          <p:cNvSpPr txBox="1"/>
          <p:nvPr/>
        </p:nvSpPr>
        <p:spPr>
          <a:xfrm>
            <a:off x="1222525" y="3843775"/>
            <a:ext cx="4818900" cy="89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050">
                <a:solidFill>
                  <a:schemeClr val="dk1"/>
                </a:solidFill>
              </a:rPr>
              <a:t>FAQ:</a:t>
            </a:r>
            <a:r>
              <a:rPr lang="es" sz="1050">
                <a:solidFill>
                  <a:schemeClr val="dk1"/>
                </a:solidFill>
              </a:rPr>
              <a:t> </a:t>
            </a:r>
            <a:r>
              <a:rPr lang="es" sz="1050">
                <a:solidFill>
                  <a:schemeClr val="dk1"/>
                </a:solidFill>
              </a:rPr>
              <a:t>et dolore magnam aliquam quaerat voluptatem. Ut enim ad minima veniam, quis nostrum exercitationem ullam corporis suscipit laboriosam, nisi ut aliquid ex ea commodi consequatur? Quis autem vel eum iure reprehenderit qui in ea voluptate velit esse quam nihil molestiae consequatur, vel illum qui dolorem eum fugiat quo voluptas nulla pariatur?</a:t>
            </a:r>
            <a:endParaRPr/>
          </a:p>
        </p:txBody>
      </p:sp>
      <p:sp>
        <p:nvSpPr>
          <p:cNvPr id="99" name="Google Shape;99;p14"/>
          <p:cNvSpPr txBox="1"/>
          <p:nvPr/>
        </p:nvSpPr>
        <p:spPr>
          <a:xfrm>
            <a:off x="6041375" y="3843775"/>
            <a:ext cx="1809900" cy="899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
        <p:nvSpPr>
          <p:cNvPr id="100" name="Google Shape;100;p14"/>
          <p:cNvSpPr txBox="1"/>
          <p:nvPr/>
        </p:nvSpPr>
        <p:spPr>
          <a:xfrm>
            <a:off x="1053900" y="1364100"/>
            <a:ext cx="7058400" cy="1452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5"/>
          <p:cNvPicPr preferRelativeResize="0"/>
          <p:nvPr/>
        </p:nvPicPr>
        <p:blipFill>
          <a:blip r:embed="rId3">
            <a:alphaModFix/>
          </a:blip>
          <a:stretch>
            <a:fillRect/>
          </a:stretch>
        </p:blipFill>
        <p:spPr>
          <a:xfrm>
            <a:off x="1211050" y="0"/>
            <a:ext cx="6471398" cy="5143501"/>
          </a:xfrm>
          <a:prstGeom prst="rect">
            <a:avLst/>
          </a:prstGeom>
          <a:noFill/>
          <a:ln>
            <a:noFill/>
          </a:ln>
        </p:spPr>
      </p:pic>
      <p:sp>
        <p:nvSpPr>
          <p:cNvPr id="106" name="Google Shape;106;p15"/>
          <p:cNvSpPr/>
          <p:nvPr/>
        </p:nvSpPr>
        <p:spPr>
          <a:xfrm>
            <a:off x="2589375" y="983075"/>
            <a:ext cx="3681000" cy="34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idx="1" type="subTitle"/>
          </p:nvPr>
        </p:nvSpPr>
        <p:spPr>
          <a:xfrm>
            <a:off x="2589375" y="548975"/>
            <a:ext cx="3681000" cy="244200"/>
          </a:xfrm>
          <a:prstGeom prst="rect">
            <a:avLst/>
          </a:prstGeom>
          <a:solidFill>
            <a:srgbClr val="00FFFF"/>
          </a:solidFill>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(iconos)                    </a:t>
            </a:r>
            <a:r>
              <a:rPr i="1" lang="es" sz="3000" u="sng">
                <a:solidFill>
                  <a:schemeClr val="accent1"/>
                </a:solidFill>
              </a:rPr>
              <a:t>Registrarse</a:t>
            </a:r>
            <a:r>
              <a:rPr lang="es"/>
              <a:t>    </a:t>
            </a:r>
            <a:r>
              <a:rPr i="1" lang="es" sz="3000" u="sng">
                <a:solidFill>
                  <a:schemeClr val="accent1"/>
                </a:solidFill>
              </a:rPr>
              <a:t>Login</a:t>
            </a:r>
            <a:endParaRPr/>
          </a:p>
        </p:txBody>
      </p:sp>
      <p:sp>
        <p:nvSpPr>
          <p:cNvPr id="108" name="Google Shape;108;p15"/>
          <p:cNvSpPr txBox="1"/>
          <p:nvPr/>
        </p:nvSpPr>
        <p:spPr>
          <a:xfrm>
            <a:off x="2589375" y="4454375"/>
            <a:ext cx="3681000" cy="2442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223"/>
              <a:buNone/>
            </a:pPr>
            <a:r>
              <a:rPr lang="es" sz="896"/>
              <a:t>Contacto </a:t>
            </a:r>
            <a:r>
              <a:rPr lang="es" sz="896"/>
              <a:t> </a:t>
            </a:r>
            <a:r>
              <a:rPr lang="es" sz="896"/>
              <a:t>                                                                             index.html</a:t>
            </a:r>
            <a:endParaRPr sz="896"/>
          </a:p>
        </p:txBody>
      </p:sp>
      <p:sp>
        <p:nvSpPr>
          <p:cNvPr id="109" name="Google Shape;109;p15"/>
          <p:cNvSpPr txBox="1"/>
          <p:nvPr/>
        </p:nvSpPr>
        <p:spPr>
          <a:xfrm>
            <a:off x="2589375" y="793175"/>
            <a:ext cx="3681000" cy="18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
        <p:nvSpPr>
          <p:cNvPr id="110" name="Google Shape;110;p15"/>
          <p:cNvSpPr txBox="1"/>
          <p:nvPr/>
        </p:nvSpPr>
        <p:spPr>
          <a:xfrm>
            <a:off x="2589375" y="1078025"/>
            <a:ext cx="3681000" cy="6072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just">
              <a:spcBef>
                <a:spcPts val="0"/>
              </a:spcBef>
              <a:spcAft>
                <a:spcPts val="0"/>
              </a:spcAft>
              <a:buNone/>
            </a:pPr>
            <a:r>
              <a:rPr b="1" lang="es" sz="1050">
                <a:solidFill>
                  <a:schemeClr val="dk1"/>
                </a:solidFill>
              </a:rPr>
              <a:t>Nuestro proyecto:</a:t>
            </a:r>
            <a:r>
              <a:rPr lang="es" sz="1050">
                <a:solidFill>
                  <a:schemeClr val="dk1"/>
                </a:solidFill>
              </a:rPr>
              <a:t> Somos un grupo de amigos que nos gusta One Piece y queríamos compartir nuestra pasión con todos vosotros.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a:p>
        </p:txBody>
      </p:sp>
      <p:sp>
        <p:nvSpPr>
          <p:cNvPr id="111" name="Google Shape;111;p15"/>
          <p:cNvSpPr txBox="1"/>
          <p:nvPr/>
        </p:nvSpPr>
        <p:spPr>
          <a:xfrm>
            <a:off x="2629200" y="1780175"/>
            <a:ext cx="1505400" cy="962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
        <p:nvSpPr>
          <p:cNvPr id="112" name="Google Shape;112;p15"/>
          <p:cNvSpPr txBox="1"/>
          <p:nvPr/>
        </p:nvSpPr>
        <p:spPr>
          <a:xfrm>
            <a:off x="4055175" y="1740350"/>
            <a:ext cx="2215200" cy="96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650">
                <a:solidFill>
                  <a:schemeClr val="dk1"/>
                </a:solidFill>
              </a:rPr>
              <a:t>¿Qué es One piece?:</a:t>
            </a:r>
            <a:r>
              <a:rPr lang="es" sz="650">
                <a:solidFill>
                  <a:schemeClr val="dk1"/>
                </a:solidFill>
              </a:rPr>
              <a:t>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t>
            </a:r>
            <a:endParaRPr sz="1000"/>
          </a:p>
        </p:txBody>
      </p:sp>
      <p:sp>
        <p:nvSpPr>
          <p:cNvPr id="113" name="Google Shape;113;p15"/>
          <p:cNvSpPr txBox="1"/>
          <p:nvPr/>
        </p:nvSpPr>
        <p:spPr>
          <a:xfrm>
            <a:off x="2629200" y="2797488"/>
            <a:ext cx="1996500" cy="129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650">
                <a:solidFill>
                  <a:schemeClr val="dk1"/>
                </a:solidFill>
              </a:rPr>
              <a:t>¿Qué es One piece?:</a:t>
            </a:r>
            <a:r>
              <a:rPr lang="es" sz="650">
                <a:solidFill>
                  <a:schemeClr val="dk1"/>
                </a:solidFill>
              </a:rPr>
              <a:t>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a:t>
            </a:r>
            <a:r>
              <a:rPr lang="es" sz="650">
                <a:solidFill>
                  <a:schemeClr val="dk1"/>
                </a:solidFill>
              </a:rPr>
              <a:t>quisquam est, qui dolorem ipsum quia dolor sit amet, consectetur. </a:t>
            </a:r>
            <a:endParaRPr sz="1300"/>
          </a:p>
        </p:txBody>
      </p:sp>
      <p:sp>
        <p:nvSpPr>
          <p:cNvPr id="114" name="Google Shape;114;p15"/>
          <p:cNvSpPr txBox="1"/>
          <p:nvPr/>
        </p:nvSpPr>
        <p:spPr>
          <a:xfrm>
            <a:off x="4625700" y="2964738"/>
            <a:ext cx="1505400" cy="962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7612" l="0" r="0" t="0"/>
          <a:stretch/>
        </p:blipFill>
        <p:spPr>
          <a:xfrm>
            <a:off x="3094000" y="0"/>
            <a:ext cx="2794425" cy="5143500"/>
          </a:xfrm>
          <a:prstGeom prst="rect">
            <a:avLst/>
          </a:prstGeom>
          <a:noFill/>
          <a:ln>
            <a:noFill/>
          </a:ln>
        </p:spPr>
      </p:pic>
      <p:sp>
        <p:nvSpPr>
          <p:cNvPr id="120" name="Google Shape;120;p16"/>
          <p:cNvSpPr/>
          <p:nvPr/>
        </p:nvSpPr>
        <p:spPr>
          <a:xfrm>
            <a:off x="3459675" y="728600"/>
            <a:ext cx="2063100" cy="40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21" name="Google Shape;121;p16"/>
          <p:cNvSpPr txBox="1"/>
          <p:nvPr/>
        </p:nvSpPr>
        <p:spPr>
          <a:xfrm>
            <a:off x="3459663" y="421700"/>
            <a:ext cx="2063100" cy="306900"/>
          </a:xfrm>
          <a:prstGeom prst="rect">
            <a:avLst/>
          </a:prstGeom>
          <a:solidFill>
            <a:srgbClr val="00FFFF"/>
          </a:solid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1200"/>
              </a:spcAft>
              <a:buNone/>
            </a:pPr>
            <a:r>
              <a:rPr lang="es" sz="1800">
                <a:solidFill>
                  <a:schemeClr val="dk2"/>
                </a:solidFill>
              </a:rPr>
              <a:t>Burger-NombrePagina</a:t>
            </a:r>
            <a:endParaRPr sz="2010"/>
          </a:p>
        </p:txBody>
      </p:sp>
      <p:sp>
        <p:nvSpPr>
          <p:cNvPr id="122" name="Google Shape;122;p16"/>
          <p:cNvSpPr txBox="1"/>
          <p:nvPr/>
        </p:nvSpPr>
        <p:spPr>
          <a:xfrm>
            <a:off x="3459675" y="4454375"/>
            <a:ext cx="2063100" cy="3024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223"/>
              <a:buNone/>
            </a:pPr>
            <a:r>
              <a:rPr lang="es" sz="896"/>
              <a:t>Contacto                            Index.html</a:t>
            </a:r>
            <a:endParaRPr sz="896"/>
          </a:p>
        </p:txBody>
      </p:sp>
      <p:sp>
        <p:nvSpPr>
          <p:cNvPr id="123" name="Google Shape;123;p16"/>
          <p:cNvSpPr txBox="1"/>
          <p:nvPr/>
        </p:nvSpPr>
        <p:spPr>
          <a:xfrm>
            <a:off x="3459675" y="809675"/>
            <a:ext cx="2063100" cy="8463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just">
              <a:spcBef>
                <a:spcPts val="0"/>
              </a:spcBef>
              <a:spcAft>
                <a:spcPts val="0"/>
              </a:spcAft>
              <a:buNone/>
            </a:pPr>
            <a:r>
              <a:rPr b="1" lang="es" sz="1050">
                <a:solidFill>
                  <a:schemeClr val="dk1"/>
                </a:solidFill>
              </a:rPr>
              <a:t>Nuestro proyecto:</a:t>
            </a:r>
            <a:r>
              <a:rPr lang="es" sz="1050">
                <a:solidFill>
                  <a:schemeClr val="dk1"/>
                </a:solidFill>
              </a:rPr>
              <a:t> Somos un grupo de amigos que nos gusta One Piece y queríamos compartir nuestra pasión con todos vosotros.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a:p>
        </p:txBody>
      </p:sp>
      <p:sp>
        <p:nvSpPr>
          <p:cNvPr id="124" name="Google Shape;124;p16"/>
          <p:cNvSpPr txBox="1"/>
          <p:nvPr/>
        </p:nvSpPr>
        <p:spPr>
          <a:xfrm>
            <a:off x="3537400" y="1611450"/>
            <a:ext cx="1898100" cy="960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
        <p:nvSpPr>
          <p:cNvPr id="125" name="Google Shape;125;p16"/>
          <p:cNvSpPr txBox="1"/>
          <p:nvPr/>
        </p:nvSpPr>
        <p:spPr>
          <a:xfrm>
            <a:off x="3500950" y="2571750"/>
            <a:ext cx="1971000" cy="92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650">
                <a:solidFill>
                  <a:schemeClr val="dk1"/>
                </a:solidFill>
              </a:rPr>
              <a:t>¿Qué es One piece?:</a:t>
            </a:r>
            <a:r>
              <a:rPr lang="es" sz="650">
                <a:solidFill>
                  <a:schemeClr val="dk1"/>
                </a:solidFill>
              </a:rPr>
              <a:t>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t>
            </a:r>
            <a:endParaRPr sz="1000"/>
          </a:p>
        </p:txBody>
      </p:sp>
      <p:sp>
        <p:nvSpPr>
          <p:cNvPr id="126" name="Google Shape;126;p16"/>
          <p:cNvSpPr txBox="1"/>
          <p:nvPr/>
        </p:nvSpPr>
        <p:spPr>
          <a:xfrm>
            <a:off x="3542175" y="3782075"/>
            <a:ext cx="1898100" cy="67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Imagen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3835775"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17"/>
          <p:cNvSpPr txBox="1"/>
          <p:nvPr>
            <p:ph type="ctrTitle"/>
          </p:nvPr>
        </p:nvSpPr>
        <p:spPr>
          <a:xfrm>
            <a:off x="0" y="0"/>
            <a:ext cx="9144000" cy="999300"/>
          </a:xfrm>
          <a:prstGeom prst="rect">
            <a:avLst/>
          </a:prstGeom>
          <a:effectLst>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ctr">
              <a:spcBef>
                <a:spcPts val="0"/>
              </a:spcBef>
              <a:spcAft>
                <a:spcPts val="0"/>
              </a:spcAft>
              <a:buNone/>
            </a:pPr>
            <a:r>
              <a:rPr lang="es">
                <a:highlight>
                  <a:schemeClr val="lt1"/>
                </a:highlight>
              </a:rPr>
              <a:t>Imagen </a:t>
            </a:r>
            <a:r>
              <a:rPr lang="es">
                <a:highlight>
                  <a:schemeClr val="lt1"/>
                </a:highlight>
              </a:rPr>
              <a:t>header</a:t>
            </a:r>
            <a:endParaRPr>
              <a:highlight>
                <a:schemeClr val="lt1"/>
              </a:highlight>
            </a:endParaRPr>
          </a:p>
        </p:txBody>
      </p:sp>
      <p:sp>
        <p:nvSpPr>
          <p:cNvPr id="133" name="Google Shape;133;p17"/>
          <p:cNvSpPr txBox="1"/>
          <p:nvPr/>
        </p:nvSpPr>
        <p:spPr>
          <a:xfrm>
            <a:off x="564225" y="336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4" name="Google Shape;134;p17"/>
          <p:cNvSpPr txBox="1"/>
          <p:nvPr/>
        </p:nvSpPr>
        <p:spPr>
          <a:xfrm>
            <a:off x="8112300" y="1364100"/>
            <a:ext cx="10317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&lt;-</a:t>
            </a:r>
            <a:r>
              <a:rPr lang="es"/>
              <a:t>270px-&gt;</a:t>
            </a:r>
            <a:endParaRPr/>
          </a:p>
        </p:txBody>
      </p:sp>
      <p:sp>
        <p:nvSpPr>
          <p:cNvPr id="135" name="Google Shape;135;p17"/>
          <p:cNvSpPr/>
          <p:nvPr/>
        </p:nvSpPr>
        <p:spPr>
          <a:xfrm>
            <a:off x="1053775" y="1555175"/>
            <a:ext cx="7058400" cy="31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0" y="1364100"/>
            <a:ext cx="10539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&lt;-270</a:t>
            </a:r>
            <a:r>
              <a:rPr lang="es">
                <a:solidFill>
                  <a:schemeClr val="dk1"/>
                </a:solidFill>
              </a:rPr>
              <a:t>px-&gt;</a:t>
            </a:r>
            <a:endParaRPr/>
          </a:p>
        </p:txBody>
      </p:sp>
      <p:sp>
        <p:nvSpPr>
          <p:cNvPr id="137" name="Google Shape;137;p17"/>
          <p:cNvSpPr txBox="1"/>
          <p:nvPr/>
        </p:nvSpPr>
        <p:spPr>
          <a:xfrm>
            <a:off x="1406225" y="1894725"/>
            <a:ext cx="14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Usuario/Email</a:t>
            </a:r>
            <a:r>
              <a:rPr lang="es"/>
              <a:t> </a:t>
            </a:r>
            <a:endParaRPr/>
          </a:p>
        </p:txBody>
      </p:sp>
      <p:sp>
        <p:nvSpPr>
          <p:cNvPr id="138" name="Google Shape;138;p17"/>
          <p:cNvSpPr/>
          <p:nvPr/>
        </p:nvSpPr>
        <p:spPr>
          <a:xfrm>
            <a:off x="2953375" y="1984400"/>
            <a:ext cx="2681400" cy="19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1406250" y="2505050"/>
            <a:ext cx="14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Contraseña</a:t>
            </a:r>
            <a:r>
              <a:rPr lang="es"/>
              <a:t> </a:t>
            </a:r>
            <a:endParaRPr/>
          </a:p>
        </p:txBody>
      </p:sp>
      <p:sp>
        <p:nvSpPr>
          <p:cNvPr id="140" name="Google Shape;140;p17"/>
          <p:cNvSpPr/>
          <p:nvPr/>
        </p:nvSpPr>
        <p:spPr>
          <a:xfrm>
            <a:off x="2953375" y="2605550"/>
            <a:ext cx="2681400" cy="19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953375" y="3163775"/>
            <a:ext cx="192900" cy="19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3229050" y="3063275"/>
            <a:ext cx="17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a:t>
            </a:r>
            <a:r>
              <a:rPr b="1" lang="es"/>
              <a:t>Recordarme</a:t>
            </a:r>
            <a:r>
              <a:rPr b="1" lang="es"/>
              <a:t>?</a:t>
            </a:r>
            <a:r>
              <a:rPr b="1" lang="es"/>
              <a:t> </a:t>
            </a:r>
            <a:endParaRPr b="1"/>
          </a:p>
        </p:txBody>
      </p:sp>
      <p:sp>
        <p:nvSpPr>
          <p:cNvPr id="143" name="Google Shape;143;p17"/>
          <p:cNvSpPr/>
          <p:nvPr/>
        </p:nvSpPr>
        <p:spPr>
          <a:xfrm>
            <a:off x="2953375" y="3554800"/>
            <a:ext cx="2727600" cy="364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Conectarse</a:t>
            </a:r>
            <a:endParaRPr>
              <a:solidFill>
                <a:schemeClr val="lt1"/>
              </a:solidFill>
            </a:endParaRPr>
          </a:p>
        </p:txBody>
      </p:sp>
      <p:sp>
        <p:nvSpPr>
          <p:cNvPr id="144" name="Google Shape;144;p17"/>
          <p:cNvSpPr txBox="1"/>
          <p:nvPr/>
        </p:nvSpPr>
        <p:spPr>
          <a:xfrm>
            <a:off x="2827150" y="4111425"/>
            <a:ext cx="3371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¿Aún no tienes cuenta ?</a:t>
            </a:r>
            <a:r>
              <a:rPr lang="es" sz="700">
                <a:solidFill>
                  <a:schemeClr val="accent1"/>
                </a:solidFill>
              </a:rPr>
              <a:t> </a:t>
            </a:r>
            <a:r>
              <a:rPr i="1" lang="es" sz="700" u="sng">
                <a:solidFill>
                  <a:schemeClr val="accent1"/>
                </a:solidFill>
              </a:rPr>
              <a:t>Registrate</a:t>
            </a:r>
            <a:r>
              <a:rPr lang="es" sz="700"/>
              <a:t> </a:t>
            </a:r>
            <a:r>
              <a:rPr lang="es" sz="700" u="sng">
                <a:solidFill>
                  <a:schemeClr val="accent1"/>
                </a:solidFill>
              </a:rPr>
              <a:t>¿Olvidaste tu contraseña?</a:t>
            </a:r>
            <a:endParaRPr sz="700" u="sng">
              <a:solidFill>
                <a:schemeClr val="accent1"/>
              </a:solidFill>
            </a:endParaRPr>
          </a:p>
        </p:txBody>
      </p:sp>
      <p:sp>
        <p:nvSpPr>
          <p:cNvPr id="145" name="Google Shape;145;p17"/>
          <p:cNvSpPr/>
          <p:nvPr/>
        </p:nvSpPr>
        <p:spPr>
          <a:xfrm>
            <a:off x="5993150" y="1951200"/>
            <a:ext cx="1871400" cy="2356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t>Accesos Alternativos</a:t>
            </a:r>
            <a:endParaRPr/>
          </a:p>
          <a:p>
            <a:pPr indent="0" lvl="0" marL="0" rtl="0" algn="l">
              <a:spcBef>
                <a:spcPts val="0"/>
              </a:spcBef>
              <a:spcAft>
                <a:spcPts val="0"/>
              </a:spcAft>
              <a:buClr>
                <a:schemeClr val="dk1"/>
              </a:buClr>
              <a:buSzPts val="1100"/>
              <a:buFont typeface="Arial"/>
              <a:buNone/>
            </a:pPr>
            <a:r>
              <a:rPr i="1" lang="es" sz="1000" u="sng">
                <a:solidFill>
                  <a:schemeClr val="accent1"/>
                </a:solidFill>
              </a:rPr>
              <a:t>Icono con link + texto indicativo</a:t>
            </a:r>
            <a:endParaRPr i="1" sz="1000" u="sng">
              <a:solidFill>
                <a:schemeClr val="accent1"/>
              </a:solidFill>
            </a:endParaRPr>
          </a:p>
          <a:p>
            <a:pPr indent="0" lvl="0" marL="0" rtl="0" algn="l">
              <a:spcBef>
                <a:spcPts val="0"/>
              </a:spcBef>
              <a:spcAft>
                <a:spcPts val="0"/>
              </a:spcAft>
              <a:buClr>
                <a:schemeClr val="dk1"/>
              </a:buClr>
              <a:buSzPts val="1100"/>
              <a:buFont typeface="Arial"/>
              <a:buNone/>
            </a:pPr>
            <a:r>
              <a:rPr i="1" lang="es" sz="1000" u="sng">
                <a:solidFill>
                  <a:schemeClr val="accent1"/>
                </a:solidFill>
              </a:rPr>
              <a:t>Icono con link + texto indicativo</a:t>
            </a:r>
            <a:endParaRPr/>
          </a:p>
        </p:txBody>
      </p:sp>
      <p:sp>
        <p:nvSpPr>
          <p:cNvPr id="146" name="Google Shape;146;p17"/>
          <p:cNvSpPr txBox="1"/>
          <p:nvPr>
            <p:ph idx="1" type="subTitle"/>
          </p:nvPr>
        </p:nvSpPr>
        <p:spPr>
          <a:xfrm>
            <a:off x="0" y="999300"/>
            <a:ext cx="9144000" cy="364800"/>
          </a:xfrm>
          <a:prstGeom prst="rect">
            <a:avLst/>
          </a:prstGeom>
          <a:solidFill>
            <a:srgbClr val="00FFFF"/>
          </a:solidFill>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								    </a:t>
            </a:r>
            <a:r>
              <a:rPr i="1" lang="es" sz="3000" u="sng">
                <a:solidFill>
                  <a:schemeClr val="accent1"/>
                </a:solidFill>
              </a:rPr>
              <a:t>Registrarse</a:t>
            </a:r>
            <a:r>
              <a:rPr lang="es"/>
              <a:t>	        </a:t>
            </a:r>
            <a:r>
              <a:rPr i="1" lang="es" sz="3000" u="sng">
                <a:solidFill>
                  <a:schemeClr val="accent1"/>
                </a:solidFill>
              </a:rPr>
              <a:t>Login</a:t>
            </a:r>
            <a:r>
              <a:rPr lang="es"/>
              <a:t>	    </a:t>
            </a:r>
            <a:endParaRPr/>
          </a:p>
        </p:txBody>
      </p:sp>
      <p:sp>
        <p:nvSpPr>
          <p:cNvPr id="147" name="Google Shape;147;p17"/>
          <p:cNvSpPr txBox="1"/>
          <p:nvPr/>
        </p:nvSpPr>
        <p:spPr>
          <a:xfrm>
            <a:off x="0" y="4743300"/>
            <a:ext cx="9144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Contacto                                                                                                                                                      Login.html</a:t>
            </a:r>
            <a:endParaRPr/>
          </a:p>
        </p:txBody>
      </p:sp>
      <p:sp>
        <p:nvSpPr>
          <p:cNvPr id="148" name="Google Shape;148;p17"/>
          <p:cNvSpPr txBox="1"/>
          <p:nvPr/>
        </p:nvSpPr>
        <p:spPr>
          <a:xfrm>
            <a:off x="1053900" y="1364100"/>
            <a:ext cx="7058400" cy="1992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nvSpPr>
        <p:spPr>
          <a:xfrm>
            <a:off x="6421825" y="4195117"/>
            <a:ext cx="15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4" name="Google Shape;154;p18"/>
          <p:cNvPicPr preferRelativeResize="0"/>
          <p:nvPr/>
        </p:nvPicPr>
        <p:blipFill>
          <a:blip r:embed="rId3">
            <a:alphaModFix/>
          </a:blip>
          <a:stretch>
            <a:fillRect/>
          </a:stretch>
        </p:blipFill>
        <p:spPr>
          <a:xfrm>
            <a:off x="1194175" y="0"/>
            <a:ext cx="6471398" cy="5143501"/>
          </a:xfrm>
          <a:prstGeom prst="rect">
            <a:avLst/>
          </a:prstGeom>
          <a:noFill/>
          <a:ln>
            <a:noFill/>
          </a:ln>
        </p:spPr>
      </p:pic>
      <p:sp>
        <p:nvSpPr>
          <p:cNvPr id="155" name="Google Shape;155;p18"/>
          <p:cNvSpPr/>
          <p:nvPr/>
        </p:nvSpPr>
        <p:spPr>
          <a:xfrm>
            <a:off x="2589350" y="983075"/>
            <a:ext cx="3681000" cy="34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1" type="subTitle"/>
          </p:nvPr>
        </p:nvSpPr>
        <p:spPr>
          <a:xfrm>
            <a:off x="2589375" y="548975"/>
            <a:ext cx="3681000" cy="244200"/>
          </a:xfrm>
          <a:prstGeom prst="rect">
            <a:avLst/>
          </a:prstGeom>
          <a:solidFill>
            <a:srgbClr val="00FFFF"/>
          </a:solidFill>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(iconos)                       </a:t>
            </a:r>
            <a:r>
              <a:rPr i="1" lang="es" sz="3000" u="sng">
                <a:solidFill>
                  <a:schemeClr val="accent1"/>
                </a:solidFill>
              </a:rPr>
              <a:t>Registrarse</a:t>
            </a:r>
            <a:r>
              <a:rPr lang="es"/>
              <a:t>     </a:t>
            </a:r>
            <a:r>
              <a:rPr i="1" lang="es" sz="3000" u="sng">
                <a:solidFill>
                  <a:schemeClr val="accent1"/>
                </a:solidFill>
              </a:rPr>
              <a:t>Login</a:t>
            </a:r>
            <a:endParaRPr sz="4800"/>
          </a:p>
        </p:txBody>
      </p:sp>
      <p:sp>
        <p:nvSpPr>
          <p:cNvPr id="157" name="Google Shape;157;p18"/>
          <p:cNvSpPr txBox="1"/>
          <p:nvPr/>
        </p:nvSpPr>
        <p:spPr>
          <a:xfrm>
            <a:off x="2589375" y="4454375"/>
            <a:ext cx="3681000" cy="2442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50000"/>
              </a:lnSpc>
              <a:spcBef>
                <a:spcPts val="0"/>
              </a:spcBef>
              <a:spcAft>
                <a:spcPts val="0"/>
              </a:spcAft>
              <a:buSzPts val="190"/>
              <a:buNone/>
            </a:pPr>
            <a:r>
              <a:rPr lang="es" sz="862"/>
              <a:t>Contacto                                                                                   Login.html</a:t>
            </a:r>
            <a:endParaRPr sz="862"/>
          </a:p>
        </p:txBody>
      </p:sp>
      <p:sp>
        <p:nvSpPr>
          <p:cNvPr id="158" name="Google Shape;158;p18"/>
          <p:cNvSpPr txBox="1"/>
          <p:nvPr/>
        </p:nvSpPr>
        <p:spPr>
          <a:xfrm>
            <a:off x="2589375" y="793175"/>
            <a:ext cx="3681000" cy="18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
        <p:nvSpPr>
          <p:cNvPr id="159" name="Google Shape;159;p18"/>
          <p:cNvSpPr txBox="1"/>
          <p:nvPr/>
        </p:nvSpPr>
        <p:spPr>
          <a:xfrm>
            <a:off x="2589350" y="983075"/>
            <a:ext cx="3681000" cy="328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t>Usuario/Email</a:t>
            </a:r>
            <a:endParaRPr b="1"/>
          </a:p>
        </p:txBody>
      </p:sp>
      <p:sp>
        <p:nvSpPr>
          <p:cNvPr id="160" name="Google Shape;160;p18"/>
          <p:cNvSpPr/>
          <p:nvPr/>
        </p:nvSpPr>
        <p:spPr>
          <a:xfrm>
            <a:off x="2677350" y="1311250"/>
            <a:ext cx="3461700" cy="244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dk2"/>
                </a:solidFill>
              </a:rPr>
              <a:t>Usuario/email</a:t>
            </a:r>
            <a:endParaRPr>
              <a:solidFill>
                <a:schemeClr val="dk2"/>
              </a:solidFill>
            </a:endParaRPr>
          </a:p>
        </p:txBody>
      </p:sp>
      <p:sp>
        <p:nvSpPr>
          <p:cNvPr id="161" name="Google Shape;161;p18"/>
          <p:cNvSpPr txBox="1"/>
          <p:nvPr/>
        </p:nvSpPr>
        <p:spPr>
          <a:xfrm>
            <a:off x="2589450" y="1573175"/>
            <a:ext cx="36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Contraseña</a:t>
            </a:r>
            <a:r>
              <a:rPr lang="es"/>
              <a:t> </a:t>
            </a:r>
            <a:endParaRPr/>
          </a:p>
        </p:txBody>
      </p:sp>
      <p:sp>
        <p:nvSpPr>
          <p:cNvPr id="162" name="Google Shape;162;p18"/>
          <p:cNvSpPr/>
          <p:nvPr/>
        </p:nvSpPr>
        <p:spPr>
          <a:xfrm>
            <a:off x="2677350" y="1973375"/>
            <a:ext cx="3461700" cy="26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dk2"/>
                </a:solidFill>
              </a:rPr>
              <a:t>Contraseña</a:t>
            </a:r>
            <a:endParaRPr>
              <a:solidFill>
                <a:schemeClr val="dk2"/>
              </a:solidFill>
            </a:endParaRPr>
          </a:p>
        </p:txBody>
      </p:sp>
      <p:sp>
        <p:nvSpPr>
          <p:cNvPr id="163" name="Google Shape;163;p18"/>
          <p:cNvSpPr txBox="1"/>
          <p:nvPr/>
        </p:nvSpPr>
        <p:spPr>
          <a:xfrm>
            <a:off x="2889900" y="2238800"/>
            <a:ext cx="16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¿Recordarme?</a:t>
            </a:r>
            <a:r>
              <a:rPr lang="es"/>
              <a:t> </a:t>
            </a:r>
            <a:endParaRPr/>
          </a:p>
        </p:txBody>
      </p:sp>
      <p:sp>
        <p:nvSpPr>
          <p:cNvPr id="164" name="Google Shape;164;p18"/>
          <p:cNvSpPr/>
          <p:nvPr/>
        </p:nvSpPr>
        <p:spPr>
          <a:xfrm>
            <a:off x="2677352" y="2363902"/>
            <a:ext cx="144000" cy="15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2677500" y="2718425"/>
            <a:ext cx="3461700" cy="400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Submit</a:t>
            </a:r>
            <a:endParaRPr>
              <a:solidFill>
                <a:schemeClr val="lt1"/>
              </a:solidFill>
            </a:endParaRPr>
          </a:p>
        </p:txBody>
      </p:sp>
      <p:sp>
        <p:nvSpPr>
          <p:cNvPr id="166" name="Google Shape;166;p18"/>
          <p:cNvSpPr txBox="1"/>
          <p:nvPr/>
        </p:nvSpPr>
        <p:spPr>
          <a:xfrm>
            <a:off x="2677501" y="3274775"/>
            <a:ext cx="346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t>¿Aún no tienes cuenta ?</a:t>
            </a:r>
            <a:r>
              <a:rPr lang="es" sz="1000">
                <a:solidFill>
                  <a:schemeClr val="accent1"/>
                </a:solidFill>
              </a:rPr>
              <a:t> </a:t>
            </a:r>
            <a:r>
              <a:rPr i="1" lang="es" sz="1000" u="sng">
                <a:solidFill>
                  <a:schemeClr val="accent1"/>
                </a:solidFill>
              </a:rPr>
              <a:t>Registrate</a:t>
            </a:r>
            <a:r>
              <a:rPr lang="es" sz="1000"/>
              <a:t> </a:t>
            </a:r>
            <a:endParaRPr sz="1000"/>
          </a:p>
          <a:p>
            <a:pPr indent="0" lvl="0" marL="0" rtl="0" algn="l">
              <a:spcBef>
                <a:spcPts val="0"/>
              </a:spcBef>
              <a:spcAft>
                <a:spcPts val="0"/>
              </a:spcAft>
              <a:buNone/>
            </a:pPr>
            <a:r>
              <a:rPr lang="es" sz="1000" u="sng">
                <a:solidFill>
                  <a:schemeClr val="accent1"/>
                </a:solidFill>
              </a:rPr>
              <a:t>¿Olvidaste tu contraseña?</a:t>
            </a:r>
            <a:endParaRPr sz="1000" u="sng">
              <a:solidFill>
                <a:schemeClr val="accent1"/>
              </a:solidFill>
            </a:endParaRPr>
          </a:p>
        </p:txBody>
      </p:sp>
      <p:sp>
        <p:nvSpPr>
          <p:cNvPr id="167" name="Google Shape;167;p18"/>
          <p:cNvSpPr/>
          <p:nvPr/>
        </p:nvSpPr>
        <p:spPr>
          <a:xfrm>
            <a:off x="2677350" y="3767375"/>
            <a:ext cx="34617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1"/>
                </a:solidFill>
              </a:rPr>
              <a:t>Accesos Alternativos</a:t>
            </a:r>
            <a:endParaRPr sz="1000">
              <a:solidFill>
                <a:schemeClr val="dk1"/>
              </a:solidFill>
            </a:endParaRPr>
          </a:p>
          <a:p>
            <a:pPr indent="0" lvl="0" marL="0" marR="0" rtl="0" algn="l">
              <a:lnSpc>
                <a:spcPct val="100000"/>
              </a:lnSpc>
              <a:spcBef>
                <a:spcPts val="0"/>
              </a:spcBef>
              <a:spcAft>
                <a:spcPts val="0"/>
              </a:spcAft>
              <a:buNone/>
            </a:pPr>
            <a:r>
              <a:rPr i="1" lang="es" sz="1000" u="sng">
                <a:solidFill>
                  <a:schemeClr val="accent1"/>
                </a:solidFill>
              </a:rPr>
              <a:t>Icono con link</a:t>
            </a:r>
            <a:endParaRPr i="1" sz="1000" u="sng">
              <a:solidFill>
                <a:schemeClr val="accent1"/>
              </a:solidFill>
            </a:endParaRPr>
          </a:p>
          <a:p>
            <a:pPr indent="0" lvl="0" marL="0" rtl="0" algn="l">
              <a:spcBef>
                <a:spcPts val="0"/>
              </a:spcBef>
              <a:spcAft>
                <a:spcPts val="0"/>
              </a:spcAft>
              <a:buNone/>
            </a:pPr>
            <a:r>
              <a:rPr i="1" lang="es" sz="1000" u="sng">
                <a:solidFill>
                  <a:schemeClr val="accent1"/>
                </a:solidFill>
              </a:rPr>
              <a:t>Icono con link</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b="7612" l="0" r="0" t="0"/>
          <a:stretch/>
        </p:blipFill>
        <p:spPr>
          <a:xfrm>
            <a:off x="3094000" y="0"/>
            <a:ext cx="2794425" cy="5143500"/>
          </a:xfrm>
          <a:prstGeom prst="rect">
            <a:avLst/>
          </a:prstGeom>
          <a:noFill/>
          <a:ln>
            <a:noFill/>
          </a:ln>
        </p:spPr>
      </p:pic>
      <p:sp>
        <p:nvSpPr>
          <p:cNvPr id="173" name="Google Shape;173;p19"/>
          <p:cNvSpPr/>
          <p:nvPr/>
        </p:nvSpPr>
        <p:spPr>
          <a:xfrm>
            <a:off x="3459675" y="728600"/>
            <a:ext cx="2063100" cy="40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74" name="Google Shape;174;p19"/>
          <p:cNvSpPr txBox="1"/>
          <p:nvPr/>
        </p:nvSpPr>
        <p:spPr>
          <a:xfrm>
            <a:off x="3459663" y="421700"/>
            <a:ext cx="2063100" cy="306900"/>
          </a:xfrm>
          <a:prstGeom prst="rect">
            <a:avLst/>
          </a:prstGeom>
          <a:solidFill>
            <a:srgbClr val="00FFFF"/>
          </a:solid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1200"/>
              </a:spcAft>
              <a:buNone/>
            </a:pPr>
            <a:r>
              <a:rPr lang="es" sz="1800">
                <a:solidFill>
                  <a:schemeClr val="dk2"/>
                </a:solidFill>
              </a:rPr>
              <a:t>Burger-NombrePagina</a:t>
            </a:r>
            <a:endParaRPr sz="2010"/>
          </a:p>
        </p:txBody>
      </p:sp>
      <p:sp>
        <p:nvSpPr>
          <p:cNvPr id="175" name="Google Shape;175;p19"/>
          <p:cNvSpPr txBox="1"/>
          <p:nvPr/>
        </p:nvSpPr>
        <p:spPr>
          <a:xfrm>
            <a:off x="3459675" y="728600"/>
            <a:ext cx="2063100" cy="302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s" sz="980"/>
              <a:t>Usuario/Email</a:t>
            </a:r>
            <a:endParaRPr b="1" sz="980"/>
          </a:p>
        </p:txBody>
      </p:sp>
      <p:sp>
        <p:nvSpPr>
          <p:cNvPr id="176" name="Google Shape;176;p19"/>
          <p:cNvSpPr/>
          <p:nvPr/>
        </p:nvSpPr>
        <p:spPr>
          <a:xfrm>
            <a:off x="3526275" y="1031000"/>
            <a:ext cx="1902900" cy="30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solidFill>
                  <a:schemeClr val="dk2"/>
                </a:solidFill>
              </a:rPr>
              <a:t>Usuario/email</a:t>
            </a:r>
            <a:endParaRPr sz="1200">
              <a:solidFill>
                <a:schemeClr val="dk2"/>
              </a:solidFill>
            </a:endParaRPr>
          </a:p>
        </p:txBody>
      </p:sp>
      <p:sp>
        <p:nvSpPr>
          <p:cNvPr id="177" name="Google Shape;177;p19"/>
          <p:cNvSpPr txBox="1"/>
          <p:nvPr/>
        </p:nvSpPr>
        <p:spPr>
          <a:xfrm>
            <a:off x="3457275" y="1333400"/>
            <a:ext cx="1971900" cy="3024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b="1" lang="es" sz="1000"/>
              <a:t>Contraseña</a:t>
            </a:r>
            <a:endParaRPr b="1" sz="1000"/>
          </a:p>
        </p:txBody>
      </p:sp>
      <p:sp>
        <p:nvSpPr>
          <p:cNvPr id="178" name="Google Shape;178;p19"/>
          <p:cNvSpPr/>
          <p:nvPr/>
        </p:nvSpPr>
        <p:spPr>
          <a:xfrm>
            <a:off x="3539762" y="1635800"/>
            <a:ext cx="1902900" cy="30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solidFill>
                  <a:schemeClr val="dk2"/>
                </a:solidFill>
              </a:rPr>
              <a:t>Contraseña</a:t>
            </a:r>
            <a:endParaRPr/>
          </a:p>
        </p:txBody>
      </p:sp>
      <p:sp>
        <p:nvSpPr>
          <p:cNvPr id="179" name="Google Shape;179;p19"/>
          <p:cNvSpPr txBox="1"/>
          <p:nvPr/>
        </p:nvSpPr>
        <p:spPr>
          <a:xfrm>
            <a:off x="3775875" y="2090600"/>
            <a:ext cx="1653300" cy="306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s" sz="1080"/>
              <a:t>¿Recordarme?</a:t>
            </a:r>
            <a:r>
              <a:rPr lang="es" sz="1080"/>
              <a:t> </a:t>
            </a:r>
            <a:endParaRPr sz="1080"/>
          </a:p>
        </p:txBody>
      </p:sp>
      <p:sp>
        <p:nvSpPr>
          <p:cNvPr id="180" name="Google Shape;180;p19"/>
          <p:cNvSpPr/>
          <p:nvPr/>
        </p:nvSpPr>
        <p:spPr>
          <a:xfrm>
            <a:off x="3631877" y="2169052"/>
            <a:ext cx="144000" cy="15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3539750" y="2543000"/>
            <a:ext cx="1902900" cy="400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Conectarse</a:t>
            </a:r>
            <a:endParaRPr>
              <a:solidFill>
                <a:schemeClr val="lt1"/>
              </a:solidFill>
            </a:endParaRPr>
          </a:p>
        </p:txBody>
      </p:sp>
      <p:sp>
        <p:nvSpPr>
          <p:cNvPr id="182" name="Google Shape;182;p19"/>
          <p:cNvSpPr txBox="1"/>
          <p:nvPr/>
        </p:nvSpPr>
        <p:spPr>
          <a:xfrm>
            <a:off x="3448550" y="3088700"/>
            <a:ext cx="1902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t>¿Aún no tienes cuenta ?</a:t>
            </a:r>
            <a:r>
              <a:rPr lang="es" sz="1000">
                <a:solidFill>
                  <a:schemeClr val="accent1"/>
                </a:solidFill>
              </a:rPr>
              <a:t> </a:t>
            </a:r>
            <a:r>
              <a:rPr i="1" lang="es" sz="1000" u="sng">
                <a:solidFill>
                  <a:schemeClr val="accent1"/>
                </a:solidFill>
              </a:rPr>
              <a:t>Regístrate</a:t>
            </a:r>
            <a:endParaRPr i="1" sz="1000" u="sng">
              <a:solidFill>
                <a:schemeClr val="accent1"/>
              </a:solidFill>
            </a:endParaRPr>
          </a:p>
          <a:p>
            <a:pPr indent="0" lvl="0" marL="0" rtl="0" algn="ctr">
              <a:spcBef>
                <a:spcPts val="0"/>
              </a:spcBef>
              <a:spcAft>
                <a:spcPts val="0"/>
              </a:spcAft>
              <a:buClr>
                <a:srgbClr val="000000"/>
              </a:buClr>
              <a:buSzPts val="1100"/>
              <a:buFont typeface="Arial"/>
              <a:buNone/>
            </a:pPr>
            <a:r>
              <a:rPr lang="es" sz="1000"/>
              <a:t> </a:t>
            </a:r>
            <a:r>
              <a:rPr lang="es" sz="1000" u="sng">
                <a:solidFill>
                  <a:schemeClr val="accent1"/>
                </a:solidFill>
              </a:rPr>
              <a:t>¿Olvidaste tu contraseña?</a:t>
            </a:r>
            <a:endParaRPr sz="1000" u="sng">
              <a:solidFill>
                <a:schemeClr val="accent1"/>
              </a:solidFill>
            </a:endParaRPr>
          </a:p>
        </p:txBody>
      </p:sp>
      <p:sp>
        <p:nvSpPr>
          <p:cNvPr id="183" name="Google Shape;183;p19"/>
          <p:cNvSpPr txBox="1"/>
          <p:nvPr/>
        </p:nvSpPr>
        <p:spPr>
          <a:xfrm>
            <a:off x="3559275" y="3735200"/>
            <a:ext cx="1836900" cy="6855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t>Accesos alternativos</a:t>
            </a:r>
            <a:endParaRPr/>
          </a:p>
          <a:p>
            <a:pPr indent="0" lvl="0" marL="0" rtl="0" algn="l">
              <a:spcBef>
                <a:spcPts val="0"/>
              </a:spcBef>
              <a:spcAft>
                <a:spcPts val="0"/>
              </a:spcAft>
              <a:buClr>
                <a:schemeClr val="dk1"/>
              </a:buClr>
              <a:buSzPts val="1100"/>
              <a:buFont typeface="Arial"/>
              <a:buNone/>
            </a:pPr>
            <a:r>
              <a:rPr i="1" lang="es" sz="1000" u="sng">
                <a:solidFill>
                  <a:schemeClr val="accent1"/>
                </a:solidFill>
              </a:rPr>
              <a:t>Icono con link</a:t>
            </a:r>
            <a:endParaRPr i="1" sz="1000" u="sng">
              <a:solidFill>
                <a:schemeClr val="accent1"/>
              </a:solidFill>
            </a:endParaRPr>
          </a:p>
          <a:p>
            <a:pPr indent="0" lvl="0" marL="0" rtl="0" algn="l">
              <a:spcBef>
                <a:spcPts val="0"/>
              </a:spcBef>
              <a:spcAft>
                <a:spcPts val="0"/>
              </a:spcAft>
              <a:buClr>
                <a:schemeClr val="dk1"/>
              </a:buClr>
              <a:buSzPts val="1100"/>
              <a:buFont typeface="Arial"/>
              <a:buNone/>
            </a:pPr>
            <a:r>
              <a:rPr i="1" lang="es" sz="1000" u="sng">
                <a:solidFill>
                  <a:schemeClr val="accent1"/>
                </a:solidFill>
              </a:rPr>
              <a:t>Icono con link</a:t>
            </a:r>
            <a:endParaRPr/>
          </a:p>
        </p:txBody>
      </p:sp>
      <p:sp>
        <p:nvSpPr>
          <p:cNvPr id="184" name="Google Shape;184;p19"/>
          <p:cNvSpPr txBox="1"/>
          <p:nvPr/>
        </p:nvSpPr>
        <p:spPr>
          <a:xfrm>
            <a:off x="3459675" y="4454375"/>
            <a:ext cx="2063100" cy="3024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223"/>
              <a:buNone/>
            </a:pPr>
            <a:r>
              <a:rPr lang="es" sz="896"/>
              <a:t>Contacto                            Login.html</a:t>
            </a:r>
            <a:endParaRPr sz="896"/>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p:nvPr/>
        </p:nvSpPr>
        <p:spPr>
          <a:xfrm>
            <a:off x="1053800" y="1563300"/>
            <a:ext cx="7058400" cy="3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nvSpPr>
        <p:spPr>
          <a:xfrm>
            <a:off x="3835775"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0"/>
          <p:cNvSpPr txBox="1"/>
          <p:nvPr>
            <p:ph idx="4294967295" type="ctrTitle"/>
          </p:nvPr>
        </p:nvSpPr>
        <p:spPr>
          <a:xfrm>
            <a:off x="0" y="0"/>
            <a:ext cx="9144000" cy="887100"/>
          </a:xfrm>
          <a:prstGeom prst="rect">
            <a:avLst/>
          </a:prstGeom>
          <a:effectLst>
            <a:reflection blurRad="0" dir="5400000" dist="38100" endA="0" endPos="30000" fadeDir="5400012" kx="0" rotWithShape="0" algn="bl" stPos="0" sy="-100000" ky="0"/>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5200">
                <a:highlight>
                  <a:schemeClr val="lt1"/>
                </a:highlight>
              </a:rPr>
              <a:t>Imagen </a:t>
            </a:r>
            <a:r>
              <a:rPr lang="es" sz="5200">
                <a:highlight>
                  <a:schemeClr val="lt1"/>
                </a:highlight>
              </a:rPr>
              <a:t>header</a:t>
            </a:r>
            <a:endParaRPr>
              <a:highlight>
                <a:schemeClr val="lt1"/>
              </a:highlight>
            </a:endParaRPr>
          </a:p>
        </p:txBody>
      </p:sp>
      <p:sp>
        <p:nvSpPr>
          <p:cNvPr id="192" name="Google Shape;192;p20"/>
          <p:cNvSpPr txBox="1"/>
          <p:nvPr/>
        </p:nvSpPr>
        <p:spPr>
          <a:xfrm>
            <a:off x="564225" y="336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3" name="Google Shape;193;p20"/>
          <p:cNvSpPr txBox="1"/>
          <p:nvPr/>
        </p:nvSpPr>
        <p:spPr>
          <a:xfrm>
            <a:off x="8112300" y="1364100"/>
            <a:ext cx="10317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&lt;-</a:t>
            </a:r>
            <a:r>
              <a:rPr lang="es"/>
              <a:t>270px-&gt;</a:t>
            </a:r>
            <a:endParaRPr/>
          </a:p>
        </p:txBody>
      </p:sp>
      <p:sp>
        <p:nvSpPr>
          <p:cNvPr id="194" name="Google Shape;194;p20"/>
          <p:cNvSpPr txBox="1"/>
          <p:nvPr/>
        </p:nvSpPr>
        <p:spPr>
          <a:xfrm>
            <a:off x="0" y="1364100"/>
            <a:ext cx="1053900" cy="3379200"/>
          </a:xfrm>
          <a:prstGeom prst="rect">
            <a:avLst/>
          </a:prstGeom>
          <a:solidFill>
            <a:schemeClr val="accent1"/>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&lt;-270</a:t>
            </a:r>
            <a:r>
              <a:rPr lang="es">
                <a:solidFill>
                  <a:schemeClr val="dk1"/>
                </a:solidFill>
              </a:rPr>
              <a:t>px-&gt;</a:t>
            </a:r>
            <a:endParaRPr/>
          </a:p>
        </p:txBody>
      </p:sp>
      <p:sp>
        <p:nvSpPr>
          <p:cNvPr id="195" name="Google Shape;195;p20"/>
          <p:cNvSpPr txBox="1"/>
          <p:nvPr/>
        </p:nvSpPr>
        <p:spPr>
          <a:xfrm>
            <a:off x="1053800" y="1519125"/>
            <a:ext cx="7058400" cy="400200"/>
          </a:xfrm>
          <a:prstGeom prst="rect">
            <a:avLst/>
          </a:prstGeom>
          <a:solidFill>
            <a:srgbClr val="CCCCCC"/>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s"/>
              <a:t>Titulo Tabla</a:t>
            </a:r>
            <a:endParaRPr b="1"/>
          </a:p>
        </p:txBody>
      </p:sp>
      <p:sp>
        <p:nvSpPr>
          <p:cNvPr id="196" name="Google Shape;196;p20"/>
          <p:cNvSpPr txBox="1"/>
          <p:nvPr/>
        </p:nvSpPr>
        <p:spPr>
          <a:xfrm>
            <a:off x="1572600" y="2118950"/>
            <a:ext cx="5998800" cy="24651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197" name="Google Shape;197;p20"/>
          <p:cNvCxnSpPr/>
          <p:nvPr/>
        </p:nvCxnSpPr>
        <p:spPr>
          <a:xfrm>
            <a:off x="4568425" y="2127500"/>
            <a:ext cx="0" cy="24480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0"/>
          <p:cNvCxnSpPr/>
          <p:nvPr/>
        </p:nvCxnSpPr>
        <p:spPr>
          <a:xfrm rot="10800000">
            <a:off x="1583750" y="2424550"/>
            <a:ext cx="5981700" cy="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0"/>
          <p:cNvCxnSpPr/>
          <p:nvPr/>
        </p:nvCxnSpPr>
        <p:spPr>
          <a:xfrm rot="10800000">
            <a:off x="1574275" y="2815075"/>
            <a:ext cx="59994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0"/>
          <p:cNvCxnSpPr/>
          <p:nvPr/>
        </p:nvCxnSpPr>
        <p:spPr>
          <a:xfrm flipH="1">
            <a:off x="1573025" y="3172250"/>
            <a:ext cx="6005400" cy="6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0"/>
          <p:cNvCxnSpPr/>
          <p:nvPr/>
        </p:nvCxnSpPr>
        <p:spPr>
          <a:xfrm flipH="1">
            <a:off x="1587500" y="3576200"/>
            <a:ext cx="5981400" cy="48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20"/>
          <p:cNvCxnSpPr/>
          <p:nvPr/>
        </p:nvCxnSpPr>
        <p:spPr>
          <a:xfrm flipH="1">
            <a:off x="1582225" y="3961975"/>
            <a:ext cx="5972400" cy="3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0"/>
          <p:cNvCxnSpPr/>
          <p:nvPr/>
        </p:nvCxnSpPr>
        <p:spPr>
          <a:xfrm rot="10800000">
            <a:off x="1573025" y="4304825"/>
            <a:ext cx="6005400" cy="480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0"/>
          <p:cNvSpPr txBox="1"/>
          <p:nvPr/>
        </p:nvSpPr>
        <p:spPr>
          <a:xfrm>
            <a:off x="1587500" y="2118950"/>
            <a:ext cx="2980800" cy="3054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770"/>
              <a:buNone/>
            </a:pPr>
            <a:r>
              <a:rPr b="1" lang="es" sz="1180"/>
              <a:t>Saga</a:t>
            </a:r>
            <a:endParaRPr b="1" sz="1180"/>
          </a:p>
        </p:txBody>
      </p:sp>
      <p:sp>
        <p:nvSpPr>
          <p:cNvPr id="205" name="Google Shape;205;p20"/>
          <p:cNvSpPr txBox="1"/>
          <p:nvPr/>
        </p:nvSpPr>
        <p:spPr>
          <a:xfrm>
            <a:off x="4572025" y="2118950"/>
            <a:ext cx="3000000" cy="3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150"/>
              <a:t>Tomos</a:t>
            </a:r>
            <a:endParaRPr sz="1150"/>
          </a:p>
        </p:txBody>
      </p:sp>
      <p:sp>
        <p:nvSpPr>
          <p:cNvPr id="206" name="Google Shape;206;p20"/>
          <p:cNvSpPr txBox="1"/>
          <p:nvPr/>
        </p:nvSpPr>
        <p:spPr>
          <a:xfrm>
            <a:off x="0" y="4743300"/>
            <a:ext cx="91440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Contacto                                                                                                                                                      Tabla.html</a:t>
            </a:r>
            <a:endParaRPr/>
          </a:p>
        </p:txBody>
      </p:sp>
      <p:sp>
        <p:nvSpPr>
          <p:cNvPr id="207" name="Google Shape;207;p20"/>
          <p:cNvSpPr txBox="1"/>
          <p:nvPr>
            <p:ph idx="4294967295" type="subTitle"/>
          </p:nvPr>
        </p:nvSpPr>
        <p:spPr>
          <a:xfrm>
            <a:off x="0" y="887100"/>
            <a:ext cx="9144000" cy="477000"/>
          </a:xfrm>
          <a:prstGeom prst="rect">
            <a:avLst/>
          </a:prstGeom>
          <a:solidFill>
            <a:srgbClr val="00FFFF"/>
          </a:solidFill>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s"/>
              <a:t>Navbar-</a:t>
            </a:r>
            <a:r>
              <a:rPr i="1" lang="es" sz="3000" u="sng">
                <a:solidFill>
                  <a:schemeClr val="accent1"/>
                </a:solidFill>
              </a:rPr>
              <a:t>Index</a:t>
            </a:r>
            <a:r>
              <a:rPr lang="es"/>
              <a:t>(NombrePagina) </a:t>
            </a:r>
            <a:r>
              <a:rPr i="1" lang="es" sz="3000" u="sng">
                <a:solidFill>
                  <a:schemeClr val="accent1"/>
                </a:solidFill>
              </a:rPr>
              <a:t>Tabla</a:t>
            </a:r>
            <a:r>
              <a:rPr lang="es"/>
              <a:t> </a:t>
            </a:r>
            <a:r>
              <a:rPr i="1" lang="es" sz="3000" u="sng">
                <a:solidFill>
                  <a:schemeClr val="accent1"/>
                </a:solidFill>
              </a:rPr>
              <a:t>Foro</a:t>
            </a:r>
            <a:r>
              <a:rPr lang="es"/>
              <a:t>								    </a:t>
            </a:r>
            <a:r>
              <a:rPr i="1" lang="es" sz="3000" u="sng">
                <a:solidFill>
                  <a:schemeClr val="accent1"/>
                </a:solidFill>
              </a:rPr>
              <a:t>Registrarse</a:t>
            </a:r>
            <a:r>
              <a:rPr lang="es"/>
              <a:t>	        </a:t>
            </a:r>
            <a:r>
              <a:rPr i="1" lang="es" sz="3000" u="sng">
                <a:solidFill>
                  <a:schemeClr val="accent1"/>
                </a:solidFill>
              </a:rPr>
              <a:t>Login</a:t>
            </a:r>
            <a:r>
              <a:rPr lang="es"/>
              <a:t>	    </a:t>
            </a:r>
            <a:endParaRPr/>
          </a:p>
        </p:txBody>
      </p:sp>
      <p:sp>
        <p:nvSpPr>
          <p:cNvPr id="208" name="Google Shape;208;p20"/>
          <p:cNvSpPr txBox="1"/>
          <p:nvPr/>
        </p:nvSpPr>
        <p:spPr>
          <a:xfrm>
            <a:off x="1053900" y="1364100"/>
            <a:ext cx="7058400" cy="1992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1"/>
          <p:cNvPicPr preferRelativeResize="0"/>
          <p:nvPr/>
        </p:nvPicPr>
        <p:blipFill>
          <a:blip r:embed="rId3">
            <a:alphaModFix/>
          </a:blip>
          <a:stretch>
            <a:fillRect/>
          </a:stretch>
        </p:blipFill>
        <p:spPr>
          <a:xfrm>
            <a:off x="1194175" y="0"/>
            <a:ext cx="6471398" cy="5143501"/>
          </a:xfrm>
          <a:prstGeom prst="rect">
            <a:avLst/>
          </a:prstGeom>
          <a:noFill/>
          <a:ln>
            <a:noFill/>
          </a:ln>
        </p:spPr>
      </p:pic>
      <p:sp>
        <p:nvSpPr>
          <p:cNvPr id="214" name="Google Shape;214;p21"/>
          <p:cNvSpPr/>
          <p:nvPr/>
        </p:nvSpPr>
        <p:spPr>
          <a:xfrm>
            <a:off x="2589625" y="983075"/>
            <a:ext cx="3681000" cy="34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txBox="1"/>
          <p:nvPr>
            <p:ph idx="4294967295" type="subTitle"/>
          </p:nvPr>
        </p:nvSpPr>
        <p:spPr>
          <a:xfrm>
            <a:off x="2589375" y="548975"/>
            <a:ext cx="3681000" cy="244200"/>
          </a:xfrm>
          <a:prstGeom prst="rect">
            <a:avLst/>
          </a:prstGeom>
          <a:solidFill>
            <a:srgbClr val="00FFFF"/>
          </a:solidFill>
        </p:spPr>
        <p:txBody>
          <a:bodyPr anchorCtr="0" anchor="ctr" bIns="91425" lIns="91425" spcFirstLastPara="1" rIns="91425" wrap="square" tIns="91425">
            <a:normAutofit fontScale="25000" lnSpcReduction="20000"/>
          </a:bodyPr>
          <a:lstStyle/>
          <a:p>
            <a:pPr indent="0" lvl="0" marL="0" rtl="0" algn="l">
              <a:spcBef>
                <a:spcPts val="0"/>
              </a:spcBef>
              <a:spcAft>
                <a:spcPts val="1200"/>
              </a:spcAft>
              <a:buNone/>
            </a:pPr>
            <a:r>
              <a:rPr lang="es"/>
              <a:t>Navbar-Index(NombrePagina)-Tabla-Login-Foro(iconos)                    Registrarse     Login</a:t>
            </a:r>
            <a:endParaRPr/>
          </a:p>
        </p:txBody>
      </p:sp>
      <p:sp>
        <p:nvSpPr>
          <p:cNvPr id="216" name="Google Shape;216;p21"/>
          <p:cNvSpPr txBox="1"/>
          <p:nvPr/>
        </p:nvSpPr>
        <p:spPr>
          <a:xfrm>
            <a:off x="2589500" y="4454375"/>
            <a:ext cx="3681000" cy="2442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223"/>
              <a:buNone/>
            </a:pPr>
            <a:r>
              <a:rPr lang="es" sz="896"/>
              <a:t>Contacto    	                                                                Tabla.html</a:t>
            </a:r>
            <a:endParaRPr sz="896"/>
          </a:p>
        </p:txBody>
      </p:sp>
      <p:sp>
        <p:nvSpPr>
          <p:cNvPr id="217" name="Google Shape;217;p21"/>
          <p:cNvSpPr txBox="1"/>
          <p:nvPr/>
        </p:nvSpPr>
        <p:spPr>
          <a:xfrm>
            <a:off x="2589375" y="793175"/>
            <a:ext cx="3681000" cy="18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60000"/>
              </a:lnSpc>
              <a:spcBef>
                <a:spcPts val="0"/>
              </a:spcBef>
              <a:spcAft>
                <a:spcPts val="0"/>
              </a:spcAft>
              <a:buNone/>
            </a:pPr>
            <a:r>
              <a:rPr lang="es" sz="837"/>
              <a:t>10px</a:t>
            </a:r>
            <a:endParaRPr sz="837"/>
          </a:p>
        </p:txBody>
      </p:sp>
      <p:sp>
        <p:nvSpPr>
          <p:cNvPr id="218" name="Google Shape;218;p21"/>
          <p:cNvSpPr txBox="1"/>
          <p:nvPr/>
        </p:nvSpPr>
        <p:spPr>
          <a:xfrm>
            <a:off x="3835775"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9" name="Google Shape;219;p21"/>
          <p:cNvSpPr txBox="1"/>
          <p:nvPr/>
        </p:nvSpPr>
        <p:spPr>
          <a:xfrm>
            <a:off x="564225" y="336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0" name="Google Shape;220;p21"/>
          <p:cNvSpPr txBox="1"/>
          <p:nvPr/>
        </p:nvSpPr>
        <p:spPr>
          <a:xfrm>
            <a:off x="2589625" y="972425"/>
            <a:ext cx="3681000" cy="574500"/>
          </a:xfrm>
          <a:prstGeom prst="rect">
            <a:avLst/>
          </a:prstGeom>
          <a:solidFill>
            <a:srgbClr val="CCCCCC"/>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t>Titulo tabla</a:t>
            </a:r>
            <a:endParaRPr/>
          </a:p>
        </p:txBody>
      </p:sp>
      <p:sp>
        <p:nvSpPr>
          <p:cNvPr id="221" name="Google Shape;221;p21"/>
          <p:cNvSpPr txBox="1"/>
          <p:nvPr/>
        </p:nvSpPr>
        <p:spPr>
          <a:xfrm>
            <a:off x="2586375" y="1551875"/>
            <a:ext cx="3681000" cy="29025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222" name="Google Shape;222;p21"/>
          <p:cNvCxnSpPr>
            <a:stCxn id="221" idx="0"/>
            <a:endCxn id="221" idx="2"/>
          </p:cNvCxnSpPr>
          <p:nvPr/>
        </p:nvCxnSpPr>
        <p:spPr>
          <a:xfrm>
            <a:off x="4426875" y="1551875"/>
            <a:ext cx="0" cy="29025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1"/>
          <p:cNvCxnSpPr>
            <a:stCxn id="221" idx="3"/>
            <a:endCxn id="221" idx="1"/>
          </p:cNvCxnSpPr>
          <p:nvPr/>
        </p:nvCxnSpPr>
        <p:spPr>
          <a:xfrm rot="10800000">
            <a:off x="2586375" y="3003125"/>
            <a:ext cx="3681000" cy="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1"/>
          <p:cNvCxnSpPr/>
          <p:nvPr/>
        </p:nvCxnSpPr>
        <p:spPr>
          <a:xfrm rot="10800000">
            <a:off x="2600925" y="4017216"/>
            <a:ext cx="3647100" cy="24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1"/>
          <p:cNvSpPr txBox="1"/>
          <p:nvPr/>
        </p:nvSpPr>
        <p:spPr>
          <a:xfrm>
            <a:off x="2591175" y="1551875"/>
            <a:ext cx="1835700" cy="472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a:t>Saga</a:t>
            </a:r>
            <a:endParaRPr/>
          </a:p>
        </p:txBody>
      </p:sp>
      <p:sp>
        <p:nvSpPr>
          <p:cNvPr id="226" name="Google Shape;226;p21"/>
          <p:cNvSpPr txBox="1"/>
          <p:nvPr/>
        </p:nvSpPr>
        <p:spPr>
          <a:xfrm>
            <a:off x="4417925" y="1546875"/>
            <a:ext cx="1852800" cy="472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a:t>Tomos</a:t>
            </a:r>
            <a:endParaRPr/>
          </a:p>
        </p:txBody>
      </p:sp>
      <p:cxnSp>
        <p:nvCxnSpPr>
          <p:cNvPr id="227" name="Google Shape;227;p21"/>
          <p:cNvCxnSpPr/>
          <p:nvPr/>
        </p:nvCxnSpPr>
        <p:spPr>
          <a:xfrm rot="10800000">
            <a:off x="2589625" y="3515350"/>
            <a:ext cx="3681000" cy="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1"/>
          <p:cNvCxnSpPr/>
          <p:nvPr/>
        </p:nvCxnSpPr>
        <p:spPr>
          <a:xfrm rot="10800000">
            <a:off x="2589625" y="2511400"/>
            <a:ext cx="36810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21"/>
          <p:cNvCxnSpPr/>
          <p:nvPr/>
        </p:nvCxnSpPr>
        <p:spPr>
          <a:xfrm rot="10800000">
            <a:off x="2583975" y="2024800"/>
            <a:ext cx="3681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