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00E38-0F8F-45C6-863B-C5D768F70829}" v="42" dt="2020-06-21T14:59:47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86" autoAdjust="0"/>
  </p:normalViewPr>
  <p:slideViewPr>
    <p:cSldViewPr snapToGrid="0">
      <p:cViewPr>
        <p:scale>
          <a:sx n="100" d="100"/>
          <a:sy n="100" d="100"/>
        </p:scale>
        <p:origin x="1656" y="-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Hamelink" userId="88a82f28b855e172" providerId="LiveId" clId="{2B100E38-0F8F-45C6-863B-C5D768F70829}"/>
    <pc:docChg chg="undo custSel mod addSld delSld modSld">
      <pc:chgData name="Ruben Hamelink" userId="88a82f28b855e172" providerId="LiveId" clId="{2B100E38-0F8F-45C6-863B-C5D768F70829}" dt="2020-06-21T15:00:01.019" v="2305" actId="1076"/>
      <pc:docMkLst>
        <pc:docMk/>
      </pc:docMkLst>
      <pc:sldChg chg="addSp modSp add mod setBg">
        <pc:chgData name="Ruben Hamelink" userId="88a82f28b855e172" providerId="LiveId" clId="{2B100E38-0F8F-45C6-863B-C5D768F70829}" dt="2020-06-21T14:57:07.506" v="2251" actId="26606"/>
        <pc:sldMkLst>
          <pc:docMk/>
          <pc:sldMk cId="1682858405" sldId="256"/>
        </pc:sldMkLst>
        <pc:spChg chg="mo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2" creationId="{FB527914-C538-4541-94D9-F8D72B6E8E48}"/>
          </ac:spMkLst>
        </pc:spChg>
        <pc:spChg chg="mo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3" creationId="{60FAD296-FF8E-45B4-B2B9-A9B4AC0A20C4}"/>
          </ac:spMkLst>
        </pc:spChg>
        <pc:spChg chg="ad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8" creationId="{FFD48BC7-DC40-47DE-87EE-9F4B6ECB9ABB}"/>
          </ac:spMkLst>
        </pc:spChg>
        <pc:spChg chg="ad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10" creationId="{E502BBC7-2C76-46F3-BC24-5985BC13DB88}"/>
          </ac:spMkLst>
        </pc:spChg>
        <pc:spChg chg="ad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12" creationId="{C7F28D52-2A5F-4D23-81AE-7CB8B591C7AF}"/>
          </ac:spMkLst>
        </pc:spChg>
        <pc:spChg chg="add">
          <ac:chgData name="Ruben Hamelink" userId="88a82f28b855e172" providerId="LiveId" clId="{2B100E38-0F8F-45C6-863B-C5D768F70829}" dt="2020-06-21T14:57:07.506" v="2251" actId="26606"/>
          <ac:spMkLst>
            <pc:docMk/>
            <pc:sldMk cId="1682858405" sldId="256"/>
            <ac:spMk id="14" creationId="{3629484E-3792-4B3D-89AD-7C8A1ED0E0D4}"/>
          </ac:spMkLst>
        </pc:spChg>
      </pc:sldChg>
      <pc:sldChg chg="addSp modSp add mod setBg">
        <pc:chgData name="Ruben Hamelink" userId="88a82f28b855e172" providerId="LiveId" clId="{2B100E38-0F8F-45C6-863B-C5D768F70829}" dt="2020-06-21T14:57:11.182" v="2252" actId="26606"/>
        <pc:sldMkLst>
          <pc:docMk/>
          <pc:sldMk cId="978831531" sldId="257"/>
        </pc:sldMkLst>
        <pc:spChg chg="mo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2" creationId="{5DC32C56-FE04-4A5B-B85E-DE08F4C3FFCF}"/>
          </ac:spMkLst>
        </pc:spChg>
        <pc:spChg chg="mo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3" creationId="{E5F79887-8C34-41F9-990A-817539CD47CC}"/>
          </ac:spMkLst>
        </pc:spChg>
        <pc:spChg chg="ad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11.182" v="2252" actId="26606"/>
          <ac:spMkLst>
            <pc:docMk/>
            <pc:sldMk cId="978831531" sldId="257"/>
            <ac:spMk id="14" creationId="{463EEC44-1BA3-44ED-81FC-A644B04B2A44}"/>
          </ac:spMkLst>
        </pc:spChg>
      </pc:sldChg>
      <pc:sldChg chg="add del">
        <pc:chgData name="Ruben Hamelink" userId="88a82f28b855e172" providerId="LiveId" clId="{2B100E38-0F8F-45C6-863B-C5D768F70829}" dt="2020-06-21T14:25:11.830" v="189" actId="2696"/>
        <pc:sldMkLst>
          <pc:docMk/>
          <pc:sldMk cId="3812330309" sldId="258"/>
        </pc:sldMkLst>
      </pc:sldChg>
      <pc:sldChg chg="addSp modSp add mod setBg modNotesTx">
        <pc:chgData name="Ruben Hamelink" userId="88a82f28b855e172" providerId="LiveId" clId="{2B100E38-0F8F-45C6-863B-C5D768F70829}" dt="2020-06-21T14:57:15.682" v="2253" actId="26606"/>
        <pc:sldMkLst>
          <pc:docMk/>
          <pc:sldMk cId="1959467420" sldId="259"/>
        </pc:sldMkLst>
        <pc:spChg chg="mo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2" creationId="{61616F4E-326E-41E6-A396-D594C9A65C00}"/>
          </ac:spMkLst>
        </pc:spChg>
        <pc:spChg chg="mo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3" creationId="{3707BC15-43EC-4C15-976F-4C8869B2C4E7}"/>
          </ac:spMkLst>
        </pc:spChg>
        <pc:spChg chg="ad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15.682" v="2253" actId="26606"/>
          <ac:spMkLst>
            <pc:docMk/>
            <pc:sldMk cId="1959467420" sldId="259"/>
            <ac:spMk id="14" creationId="{463EEC44-1BA3-44ED-81FC-A644B04B2A44}"/>
          </ac:spMkLst>
        </pc:spChg>
      </pc:sldChg>
      <pc:sldChg chg="addSp modSp add mod setBg modNotesTx">
        <pc:chgData name="Ruben Hamelink" userId="88a82f28b855e172" providerId="LiveId" clId="{2B100E38-0F8F-45C6-863B-C5D768F70829}" dt="2020-06-21T14:57:18.408" v="2254" actId="26606"/>
        <pc:sldMkLst>
          <pc:docMk/>
          <pc:sldMk cId="1599974327" sldId="260"/>
        </pc:sldMkLst>
        <pc:spChg chg="mo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2" creationId="{29BE1601-C649-40CB-82F2-599419D68A2E}"/>
          </ac:spMkLst>
        </pc:spChg>
        <pc:spChg chg="mo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3" creationId="{D8F2EF97-5A8A-4855-9B0F-EA4A99207DEB}"/>
          </ac:spMkLst>
        </pc:spChg>
        <pc:spChg chg="ad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18.408" v="2254" actId="26606"/>
          <ac:spMkLst>
            <pc:docMk/>
            <pc:sldMk cId="1599974327" sldId="260"/>
            <ac:spMk id="14" creationId="{463EEC44-1BA3-44ED-81FC-A644B04B2A44}"/>
          </ac:spMkLst>
        </pc:spChg>
      </pc:sldChg>
      <pc:sldChg chg="addSp delSp modSp add mod setBg">
        <pc:chgData name="Ruben Hamelink" userId="88a82f28b855e172" providerId="LiveId" clId="{2B100E38-0F8F-45C6-863B-C5D768F70829}" dt="2020-06-21T14:57:25.858" v="2261" actId="26606"/>
        <pc:sldMkLst>
          <pc:docMk/>
          <pc:sldMk cId="1789747664" sldId="261"/>
        </pc:sldMkLst>
        <pc:spChg chg="mo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2" creationId="{7040E2DB-4E21-492C-8501-D5E93D5D4F6C}"/>
          </ac:spMkLst>
        </pc:spChg>
        <pc:spChg chg="mo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3" creationId="{C7EA4833-D8B5-4B6C-A6FA-1AF18E013E97}"/>
          </ac:spMkLst>
        </pc:spChg>
        <pc:spChg chg="add del">
          <ac:chgData name="Ruben Hamelink" userId="88a82f28b855e172" providerId="LiveId" clId="{2B100E38-0F8F-45C6-863B-C5D768F70829}" dt="2020-06-21T14:57:24.201" v="2256" actId="26606"/>
          <ac:spMkLst>
            <pc:docMk/>
            <pc:sldMk cId="1789747664" sldId="261"/>
            <ac:spMk id="8" creationId="{1C799903-48D5-4A31-A1A2-541072D9771E}"/>
          </ac:spMkLst>
        </pc:spChg>
        <pc:spChg chg="add del">
          <ac:chgData name="Ruben Hamelink" userId="88a82f28b855e172" providerId="LiveId" clId="{2B100E38-0F8F-45C6-863B-C5D768F70829}" dt="2020-06-21T14:57:24.201" v="2256" actId="26606"/>
          <ac:spMkLst>
            <pc:docMk/>
            <pc:sldMk cId="1789747664" sldId="261"/>
            <ac:spMk id="10" creationId="{8EFFF109-FC58-4FD3-BE05-9775A1310F55}"/>
          </ac:spMkLst>
        </pc:spChg>
        <pc:spChg chg="add del">
          <ac:chgData name="Ruben Hamelink" userId="88a82f28b855e172" providerId="LiveId" clId="{2B100E38-0F8F-45C6-863B-C5D768F70829}" dt="2020-06-21T14:57:24.201" v="2256" actId="26606"/>
          <ac:spMkLst>
            <pc:docMk/>
            <pc:sldMk cId="1789747664" sldId="261"/>
            <ac:spMk id="12" creationId="{E1B96AD6-92A9-4273-A62B-96A1C3E0BA95}"/>
          </ac:spMkLst>
        </pc:spChg>
        <pc:spChg chg="add del">
          <ac:chgData name="Ruben Hamelink" userId="88a82f28b855e172" providerId="LiveId" clId="{2B100E38-0F8F-45C6-863B-C5D768F70829}" dt="2020-06-21T14:57:24.201" v="2256" actId="26606"/>
          <ac:spMkLst>
            <pc:docMk/>
            <pc:sldMk cId="1789747664" sldId="261"/>
            <ac:spMk id="14" creationId="{463EEC44-1BA3-44ED-81FC-A644B04B2A44}"/>
          </ac:spMkLst>
        </pc:spChg>
        <pc:spChg chg="add del">
          <ac:chgData name="Ruben Hamelink" userId="88a82f28b855e172" providerId="LiveId" clId="{2B100E38-0F8F-45C6-863B-C5D768F70829}" dt="2020-06-21T14:57:25.264" v="2258" actId="26606"/>
          <ac:spMkLst>
            <pc:docMk/>
            <pc:sldMk cId="1789747664" sldId="261"/>
            <ac:spMk id="16" creationId="{A52B99F1-B2DC-437E-A8A1-A57F2F29F8D1}"/>
          </ac:spMkLst>
        </pc:spChg>
        <pc:spChg chg="add del">
          <ac:chgData name="Ruben Hamelink" userId="88a82f28b855e172" providerId="LiveId" clId="{2B100E38-0F8F-45C6-863B-C5D768F70829}" dt="2020-06-21T14:57:25.264" v="2258" actId="26606"/>
          <ac:spMkLst>
            <pc:docMk/>
            <pc:sldMk cId="1789747664" sldId="261"/>
            <ac:spMk id="17" creationId="{55F8BA08-3E38-4B70-B93A-74F08E092206}"/>
          </ac:spMkLst>
        </pc:spChg>
        <pc:spChg chg="add del">
          <ac:chgData name="Ruben Hamelink" userId="88a82f28b855e172" providerId="LiveId" clId="{2B100E38-0F8F-45C6-863B-C5D768F70829}" dt="2020-06-21T14:57:25.264" v="2258" actId="26606"/>
          <ac:spMkLst>
            <pc:docMk/>
            <pc:sldMk cId="1789747664" sldId="261"/>
            <ac:spMk id="18" creationId="{357F1B33-79AB-4A71-8CEC-4546D709B8C8}"/>
          </ac:spMkLst>
        </pc:spChg>
        <pc:spChg chg="add del">
          <ac:chgData name="Ruben Hamelink" userId="88a82f28b855e172" providerId="LiveId" clId="{2B100E38-0F8F-45C6-863B-C5D768F70829}" dt="2020-06-21T14:57:25.851" v="2260" actId="26606"/>
          <ac:spMkLst>
            <pc:docMk/>
            <pc:sldMk cId="1789747664" sldId="261"/>
            <ac:spMk id="20" creationId="{B4CE5841-C184-4A70-A609-5FE4A50783C7}"/>
          </ac:spMkLst>
        </pc:spChg>
        <pc:spChg chg="add del">
          <ac:chgData name="Ruben Hamelink" userId="88a82f28b855e172" providerId="LiveId" clId="{2B100E38-0F8F-45C6-863B-C5D768F70829}" dt="2020-06-21T14:57:25.851" v="2260" actId="26606"/>
          <ac:spMkLst>
            <pc:docMk/>
            <pc:sldMk cId="1789747664" sldId="261"/>
            <ac:spMk id="21" creationId="{CD1AAA2C-FBBE-42AA-B869-31D524B7653F}"/>
          </ac:spMkLst>
        </pc:spChg>
        <pc:spChg chg="add del">
          <ac:chgData name="Ruben Hamelink" userId="88a82f28b855e172" providerId="LiveId" clId="{2B100E38-0F8F-45C6-863B-C5D768F70829}" dt="2020-06-21T14:57:25.851" v="2260" actId="26606"/>
          <ac:spMkLst>
            <pc:docMk/>
            <pc:sldMk cId="1789747664" sldId="261"/>
            <ac:spMk id="22" creationId="{5F937BBF-9326-4230-AB1B-F1795E350559}"/>
          </ac:spMkLst>
        </pc:spChg>
        <pc:spChg chg="ad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24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25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26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25.858" v="2261" actId="26606"/>
          <ac:spMkLst>
            <pc:docMk/>
            <pc:sldMk cId="1789747664" sldId="261"/>
            <ac:spMk id="27" creationId="{463EEC44-1BA3-44ED-81FC-A644B04B2A44}"/>
          </ac:spMkLst>
        </pc:spChg>
      </pc:sldChg>
      <pc:sldChg chg="addSp modSp add mod setBg">
        <pc:chgData name="Ruben Hamelink" userId="88a82f28b855e172" providerId="LiveId" clId="{2B100E38-0F8F-45C6-863B-C5D768F70829}" dt="2020-06-21T14:57:28.174" v="2262" actId="26606"/>
        <pc:sldMkLst>
          <pc:docMk/>
          <pc:sldMk cId="2460072483" sldId="262"/>
        </pc:sldMkLst>
        <pc:spChg chg="mo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2" creationId="{CBD33D7C-0C3D-46A2-A1D7-F8D6F24E5CB5}"/>
          </ac:spMkLst>
        </pc:spChg>
        <pc:spChg chg="mo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3" creationId="{34267D39-06AE-454D-B54E-6E779A6153D6}"/>
          </ac:spMkLst>
        </pc:spChg>
        <pc:spChg chg="ad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28.174" v="2262" actId="26606"/>
          <ac:spMkLst>
            <pc:docMk/>
            <pc:sldMk cId="2460072483" sldId="262"/>
            <ac:spMk id="14" creationId="{463EEC44-1BA3-44ED-81FC-A644B04B2A44}"/>
          </ac:spMkLst>
        </pc:spChg>
      </pc:sldChg>
      <pc:sldChg chg="addSp modSp add mod setBg">
        <pc:chgData name="Ruben Hamelink" userId="88a82f28b855e172" providerId="LiveId" clId="{2B100E38-0F8F-45C6-863B-C5D768F70829}" dt="2020-06-21T14:57:30.631" v="2263" actId="26606"/>
        <pc:sldMkLst>
          <pc:docMk/>
          <pc:sldMk cId="1184789310" sldId="263"/>
        </pc:sldMkLst>
        <pc:spChg chg="mo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2" creationId="{4A17A1FC-B03A-4E54-843A-71EA27BA7756}"/>
          </ac:spMkLst>
        </pc:spChg>
        <pc:spChg chg="mo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3" creationId="{C4D7449D-E99F-4534-A544-F3D4488AB9BA}"/>
          </ac:spMkLst>
        </pc:spChg>
        <pc:spChg chg="ad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7:30.631" v="2263" actId="26606"/>
          <ac:spMkLst>
            <pc:docMk/>
            <pc:sldMk cId="1184789310" sldId="263"/>
            <ac:spMk id="14" creationId="{463EEC44-1BA3-44ED-81FC-A644B04B2A44}"/>
          </ac:spMkLst>
        </pc:spChg>
      </pc:sldChg>
      <pc:sldChg chg="addSp delSp modSp add mod setBg modNotesTx">
        <pc:chgData name="Ruben Hamelink" userId="88a82f28b855e172" providerId="LiveId" clId="{2B100E38-0F8F-45C6-863B-C5D768F70829}" dt="2020-06-21T14:57:47.043" v="2270" actId="26606"/>
        <pc:sldMkLst>
          <pc:docMk/>
          <pc:sldMk cId="373291128" sldId="264"/>
        </pc:sldMkLst>
        <pc:spChg chg="mo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2" creationId="{825CE758-F22C-429E-AF25-19C3FE03C3D8}"/>
          </ac:spMkLst>
        </pc:spChg>
        <pc:spChg chg="mo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3" creationId="{76F592C9-F101-42DC-B0D5-DECBE81981EC}"/>
          </ac:spMkLst>
        </pc:spChg>
        <pc:spChg chg="ad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5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6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7" creationId="{E1B96AD6-92A9-4273-A62B-96A1C3E0BA95}"/>
          </ac:spMkLst>
        </pc:spChg>
        <pc:spChg chg="add del">
          <ac:chgData name="Ruben Hamelink" userId="88a82f28b855e172" providerId="LiveId" clId="{2B100E38-0F8F-45C6-863B-C5D768F70829}" dt="2020-06-21T14:57:38.912" v="2269" actId="26606"/>
          <ac:spMkLst>
            <pc:docMk/>
            <pc:sldMk cId="373291128" sldId="264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7:47.043" v="2270" actId="26606"/>
          <ac:spMkLst>
            <pc:docMk/>
            <pc:sldMk cId="373291128" sldId="264"/>
            <ac:spMk id="9" creationId="{463EEC44-1BA3-44ED-81FC-A644B04B2A44}"/>
          </ac:spMkLst>
        </pc:spChg>
        <pc:spChg chg="add del">
          <ac:chgData name="Ruben Hamelink" userId="88a82f28b855e172" providerId="LiveId" clId="{2B100E38-0F8F-45C6-863B-C5D768F70829}" dt="2020-06-21T14:57:38.912" v="2269" actId="26606"/>
          <ac:spMkLst>
            <pc:docMk/>
            <pc:sldMk cId="373291128" sldId="264"/>
            <ac:spMk id="10" creationId="{8EFFF109-FC58-4FD3-BE05-9775A1310F55}"/>
          </ac:spMkLst>
        </pc:spChg>
        <pc:spChg chg="add del">
          <ac:chgData name="Ruben Hamelink" userId="88a82f28b855e172" providerId="LiveId" clId="{2B100E38-0F8F-45C6-863B-C5D768F70829}" dt="2020-06-21T14:57:38.912" v="2269" actId="26606"/>
          <ac:spMkLst>
            <pc:docMk/>
            <pc:sldMk cId="373291128" sldId="264"/>
            <ac:spMk id="12" creationId="{E1B96AD6-92A9-4273-A62B-96A1C3E0BA95}"/>
          </ac:spMkLst>
        </pc:spChg>
        <pc:spChg chg="add del">
          <ac:chgData name="Ruben Hamelink" userId="88a82f28b855e172" providerId="LiveId" clId="{2B100E38-0F8F-45C6-863B-C5D768F70829}" dt="2020-06-21T14:57:38.912" v="2269" actId="26606"/>
          <ac:spMkLst>
            <pc:docMk/>
            <pc:sldMk cId="373291128" sldId="264"/>
            <ac:spMk id="14" creationId="{463EEC44-1BA3-44ED-81FC-A644B04B2A44}"/>
          </ac:spMkLst>
        </pc:spChg>
      </pc:sldChg>
      <pc:sldChg chg="addSp delSp modSp add mod setBg">
        <pc:chgData name="Ruben Hamelink" userId="88a82f28b855e172" providerId="LiveId" clId="{2B100E38-0F8F-45C6-863B-C5D768F70829}" dt="2020-06-21T14:57:38.595" v="2268" actId="26606"/>
        <pc:sldMkLst>
          <pc:docMk/>
          <pc:sldMk cId="170371451" sldId="265"/>
        </pc:sldMkLst>
        <pc:spChg chg="mod">
          <ac:chgData name="Ruben Hamelink" userId="88a82f28b855e172" providerId="LiveId" clId="{2B100E38-0F8F-45C6-863B-C5D768F70829}" dt="2020-06-21T14:57:38.595" v="2268" actId="26606"/>
          <ac:spMkLst>
            <pc:docMk/>
            <pc:sldMk cId="170371451" sldId="265"/>
            <ac:spMk id="2" creationId="{5F82F9B6-F3A5-426A-82FC-3CA433C9CF71}"/>
          </ac:spMkLst>
        </pc:spChg>
        <pc:spChg chg="del">
          <ac:chgData name="Ruben Hamelink" userId="88a82f28b855e172" providerId="LiveId" clId="{2B100E38-0F8F-45C6-863B-C5D768F70829}" dt="2020-06-21T14:44:46.844" v="1321"/>
          <ac:spMkLst>
            <pc:docMk/>
            <pc:sldMk cId="170371451" sldId="265"/>
            <ac:spMk id="3" creationId="{A02E3717-D534-4F8F-8B1A-4C3449467CA9}"/>
          </ac:spMkLst>
        </pc:spChg>
        <pc:spChg chg="add del">
          <ac:chgData name="Ruben Hamelink" userId="88a82f28b855e172" providerId="LiveId" clId="{2B100E38-0F8F-45C6-863B-C5D768F70829}" dt="2020-06-21T14:57:38.595" v="2268" actId="26606"/>
          <ac:spMkLst>
            <pc:docMk/>
            <pc:sldMk cId="170371451" sldId="265"/>
            <ac:spMk id="9" creationId="{F8ABA73E-D09F-4522-913A-7F20E60E7956}"/>
          </ac:spMkLst>
        </pc:spChg>
        <pc:spChg chg="add del">
          <ac:chgData name="Ruben Hamelink" userId="88a82f28b855e172" providerId="LiveId" clId="{2B100E38-0F8F-45C6-863B-C5D768F70829}" dt="2020-06-21T14:57:36.326" v="2266" actId="26606"/>
          <ac:spMkLst>
            <pc:docMk/>
            <pc:sldMk cId="170371451" sldId="265"/>
            <ac:spMk id="10" creationId="{19245A10-7F37-4569-80D2-2F692931E300}"/>
          </ac:spMkLst>
        </pc:spChg>
        <pc:spChg chg="add del">
          <ac:chgData name="Ruben Hamelink" userId="88a82f28b855e172" providerId="LiveId" clId="{2B100E38-0F8F-45C6-863B-C5D768F70829}" dt="2020-06-21T14:57:36.326" v="2266" actId="26606"/>
          <ac:spMkLst>
            <pc:docMk/>
            <pc:sldMk cId="170371451" sldId="265"/>
            <ac:spMk id="12" creationId="{9267F70F-11C6-4597-9381-D0D80FC18FD9}"/>
          </ac:spMkLst>
        </pc:spChg>
        <pc:spChg chg="add del">
          <ac:chgData name="Ruben Hamelink" userId="88a82f28b855e172" providerId="LiveId" clId="{2B100E38-0F8F-45C6-863B-C5D768F70829}" dt="2020-06-21T14:57:36.326" v="2266" actId="26606"/>
          <ac:spMkLst>
            <pc:docMk/>
            <pc:sldMk cId="170371451" sldId="265"/>
            <ac:spMk id="14" creationId="{2C20A93E-E407-4683-A405-147DE26132AD}"/>
          </ac:spMkLst>
        </pc:spChg>
        <pc:spChg chg="add del">
          <ac:chgData name="Ruben Hamelink" userId="88a82f28b855e172" providerId="LiveId" clId="{2B100E38-0F8F-45C6-863B-C5D768F70829}" dt="2020-06-21T14:57:36.326" v="2266" actId="26606"/>
          <ac:spMkLst>
            <pc:docMk/>
            <pc:sldMk cId="170371451" sldId="265"/>
            <ac:spMk id="16" creationId="{9E8E3DD9-D235-48D9-A0EC-D6817EC84B75}"/>
          </ac:spMkLst>
        </pc:spChg>
        <pc:spChg chg="add del">
          <ac:chgData name="Ruben Hamelink" userId="88a82f28b855e172" providerId="LiveId" clId="{2B100E38-0F8F-45C6-863B-C5D768F70829}" dt="2020-06-21T14:57:36.326" v="2266" actId="26606"/>
          <ac:spMkLst>
            <pc:docMk/>
            <pc:sldMk cId="170371451" sldId="265"/>
            <ac:spMk id="18" creationId="{EA83A145-578D-4A0B-94A7-AEAB2027D7EB}"/>
          </ac:spMkLst>
        </pc:spChg>
        <pc:spChg chg="add del">
          <ac:chgData name="Ruben Hamelink" userId="88a82f28b855e172" providerId="LiveId" clId="{2B100E38-0F8F-45C6-863B-C5D768F70829}" dt="2020-06-21T14:57:38.595" v="2268" actId="26606"/>
          <ac:spMkLst>
            <pc:docMk/>
            <pc:sldMk cId="170371451" sldId="265"/>
            <ac:spMk id="20" creationId="{EBF87945-A001-489F-9D9B-7D9435F0B9CA}"/>
          </ac:spMkLst>
        </pc:spChg>
        <pc:picChg chg="add mod">
          <ac:chgData name="Ruben Hamelink" userId="88a82f28b855e172" providerId="LiveId" clId="{2B100E38-0F8F-45C6-863B-C5D768F70829}" dt="2020-06-21T14:57:38.595" v="2268" actId="26606"/>
          <ac:picMkLst>
            <pc:docMk/>
            <pc:sldMk cId="170371451" sldId="265"/>
            <ac:picMk id="5" creationId="{7AA5485C-1DC1-4FFB-86E9-37E6F6F1E757}"/>
          </ac:picMkLst>
        </pc:picChg>
      </pc:sldChg>
      <pc:sldChg chg="addSp delSp modSp add">
        <pc:chgData name="Ruben Hamelink" userId="88a82f28b855e172" providerId="LiveId" clId="{2B100E38-0F8F-45C6-863B-C5D768F70829}" dt="2020-06-21T14:45:59.081" v="1364" actId="1076"/>
        <pc:sldMkLst>
          <pc:docMk/>
          <pc:sldMk cId="3969548832" sldId="266"/>
        </pc:sldMkLst>
        <pc:spChg chg="mod">
          <ac:chgData name="Ruben Hamelink" userId="88a82f28b855e172" providerId="LiveId" clId="{2B100E38-0F8F-45C6-863B-C5D768F70829}" dt="2020-06-21T14:45:37.381" v="1356" actId="20577"/>
          <ac:spMkLst>
            <pc:docMk/>
            <pc:sldMk cId="3969548832" sldId="266"/>
            <ac:spMk id="2" creationId="{EF5FEA7F-ED4E-4A05-8A6E-7AAC7480D0A4}"/>
          </ac:spMkLst>
        </pc:spChg>
        <pc:spChg chg="del">
          <ac:chgData name="Ruben Hamelink" userId="88a82f28b855e172" providerId="LiveId" clId="{2B100E38-0F8F-45C6-863B-C5D768F70829}" dt="2020-06-21T14:45:43.813" v="1357"/>
          <ac:spMkLst>
            <pc:docMk/>
            <pc:sldMk cId="3969548832" sldId="266"/>
            <ac:spMk id="3" creationId="{85DC05AE-0D51-4ADA-9639-2EC5E9E09DFD}"/>
          </ac:spMkLst>
        </pc:spChg>
        <pc:picChg chg="add mod">
          <ac:chgData name="Ruben Hamelink" userId="88a82f28b855e172" providerId="LiveId" clId="{2B100E38-0F8F-45C6-863B-C5D768F70829}" dt="2020-06-21T14:45:59.081" v="1364" actId="1076"/>
          <ac:picMkLst>
            <pc:docMk/>
            <pc:sldMk cId="3969548832" sldId="266"/>
            <ac:picMk id="5" creationId="{F2B13D32-657B-4A8A-AD3F-DC409BAC3642}"/>
          </ac:picMkLst>
        </pc:picChg>
      </pc:sldChg>
      <pc:sldChg chg="addSp delSp modSp add mod setBg">
        <pc:chgData name="Ruben Hamelink" userId="88a82f28b855e172" providerId="LiveId" clId="{2B100E38-0F8F-45C6-863B-C5D768F70829}" dt="2020-06-21T14:58:01.083" v="2271" actId="26606"/>
        <pc:sldMkLst>
          <pc:docMk/>
          <pc:sldMk cId="3062762940" sldId="267"/>
        </pc:sldMkLst>
        <pc:spChg chg="mod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2" creationId="{0CA2A317-3CFD-437D-BA90-5950DA44E233}"/>
          </ac:spMkLst>
        </pc:spChg>
        <pc:spChg chg="del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3" creationId="{FA9C37DD-185F-4AAD-8207-9EFF8E03D834}"/>
          </ac:spMkLst>
        </pc:spChg>
        <pc:spChg chg="add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8" creationId="{FFD48BC7-DC40-47DE-87EE-9F4B6ECB9ABB}"/>
          </ac:spMkLst>
        </pc:spChg>
        <pc:spChg chg="add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10" creationId="{E502BBC7-2C76-46F3-BC24-5985BC13DB88}"/>
          </ac:spMkLst>
        </pc:spChg>
        <pc:spChg chg="add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12" creationId="{C7F28D52-2A5F-4D23-81AE-7CB8B591C7AF}"/>
          </ac:spMkLst>
        </pc:spChg>
        <pc:spChg chg="add">
          <ac:chgData name="Ruben Hamelink" userId="88a82f28b855e172" providerId="LiveId" clId="{2B100E38-0F8F-45C6-863B-C5D768F70829}" dt="2020-06-21T14:58:01.083" v="2271" actId="26606"/>
          <ac:spMkLst>
            <pc:docMk/>
            <pc:sldMk cId="3062762940" sldId="267"/>
            <ac:spMk id="14" creationId="{3629484E-3792-4B3D-89AD-7C8A1ED0E0D4}"/>
          </ac:spMkLst>
        </pc:spChg>
      </pc:sldChg>
      <pc:sldChg chg="addSp delSp modSp add mod setBg modNotesTx">
        <pc:chgData name="Ruben Hamelink" userId="88a82f28b855e172" providerId="LiveId" clId="{2B100E38-0F8F-45C6-863B-C5D768F70829}" dt="2020-06-21T15:00:01.019" v="2305" actId="1076"/>
        <pc:sldMkLst>
          <pc:docMk/>
          <pc:sldMk cId="3526169723" sldId="268"/>
        </pc:sldMkLst>
        <pc:spChg chg="mo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2" creationId="{E571BD10-FA02-4FC1-B506-A9E9734DE96A}"/>
          </ac:spMkLst>
        </pc:spChg>
        <pc:spChg chg="mo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3" creationId="{25B5F3EF-4CA8-4DA9-84B7-E75D2B9CEAAA}"/>
          </ac:spMkLst>
        </pc:spChg>
        <pc:spChg chg="add del">
          <ac:chgData name="Ruben Hamelink" userId="88a82f28b855e172" providerId="LiveId" clId="{2B100E38-0F8F-45C6-863B-C5D768F70829}" dt="2020-06-21T14:51:40.536" v="1732"/>
          <ac:spMkLst>
            <pc:docMk/>
            <pc:sldMk cId="3526169723" sldId="268"/>
            <ac:spMk id="6" creationId="{31E458AB-77B2-477F-80A5-8A0C8148435E}"/>
          </ac:spMkLst>
        </pc:spChg>
        <pc:spChg chg="ad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9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8:23.397" v="2274" actId="26606"/>
          <ac:spMkLst>
            <pc:docMk/>
            <pc:sldMk cId="3526169723" sldId="268"/>
            <ac:spMk id="14" creationId="{463EEC44-1BA3-44ED-81FC-A644B04B2A44}"/>
          </ac:spMkLst>
        </pc:spChg>
        <pc:graphicFrameChg chg="add del">
          <ac:chgData name="Ruben Hamelink" userId="88a82f28b855e172" providerId="LiveId" clId="{2B100E38-0F8F-45C6-863B-C5D768F70829}" dt="2020-06-21T14:51:40.536" v="1732"/>
          <ac:graphicFrameMkLst>
            <pc:docMk/>
            <pc:sldMk cId="3526169723" sldId="268"/>
            <ac:graphicFrameMk id="4" creationId="{63D5E70B-AF17-4527-B52A-0D30DD28C118}"/>
          </ac:graphicFrameMkLst>
        </pc:graphicFrameChg>
        <pc:graphicFrameChg chg="add del">
          <ac:chgData name="Ruben Hamelink" userId="88a82f28b855e172" providerId="LiveId" clId="{2B100E38-0F8F-45C6-863B-C5D768F70829}" dt="2020-06-21T14:51:40.536" v="1732"/>
          <ac:graphicFrameMkLst>
            <pc:docMk/>
            <pc:sldMk cId="3526169723" sldId="268"/>
            <ac:graphicFrameMk id="5" creationId="{90175822-80B7-4A40-BE5F-05E0CDA6B733}"/>
          </ac:graphicFrameMkLst>
        </pc:graphicFrameChg>
        <pc:graphicFrameChg chg="add del mod">
          <ac:chgData name="Ruben Hamelink" userId="88a82f28b855e172" providerId="LiveId" clId="{2B100E38-0F8F-45C6-863B-C5D768F70829}" dt="2020-06-21T14:58:21.305" v="2273"/>
          <ac:graphicFrameMkLst>
            <pc:docMk/>
            <pc:sldMk cId="3526169723" sldId="268"/>
            <ac:graphicFrameMk id="7" creationId="{0CEACC56-6AC6-4F0D-9BC2-DB8EA02E3BCB}"/>
          </ac:graphicFrameMkLst>
        </pc:graphicFrameChg>
        <pc:graphicFrameChg chg="add del mod modGraphic">
          <ac:chgData name="Ruben Hamelink" userId="88a82f28b855e172" providerId="LiveId" clId="{2B100E38-0F8F-45C6-863B-C5D768F70829}" dt="2020-06-21T14:58:21.305" v="2273"/>
          <ac:graphicFrameMkLst>
            <pc:docMk/>
            <pc:sldMk cId="3526169723" sldId="268"/>
            <ac:graphicFrameMk id="8" creationId="{AC158CC5-3870-4C27-8336-C3E750F356F2}"/>
          </ac:graphicFrameMkLst>
        </pc:graphicFrameChg>
        <pc:graphicFrameChg chg="add mod modGraphic">
          <ac:chgData name="Ruben Hamelink" userId="88a82f28b855e172" providerId="LiveId" clId="{2B100E38-0F8F-45C6-863B-C5D768F70829}" dt="2020-06-21T14:59:57.083" v="2304" actId="14100"/>
          <ac:graphicFrameMkLst>
            <pc:docMk/>
            <pc:sldMk cId="3526169723" sldId="268"/>
            <ac:graphicFrameMk id="13" creationId="{EAE6FCFC-CE0F-44C8-B8BC-D48D709E6937}"/>
          </ac:graphicFrameMkLst>
        </pc:graphicFrameChg>
        <pc:graphicFrameChg chg="add mod modGraphic">
          <ac:chgData name="Ruben Hamelink" userId="88a82f28b855e172" providerId="LiveId" clId="{2B100E38-0F8F-45C6-863B-C5D768F70829}" dt="2020-06-21T15:00:01.019" v="2305" actId="1076"/>
          <ac:graphicFrameMkLst>
            <pc:docMk/>
            <pc:sldMk cId="3526169723" sldId="268"/>
            <ac:graphicFrameMk id="15" creationId="{D6F977DE-DAB2-4B9D-A918-B228025543CC}"/>
          </ac:graphicFrameMkLst>
        </pc:graphicFrameChg>
      </pc:sldChg>
      <pc:sldChg chg="addSp modSp add mod setBg modNotesTx">
        <pc:chgData name="Ruben Hamelink" userId="88a82f28b855e172" providerId="LiveId" clId="{2B100E38-0F8F-45C6-863B-C5D768F70829}" dt="2020-06-21T14:58:07.053" v="2272" actId="26606"/>
        <pc:sldMkLst>
          <pc:docMk/>
          <pc:sldMk cId="941523353" sldId="269"/>
        </pc:sldMkLst>
        <pc:spChg chg="mo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2" creationId="{DBB73F8C-E0DB-45BA-B565-8F3AF3A7E129}"/>
          </ac:spMkLst>
        </pc:spChg>
        <pc:spChg chg="mo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3" creationId="{D98476D9-C9E9-4423-BB50-5B64C25D47E9}"/>
          </ac:spMkLst>
        </pc:spChg>
        <pc:spChg chg="ad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8" creationId="{1C799903-48D5-4A31-A1A2-541072D9771E}"/>
          </ac:spMkLst>
        </pc:spChg>
        <pc:spChg chg="ad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10" creationId="{8EFFF109-FC58-4FD3-BE05-9775A1310F55}"/>
          </ac:spMkLst>
        </pc:spChg>
        <pc:spChg chg="ad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12" creationId="{E1B96AD6-92A9-4273-A62B-96A1C3E0BA95}"/>
          </ac:spMkLst>
        </pc:spChg>
        <pc:spChg chg="add">
          <ac:chgData name="Ruben Hamelink" userId="88a82f28b855e172" providerId="LiveId" clId="{2B100E38-0F8F-45C6-863B-C5D768F70829}" dt="2020-06-21T14:58:07.053" v="2272" actId="26606"/>
          <ac:spMkLst>
            <pc:docMk/>
            <pc:sldMk cId="941523353" sldId="269"/>
            <ac:spMk id="14" creationId="{463EEC44-1BA3-44ED-81FC-A644B04B2A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13A6-8E83-456B-805F-55CDF7AB8A15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A8160-21C8-419C-859B-7DD18D3A6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2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Microservices is een </a:t>
            </a:r>
            <a:r>
              <a:rPr lang="nl-NL" dirty="0" err="1"/>
              <a:t>architecturele</a:t>
            </a:r>
            <a:r>
              <a:rPr lang="nl-NL" dirty="0"/>
              <a:t> stijl die applicaties structureert als een verzameling diensten</a:t>
            </a:r>
          </a:p>
          <a:p>
            <a:r>
              <a:rPr lang="en-GB" dirty="0"/>
              <a:t>Teams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zelfstandig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hun</a:t>
            </a:r>
            <a:r>
              <a:rPr lang="en-GB" dirty="0"/>
              <a:t> eigen </a:t>
            </a:r>
            <a:r>
              <a:rPr lang="en-GB" dirty="0" err="1"/>
              <a:t>diensten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5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Klein: makkelijker te begrijpen, IDE is sneller, applicatie start sneller</a:t>
            </a:r>
          </a:p>
          <a:p>
            <a:r>
              <a:rPr lang="en-GB" dirty="0" err="1"/>
              <a:t>Onderhoudbaar</a:t>
            </a:r>
            <a:r>
              <a:rPr lang="en-GB" dirty="0"/>
              <a:t>: </a:t>
            </a:r>
            <a:r>
              <a:rPr lang="en-GB" dirty="0" err="1"/>
              <a:t>elke</a:t>
            </a:r>
            <a:r>
              <a:rPr lang="en-GB" dirty="0"/>
              <a:t> service is </a:t>
            </a:r>
            <a:r>
              <a:rPr lang="en-GB" dirty="0" err="1"/>
              <a:t>makkelijk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veranderen</a:t>
            </a:r>
            <a:endParaRPr lang="en-GB" dirty="0"/>
          </a:p>
          <a:p>
            <a:r>
              <a:rPr lang="nl-NL" dirty="0" err="1"/>
              <a:t>Testbaar</a:t>
            </a:r>
            <a:r>
              <a:rPr lang="nl-NL" dirty="0"/>
              <a:t>: klein dienst, makkelijk </a:t>
            </a:r>
            <a:r>
              <a:rPr lang="nl-NL" dirty="0" err="1"/>
              <a:t>testbaar</a:t>
            </a:r>
            <a:endParaRPr lang="nl-NL" dirty="0"/>
          </a:p>
          <a:p>
            <a:r>
              <a:rPr lang="nl-NL" dirty="0"/>
              <a:t>Simpele </a:t>
            </a:r>
            <a:r>
              <a:rPr lang="nl-NL" dirty="0" err="1"/>
              <a:t>deployment</a:t>
            </a:r>
            <a:r>
              <a:rPr lang="nl-NL" dirty="0"/>
              <a:t>: diensten onafhankelijk </a:t>
            </a:r>
            <a:r>
              <a:rPr lang="nl-NL" dirty="0" err="1"/>
              <a:t>deployen</a:t>
            </a:r>
            <a:endParaRPr lang="nl-NL" dirty="0"/>
          </a:p>
          <a:p>
            <a:r>
              <a:rPr lang="nl-NL" dirty="0"/>
              <a:t>Autonome teams: meerdere onafhankelijke autonome teams</a:t>
            </a:r>
          </a:p>
          <a:p>
            <a:r>
              <a:rPr lang="nl-NL" dirty="0"/>
              <a:t>Fout isolatie: bij een fout in een dienst kan de rest blijven draaien</a:t>
            </a:r>
          </a:p>
          <a:p>
            <a:r>
              <a:rPr lang="nl-NL" dirty="0"/>
              <a:t>Technologiestack: niet vast aan een technologiestack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Ontwikkelaars moeten omgaan met de extra complexiteit van een gedistribueerd systeem: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moet een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interservice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communicatiemiddel zijn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moet met dienstuitval rekening gehouden worden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over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meerdere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coordinaties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tussen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teams</a:t>
            </a: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Interacties tussen systemen testen is moeilijker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en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zijn gemaakt voor monolithische applicaties bevat geen expliciete ondersteuning voor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gedistibueerde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applicaties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een productieomgeving is er extra operationele complexiteit voor het uitrollen en managen van een systeem met veel verschillende diensten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Verhoogd geheugen gebruik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Elke dienst draait in een eigen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wat voor overhead zorgt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 overhead als het daarbovenop op een eigen virtuele machine draait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langer duren om te implementeren en te gecompliceerd voor kleine bedrijven die snel moeten ontwikkelen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5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0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Ontwikkelingstijd: vergelijken met tijd voor monolithische applicatie</a:t>
            </a:r>
          </a:p>
          <a:p>
            <a:r>
              <a:rPr lang="nl-NL" dirty="0"/>
              <a:t>Uitbreidbaarheid: er kan een dienst aan toe worden gevoegd zonder impact op de rest</a:t>
            </a:r>
          </a:p>
          <a:p>
            <a:r>
              <a:rPr lang="nl-NL" dirty="0"/>
              <a:t>Performance: veel </a:t>
            </a:r>
            <a:r>
              <a:rPr lang="nl-NL" dirty="0" err="1"/>
              <a:t>request</a:t>
            </a:r>
            <a:r>
              <a:rPr lang="nl-NL" dirty="0"/>
              <a:t> sturen en responsetijd en resources gebruik meten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78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Docker: weinig opzet en weinig impact ontwikkelingstijd</a:t>
            </a:r>
          </a:p>
          <a:p>
            <a:r>
              <a:rPr lang="en-GB" dirty="0"/>
              <a:t>Service </a:t>
            </a:r>
            <a:r>
              <a:rPr lang="en-GB" dirty="0" err="1"/>
              <a:t>toevoegen</a:t>
            </a:r>
            <a:r>
              <a:rPr lang="en-GB" dirty="0"/>
              <a:t>: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CustomerService</a:t>
            </a:r>
            <a:r>
              <a:rPr lang="en-GB" dirty="0"/>
              <a:t>, </a:t>
            </a:r>
            <a:r>
              <a:rPr lang="en-GB" dirty="0" err="1"/>
              <a:t>OrderService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monolithische</a:t>
            </a:r>
            <a:r>
              <a:rPr lang="en-GB" dirty="0"/>
              <a:t> app </a:t>
            </a:r>
            <a:r>
              <a:rPr lang="en-GB" dirty="0" err="1"/>
              <a:t>toegevoegd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impact op de rest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0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Werkt ook goed voor kleinere bedrijven</a:t>
            </a:r>
          </a:p>
          <a:p>
            <a:r>
              <a:rPr lang="nl-NL" dirty="0"/>
              <a:t>Weinig opzet bij het gebruik van http voor communicatie</a:t>
            </a:r>
          </a:p>
          <a:p>
            <a:r>
              <a:rPr lang="nl-NL" dirty="0"/>
              <a:t>Docker neemt veel werk uit handen</a:t>
            </a:r>
          </a:p>
          <a:p>
            <a:r>
              <a:rPr lang="nl-NL" dirty="0"/>
              <a:t>Weinig performance verschil</a:t>
            </a:r>
          </a:p>
          <a:p>
            <a:r>
              <a:rPr lang="en-GB" dirty="0"/>
              <a:t>Goede </a:t>
            </a: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teams over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8160-21C8-419C-859B-7DD18D3A673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2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8ED6-31B1-44F9-BEFA-286BFC02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E3E27-EE8D-4CE5-9B08-DA1B7B20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362C-FD95-4B6A-B033-6BC12FC9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703-F6F2-4B44-AE45-1D73568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3818-8D5E-44BC-90E6-316DF8CA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7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948E-965B-4A85-AEDD-17FFB05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F60C4-BD13-47DF-9625-02935973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28-90FE-49C6-B5FA-07FB4067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FC16-635A-4C7E-9D7D-61937C5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710E-5531-4B37-ADE4-F0D872FB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9697F-3C38-43DC-A9ED-FF2893D8E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255-F586-4180-9E04-35C52C77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1D7D-CAE3-4BD5-9603-7FAC1869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0860-493E-4A45-9638-A5803AFA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5867-AE21-4774-B502-A3F19A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D1-DEE0-4791-A1BC-0D76A07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D61F-DAFA-47BA-B463-055185EC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0C86-012A-4A60-BD54-73813DC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5603-9430-4D3B-8451-6293BE00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F227-6421-496D-B212-78A2918A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C18-197C-4AE5-94A5-7BACC8FB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84B9-D8CF-4592-9AB5-74D2B0FC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D5C4-124B-4157-98EE-A7EB8492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1630-9143-409D-8AFC-2AFBC3F7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B324-DD80-449E-92B7-6338A061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5D67-950F-475A-AD72-DC3F708D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B041-7EAD-4150-A4A3-94E3A3B62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0FB-2276-4523-9A1D-219D9F6F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BB3A-5061-4F32-B937-E113596B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FA912-7C9D-49A5-A454-B010F89C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76CF-CDA4-4DA8-8180-817D924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1819-A69A-453E-A8D8-A7D4226B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2F73-C12F-44B5-A3B8-2DD79F19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E3D56-52F4-49ED-971E-267B94B2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83E56-90D0-43A4-96A7-D15A0B9A0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2D77B-E98F-4159-B6C1-CDEE885C2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930BE-3BFD-4B26-B4DC-716A95EC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18377-0524-465C-81F2-145F065E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29EB0-BC1B-458D-B60B-ECE0514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5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9E83-052D-4F3C-BC04-1A3E1D68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1819E-515C-4E85-B559-700B41B4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2F1E7-AC47-469F-AC48-E5E12B35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31121-5A5B-429B-BF7D-499BFEE1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5C9BE-8F69-4FF7-8BBF-3559797A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29A65-9C38-4F3C-A2EB-0EFB716C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C919A-45D5-4E15-889B-BFB350A0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23EF-7A39-4AE2-8184-F6848CC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C7BD-578C-4B1F-938D-2AFB721E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51D93-1B8B-419E-9D3D-054BE819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CB097-A8F9-4B95-9249-E8428A7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F5BA-3CC9-4E58-AC0F-F9B1C47B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58040-4E5F-4085-9414-87E56860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F80B-93F2-41F1-859A-AFAD57B9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E2442-8A6C-4FDB-B052-FB512C81E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94F8-B4A7-4889-930C-E05393705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38E-954D-4031-812B-833C213E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D678-8D47-4F36-8417-B6CF2BC8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0EBA-32E6-49E6-999E-59931F38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8547A-AEAE-4ED7-9658-BA20E5F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546F8-E15D-48C7-AAA6-02F460A7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7BCE-C008-403D-A56E-DA1ED7B64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D2F-B4F4-428E-9C45-AA461CAC003E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F226-40F2-49A3-A6D4-EDCA8BE3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40A1-4105-4006-B999-867CDE40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7D93-205F-48F8-8FF1-604C85BE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27914-C538-4541-94D9-F8D72B6E8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D296-FF8E-45B4-B2B9-A9B4AC0A2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Brabochamp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5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EA7F-ED4E-4A05-8A6E-7AAC7480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13D32-657B-4A8A-AD3F-DC409BAC3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0" y="1783869"/>
            <a:ext cx="9016139" cy="3740320"/>
          </a:xfrm>
        </p:spPr>
      </p:pic>
    </p:spTree>
    <p:extLst>
      <p:ext uri="{BB962C8B-B14F-4D97-AF65-F5344CB8AC3E}">
        <p14:creationId xmlns:p14="http://schemas.microsoft.com/office/powerpoint/2010/main" val="396954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2A317-3CFD-437D-BA90-5950DA4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6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1BD10-FA02-4FC1-B506-A9E9734D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Resulaten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F3EF-4CA8-4DA9-84B7-E75D2B9C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Docker</a:t>
            </a:r>
          </a:p>
          <a:p>
            <a:r>
              <a:rPr lang="nl-NL" sz="2000"/>
              <a:t>Services toevoegen</a:t>
            </a:r>
          </a:p>
          <a:p>
            <a:r>
              <a:rPr lang="nl-NL" sz="2000"/>
              <a:t>Performance</a:t>
            </a:r>
          </a:p>
          <a:p>
            <a:endParaRPr lang="en-GB" sz="20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E6FCFC-CE0F-44C8-B8BC-D48D709E6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02238"/>
              </p:ext>
            </p:extLst>
          </p:nvPr>
        </p:nvGraphicFramePr>
        <p:xfrm>
          <a:off x="5440679" y="4357006"/>
          <a:ext cx="5034208" cy="6858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58552">
                  <a:extLst>
                    <a:ext uri="{9D8B030D-6E8A-4147-A177-3AD203B41FA5}">
                      <a16:colId xmlns:a16="http://schemas.microsoft.com/office/drawing/2014/main" val="2149369541"/>
                    </a:ext>
                  </a:extLst>
                </a:gridCol>
                <a:gridCol w="1258552">
                  <a:extLst>
                    <a:ext uri="{9D8B030D-6E8A-4147-A177-3AD203B41FA5}">
                      <a16:colId xmlns:a16="http://schemas.microsoft.com/office/drawing/2014/main" val="2800155885"/>
                    </a:ext>
                  </a:extLst>
                </a:gridCol>
                <a:gridCol w="1258552">
                  <a:extLst>
                    <a:ext uri="{9D8B030D-6E8A-4147-A177-3AD203B41FA5}">
                      <a16:colId xmlns:a16="http://schemas.microsoft.com/office/drawing/2014/main" val="4090420117"/>
                    </a:ext>
                  </a:extLst>
                </a:gridCol>
                <a:gridCol w="1258552">
                  <a:extLst>
                    <a:ext uri="{9D8B030D-6E8A-4147-A177-3AD203B41FA5}">
                      <a16:colId xmlns:a16="http://schemas.microsoft.com/office/drawing/2014/main" val="2469124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Dienst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CPU 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Geheugen MB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Startup 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87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Monolithisch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0.5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0.5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73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OrderService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0.8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82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CustomerService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5.5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680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2.6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8006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F977DE-DAB2-4B9D-A918-B2280255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2870"/>
              </p:ext>
            </p:extLst>
          </p:nvPr>
        </p:nvGraphicFramePr>
        <p:xfrm>
          <a:off x="5440680" y="5258943"/>
          <a:ext cx="5034207" cy="8572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78069">
                  <a:extLst>
                    <a:ext uri="{9D8B030D-6E8A-4147-A177-3AD203B41FA5}">
                      <a16:colId xmlns:a16="http://schemas.microsoft.com/office/drawing/2014/main" val="2439699161"/>
                    </a:ext>
                  </a:extLst>
                </a:gridCol>
                <a:gridCol w="1678069">
                  <a:extLst>
                    <a:ext uri="{9D8B030D-6E8A-4147-A177-3AD203B41FA5}">
                      <a16:colId xmlns:a16="http://schemas.microsoft.com/office/drawing/2014/main" val="1327978397"/>
                    </a:ext>
                  </a:extLst>
                </a:gridCol>
                <a:gridCol w="1678069">
                  <a:extLst>
                    <a:ext uri="{9D8B030D-6E8A-4147-A177-3AD203B41FA5}">
                      <a16:colId xmlns:a16="http://schemas.microsoft.com/office/drawing/2014/main" val="1676822306"/>
                    </a:ext>
                  </a:extLst>
                </a:gridCol>
              </a:tblGrid>
              <a:tr h="4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Functie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Monolithisch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Microservices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768711"/>
                  </a:ext>
                </a:extLst>
              </a:tr>
              <a:tr h="4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Klant ophalen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4-7ms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5-8ms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453130"/>
                  </a:ext>
                </a:extLst>
              </a:tr>
              <a:tr h="4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Klant aanmaken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4-7ms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5-10ms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20019"/>
                  </a:ext>
                </a:extLst>
              </a:tr>
              <a:tr h="4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Klantorders ophalen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4-8ms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5-8ms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7136661"/>
                  </a:ext>
                </a:extLst>
              </a:tr>
              <a:tr h="4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Order plaatsen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5-9ms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10-15ms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16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16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3F8C-E0DB-45BA-B565-8F3AF3A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Conlusie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76D9-C9E9-4423-BB50-5B64C25D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Goed alternatief</a:t>
            </a:r>
          </a:p>
          <a:p>
            <a:r>
              <a:rPr lang="nl-NL" sz="2000"/>
              <a:t>Docker</a:t>
            </a:r>
          </a:p>
          <a:p>
            <a:r>
              <a:rPr lang="en-GB" sz="2000"/>
              <a:t>Performance verschil</a:t>
            </a:r>
          </a:p>
          <a:p>
            <a:r>
              <a:rPr lang="en-GB" sz="2000"/>
              <a:t>Extra opzet</a:t>
            </a:r>
          </a:p>
          <a:p>
            <a:r>
              <a:rPr lang="en-GB" sz="2000"/>
              <a:t>Goede communicatie</a:t>
            </a:r>
          </a:p>
        </p:txBody>
      </p:sp>
    </p:spTree>
    <p:extLst>
      <p:ext uri="{BB962C8B-B14F-4D97-AF65-F5344CB8AC3E}">
        <p14:creationId xmlns:p14="http://schemas.microsoft.com/office/powerpoint/2010/main" val="9415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2C56-FE04-4A5B-B85E-DE08F4C3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Inhoud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9887-8C34-41F9-990A-817539CD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Intro</a:t>
            </a:r>
          </a:p>
          <a:p>
            <a:pPr lvl="1"/>
            <a:r>
              <a:rPr lang="en-GB" sz="2000"/>
              <a:t>Wat zijn microservices?</a:t>
            </a:r>
          </a:p>
          <a:p>
            <a:pPr lvl="1"/>
            <a:r>
              <a:rPr lang="en-GB" sz="2000"/>
              <a:t>Wat zijn de voor- en nadelen?</a:t>
            </a:r>
          </a:p>
          <a:p>
            <a:r>
              <a:rPr lang="en-GB" sz="2000"/>
              <a:t>Doel</a:t>
            </a:r>
          </a:p>
          <a:p>
            <a:r>
              <a:rPr lang="en-GB" sz="2000"/>
              <a:t>Casus</a:t>
            </a:r>
          </a:p>
          <a:p>
            <a:r>
              <a:rPr lang="en-GB" sz="2000"/>
              <a:t>Testen</a:t>
            </a:r>
          </a:p>
          <a:p>
            <a:r>
              <a:rPr lang="en-GB" sz="2000"/>
              <a:t>Architectuur</a:t>
            </a:r>
          </a:p>
          <a:p>
            <a:r>
              <a:rPr lang="en-GB" sz="2000"/>
              <a:t>Demo</a:t>
            </a:r>
          </a:p>
          <a:p>
            <a:r>
              <a:rPr lang="en-GB" sz="200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9788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16F4E-326E-41E6-A396-D594C9A6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Wat zijn microservices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BC15-43EC-4C15-976F-4C8869B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Goed onderhoud- en testbaar</a:t>
            </a:r>
          </a:p>
          <a:p>
            <a:r>
              <a:rPr lang="nl-NL" sz="2000"/>
              <a:t>Los verbonden</a:t>
            </a:r>
          </a:p>
          <a:p>
            <a:r>
              <a:rPr lang="nl-NL" sz="2000"/>
              <a:t>Onafhankelijk uit te rollen</a:t>
            </a:r>
          </a:p>
          <a:p>
            <a:r>
              <a:rPr lang="nl-NL" sz="2000"/>
              <a:t>In bezit van een klein team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9594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1601-C649-40CB-82F2-599419D6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Voordelen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EF97-5A8A-4855-9B0F-EA4A9920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Klein</a:t>
            </a:r>
          </a:p>
          <a:p>
            <a:r>
              <a:rPr lang="nl-NL" sz="2000"/>
              <a:t>Onderhoudbaar</a:t>
            </a:r>
          </a:p>
          <a:p>
            <a:r>
              <a:rPr lang="nl-NL" sz="2000"/>
              <a:t>Testbaar</a:t>
            </a:r>
          </a:p>
          <a:p>
            <a:r>
              <a:rPr lang="nl-NL" sz="2000"/>
              <a:t>Simpele deployment</a:t>
            </a:r>
          </a:p>
          <a:p>
            <a:r>
              <a:rPr lang="nl-NL" sz="2000"/>
              <a:t>Autonome teams</a:t>
            </a:r>
          </a:p>
          <a:p>
            <a:r>
              <a:rPr lang="nl-NL" sz="2000"/>
              <a:t>Fout isolatie</a:t>
            </a:r>
          </a:p>
          <a:p>
            <a:r>
              <a:rPr lang="nl-NL" sz="2000"/>
              <a:t>Technologiestack</a:t>
            </a:r>
          </a:p>
          <a:p>
            <a:endParaRPr lang="nl-NL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999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0E2DB-4E21-492C-8501-D5E93D5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Nadelen</a:t>
            </a:r>
            <a:endParaRPr lang="en-GB" sz="400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4833-D8B5-4B6C-A6FA-1AF18E01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Complexiteit</a:t>
            </a:r>
          </a:p>
          <a:p>
            <a:r>
              <a:rPr lang="en-GB" sz="2000"/>
              <a:t>Geheugengebruik</a:t>
            </a:r>
          </a:p>
          <a:p>
            <a:r>
              <a:rPr lang="en-GB" sz="2000"/>
              <a:t>Langere implementatie</a:t>
            </a:r>
          </a:p>
        </p:txBody>
      </p:sp>
    </p:spTree>
    <p:extLst>
      <p:ext uri="{BB962C8B-B14F-4D97-AF65-F5344CB8AC3E}">
        <p14:creationId xmlns:p14="http://schemas.microsoft.com/office/powerpoint/2010/main" val="17897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3D7C-0C3D-46A2-A1D7-F8D6F24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Doel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7D39-06AE-454D-B54E-6E779A61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Ontwikkelingstijd</a:t>
            </a:r>
          </a:p>
          <a:p>
            <a:r>
              <a:rPr lang="nl-NL" sz="2000"/>
              <a:t>Uitbreidbaarheid</a:t>
            </a:r>
          </a:p>
          <a:p>
            <a:r>
              <a:rPr lang="nl-NL" sz="2000"/>
              <a:t>Performance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46007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7A1FC-B03A-4E54-843A-71EA27BA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Casus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449D-E99F-4534-A544-F3D4488A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Inkoopsysteem</a:t>
            </a:r>
          </a:p>
          <a:p>
            <a:r>
              <a:rPr lang="nl-NL" sz="2000"/>
              <a:t>Orders</a:t>
            </a:r>
          </a:p>
          <a:p>
            <a:r>
              <a:rPr lang="nl-NL" sz="2000"/>
              <a:t>Klanten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847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CE758-F22C-429E-AF25-19C3FE03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nl-NL" sz="4000"/>
              <a:t>Testen</a:t>
            </a:r>
            <a:endParaRPr lang="en-GB" sz="400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92C9-F101-42DC-B0D5-DECBE81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nl-NL" sz="2000"/>
              <a:t>Ontwikkelingstijd</a:t>
            </a:r>
          </a:p>
          <a:p>
            <a:r>
              <a:rPr lang="nl-NL" sz="2000"/>
              <a:t>Uitbreidbaarheid</a:t>
            </a:r>
          </a:p>
          <a:p>
            <a:r>
              <a:rPr lang="nl-NL" sz="200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7329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F9B6-F3A5-426A-82FC-3CA433C9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Architectuur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5485C-1DC1-4FFB-86E9-37E6F6F1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71" y="1786199"/>
            <a:ext cx="9333853" cy="3297430"/>
          </a:xfrm>
        </p:spPr>
      </p:pic>
    </p:spTree>
    <p:extLst>
      <p:ext uri="{BB962C8B-B14F-4D97-AF65-F5344CB8AC3E}">
        <p14:creationId xmlns:p14="http://schemas.microsoft.com/office/powerpoint/2010/main" val="17037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423</Words>
  <Application>Microsoft Office PowerPoint</Application>
  <PresentationFormat>Widescreen</PresentationFormat>
  <Paragraphs>122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Microservices</vt:lpstr>
      <vt:lpstr>Inhoud</vt:lpstr>
      <vt:lpstr>Wat zijn microservices</vt:lpstr>
      <vt:lpstr>Voordelen</vt:lpstr>
      <vt:lpstr>Nadelen</vt:lpstr>
      <vt:lpstr>Doel</vt:lpstr>
      <vt:lpstr>Casus</vt:lpstr>
      <vt:lpstr>Testen</vt:lpstr>
      <vt:lpstr>Architectuur</vt:lpstr>
      <vt:lpstr>Architectuur</vt:lpstr>
      <vt:lpstr>Demo</vt:lpstr>
      <vt:lpstr>Resulaten</vt:lpstr>
      <vt:lpstr>Conlusie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Ruben Hamelink</dc:creator>
  <cp:lastModifiedBy>Ruben Hamelink</cp:lastModifiedBy>
  <cp:revision>1</cp:revision>
  <dcterms:created xsi:type="dcterms:W3CDTF">2020-06-21T14:58:23Z</dcterms:created>
  <dcterms:modified xsi:type="dcterms:W3CDTF">2020-06-21T15:00:02Z</dcterms:modified>
</cp:coreProperties>
</file>