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220"/>
    <a:srgbClr val="1E3F2B"/>
    <a:srgbClr val="0D7B3D"/>
    <a:srgbClr val="0078D4"/>
    <a:srgbClr val="5C2D91"/>
    <a:srgbClr val="505050"/>
    <a:srgbClr val="2F2F2F"/>
    <a:srgbClr val="E6E6E6"/>
    <a:srgbClr val="D2D2D2"/>
    <a:srgbClr val="CE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C852-B49D-4331-AEED-9087431FB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222D4-07B5-4680-9769-B2BF8C622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CF849-1B23-49BA-A12E-E29D5187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E8C21-4E5E-4CC0-8FF0-138F06AF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D065-E8A0-48C1-9E2B-68D5F107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EE07-5D43-4C74-BC09-B2447903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3274D-C8F8-42CB-B36A-0277A299D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7753F-A6C7-4BEC-B08E-AC9D8286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0856-E01A-44D8-898D-14AF5E27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B53D-5882-45DC-9F09-4CEFD543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4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27205-240D-4BDB-A9B0-7BA2376B9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68618-D329-4BA4-96CD-680C43F1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CC11-7993-4D59-935C-D07F85C5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C14C-284B-462A-9EEB-9907C0B7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DDAE-B4D8-4327-8E51-8037C202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2CD2-F5CE-4087-9711-D4589953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356D-B653-45E8-9263-E8BB7A20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35ED8-2A2D-417E-AF30-775C52AB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B811-93DC-4D17-8A3E-9942E4B4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04DE3-5336-43F1-81D6-B3B3494F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4B3D-959F-496E-AD41-69B90B9A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6FB46-01DF-4497-8DA2-05C35DF57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B708-19A6-4FBD-9F99-5370740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F6A9-9FE1-4FAE-B68C-029DC193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3B04-8132-44C2-899A-CE789453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82B3-6A3C-4F0D-A51D-BE0030A4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E60E-E0F8-4844-80EB-76D1FAC1F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994BC-3D6E-4D67-BA46-2192DEB5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9793F-46DF-49C2-AB14-72C42EF4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269C3-7526-4E2A-BE8B-2A7A172A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D3A33-E1F1-46FF-BE37-95F77726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CED0-25CF-441D-94D9-BBA08FC5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4E1A4-6508-4EAC-A1B3-AA49BD17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BD74-B32F-49E7-BC4A-38130191F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8238A-B412-4248-B4BA-9D39447FF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3F17A-AA61-443F-9003-8A56D36B5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1D570-8618-4DBE-928C-E8CA2A7C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E4B43-8E10-4DF4-8003-860BC75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0E451-A7E9-47C6-81E9-96A16C4E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FBD4-D9E9-4630-82C5-BEEACBE0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4ACCA-9B53-4C68-98A3-64F2C9D6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5514C-ED6B-426E-8266-87CC4825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51920-D6FB-4C99-8D1B-366F5500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0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89035-F4F9-44C2-8A6C-7412B3D0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27ECB-9383-49A6-853D-431E62CD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4A016-1545-4E59-8D0F-DF1F8A7F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8232-14ED-4B0E-A256-B70288CB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A982-55E9-4A92-B5B4-F8752D75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C65F9-870B-477C-B34F-863B6D5F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CCEB-C214-46F4-B6B8-81D97DA7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A09B9-8BC2-498A-8B93-05C81EDA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A55C5-761B-41F8-82F4-825391BC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8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F863-B899-428A-8B10-77E12ED1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69E6-F93E-461C-B64E-B0F31DCB2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9E06D-0AE3-41A2-BD1E-04F6063A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930F3-650D-408F-88DB-49CC8B7C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41C67-0099-4A7F-8D07-B1112C61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37FBA-D2CD-4132-940B-C754185F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5E533-5C92-4FF3-A06D-E3720AE8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5D6F3-E391-43AB-B64F-B19A705A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B1E1-2C77-44D2-8467-2CFE91F37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124C-A7DD-4270-AC1C-AC06E102B5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761A-9F0A-4A43-83DE-58D906714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8E8A-C9C6-4676-A4AE-54924708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2DE4-2594-4A4F-ACC8-222BD866B2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E575E6-E796-4224-B3D7-D992A2A136FA}"/>
              </a:ext>
            </a:extLst>
          </p:cNvPr>
          <p:cNvSpPr/>
          <p:nvPr/>
        </p:nvSpPr>
        <p:spPr>
          <a:xfrm>
            <a:off x="13567" y="-42124"/>
            <a:ext cx="12192000" cy="691146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9DA0A-38DB-47B1-90BA-8B8002CF705B}"/>
              </a:ext>
            </a:extLst>
          </p:cNvPr>
          <p:cNvSpPr/>
          <p:nvPr/>
        </p:nvSpPr>
        <p:spPr>
          <a:xfrm>
            <a:off x="-9427" y="-42124"/>
            <a:ext cx="1503142" cy="6911462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B1F483-0226-4919-B855-3848DA3F3DF8}"/>
              </a:ext>
            </a:extLst>
          </p:cNvPr>
          <p:cNvCxnSpPr>
            <a:cxnSpLocks/>
          </p:cNvCxnSpPr>
          <p:nvPr/>
        </p:nvCxnSpPr>
        <p:spPr>
          <a:xfrm>
            <a:off x="1493715" y="550389"/>
            <a:ext cx="10711852" cy="0"/>
          </a:xfrm>
          <a:prstGeom prst="line">
            <a:avLst/>
          </a:prstGeom>
          <a:ln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5932C9-DEDA-4A9D-B6CE-20287C42368D}"/>
              </a:ext>
            </a:extLst>
          </p:cNvPr>
          <p:cNvSpPr/>
          <p:nvPr/>
        </p:nvSpPr>
        <p:spPr>
          <a:xfrm>
            <a:off x="1877370" y="621289"/>
            <a:ext cx="7344629" cy="1094389"/>
          </a:xfrm>
          <a:prstGeom prst="roundRect">
            <a:avLst>
              <a:gd name="adj" fmla="val 5168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FFD642-F7CD-4F1C-B65E-60C8037AAC84}"/>
              </a:ext>
            </a:extLst>
          </p:cNvPr>
          <p:cNvSpPr/>
          <p:nvPr/>
        </p:nvSpPr>
        <p:spPr>
          <a:xfrm>
            <a:off x="1649690" y="938202"/>
            <a:ext cx="10385863" cy="5715450"/>
          </a:xfrm>
          <a:prstGeom prst="roundRect">
            <a:avLst>
              <a:gd name="adj" fmla="val 1663"/>
            </a:avLst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BCE633DC-5A1E-845C-89CB-E964AA44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68391"/>
            <a:ext cx="1105796" cy="1105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922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D9B-F9DA-19A1-BDC6-4F3326A0E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F2565D-BBE5-3FC8-204A-D73B988C3081}"/>
              </a:ext>
            </a:extLst>
          </p:cNvPr>
          <p:cNvSpPr/>
          <p:nvPr/>
        </p:nvSpPr>
        <p:spPr>
          <a:xfrm>
            <a:off x="13567" y="-42124"/>
            <a:ext cx="12192000" cy="691146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39469-87C4-D565-D4A9-65BCC3C3FCA3}"/>
              </a:ext>
            </a:extLst>
          </p:cNvPr>
          <p:cNvSpPr/>
          <p:nvPr/>
        </p:nvSpPr>
        <p:spPr>
          <a:xfrm>
            <a:off x="-9427" y="-42124"/>
            <a:ext cx="1503142" cy="6911462"/>
          </a:xfrm>
          <a:prstGeom prst="rect">
            <a:avLst/>
          </a:prstGeom>
          <a:solidFill>
            <a:srgbClr val="1E3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8C102-458D-9D3D-19EF-50881FC107DD}"/>
              </a:ext>
            </a:extLst>
          </p:cNvPr>
          <p:cNvCxnSpPr>
            <a:cxnSpLocks/>
          </p:cNvCxnSpPr>
          <p:nvPr/>
        </p:nvCxnSpPr>
        <p:spPr>
          <a:xfrm>
            <a:off x="1493715" y="550389"/>
            <a:ext cx="10711852" cy="0"/>
          </a:xfrm>
          <a:prstGeom prst="line">
            <a:avLst/>
          </a:prstGeom>
          <a:ln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273092-7E23-0148-5070-5061277F052B}"/>
              </a:ext>
            </a:extLst>
          </p:cNvPr>
          <p:cNvSpPr/>
          <p:nvPr/>
        </p:nvSpPr>
        <p:spPr>
          <a:xfrm>
            <a:off x="1877370" y="621289"/>
            <a:ext cx="7344629" cy="1094389"/>
          </a:xfrm>
          <a:prstGeom prst="roundRect">
            <a:avLst>
              <a:gd name="adj" fmla="val 5168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DEC6A8-5DEF-B5F7-51BA-97A0E32B861C}"/>
              </a:ext>
            </a:extLst>
          </p:cNvPr>
          <p:cNvSpPr/>
          <p:nvPr/>
        </p:nvSpPr>
        <p:spPr>
          <a:xfrm>
            <a:off x="1649690" y="938202"/>
            <a:ext cx="10385863" cy="5715450"/>
          </a:xfrm>
          <a:prstGeom prst="roundRect">
            <a:avLst>
              <a:gd name="adj" fmla="val 1663"/>
            </a:avLst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2EC48599-EE4E-487B-7FC9-243412A88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68391"/>
            <a:ext cx="1105796" cy="1105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6864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EAFD-2D4B-BF36-D993-050AD0E4C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C031F9-D2D4-CEC8-0CB6-EB19261705F5}"/>
              </a:ext>
            </a:extLst>
          </p:cNvPr>
          <p:cNvSpPr/>
          <p:nvPr/>
        </p:nvSpPr>
        <p:spPr>
          <a:xfrm>
            <a:off x="13567" y="-42124"/>
            <a:ext cx="12192000" cy="691146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562A16-8EC5-77B0-84F7-0DB5CDCE37A5}"/>
              </a:ext>
            </a:extLst>
          </p:cNvPr>
          <p:cNvSpPr/>
          <p:nvPr/>
        </p:nvSpPr>
        <p:spPr>
          <a:xfrm>
            <a:off x="-9427" y="-42124"/>
            <a:ext cx="1503142" cy="6911462"/>
          </a:xfrm>
          <a:prstGeom prst="rect">
            <a:avLst/>
          </a:prstGeom>
          <a:solidFill>
            <a:srgbClr val="F09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10216D-8264-47B4-4796-51EE7D1F9046}"/>
              </a:ext>
            </a:extLst>
          </p:cNvPr>
          <p:cNvCxnSpPr>
            <a:cxnSpLocks/>
          </p:cNvCxnSpPr>
          <p:nvPr/>
        </p:nvCxnSpPr>
        <p:spPr>
          <a:xfrm>
            <a:off x="1493715" y="550389"/>
            <a:ext cx="10711852" cy="0"/>
          </a:xfrm>
          <a:prstGeom prst="line">
            <a:avLst/>
          </a:prstGeom>
          <a:ln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C393F0-178B-16E6-2437-AFDF2311CED9}"/>
              </a:ext>
            </a:extLst>
          </p:cNvPr>
          <p:cNvSpPr/>
          <p:nvPr/>
        </p:nvSpPr>
        <p:spPr>
          <a:xfrm>
            <a:off x="1877370" y="621289"/>
            <a:ext cx="7344629" cy="1094389"/>
          </a:xfrm>
          <a:prstGeom prst="roundRect">
            <a:avLst>
              <a:gd name="adj" fmla="val 5168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CADEC8-BAA0-2003-F5F2-302C3301143F}"/>
              </a:ext>
            </a:extLst>
          </p:cNvPr>
          <p:cNvSpPr/>
          <p:nvPr/>
        </p:nvSpPr>
        <p:spPr>
          <a:xfrm>
            <a:off x="1649690" y="938202"/>
            <a:ext cx="10385863" cy="5715450"/>
          </a:xfrm>
          <a:prstGeom prst="roundRect">
            <a:avLst>
              <a:gd name="adj" fmla="val 1663"/>
            </a:avLst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09223010-6D2C-113C-CD68-2A1E8CE6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68391"/>
            <a:ext cx="1105796" cy="1105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5076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X sample model - DAX | Microsoft Learn">
            <a:extLst>
              <a:ext uri="{FF2B5EF4-FFF2-40B4-BE49-F238E27FC236}">
                <a16:creationId xmlns:a16="http://schemas.microsoft.com/office/drawing/2014/main" id="{29E5FD79-7D31-6A02-3615-688A0E484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" y="41528"/>
            <a:ext cx="772287" cy="77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17A95CE-3E63-5DB5-2C22-12F80958D7BF}"/>
              </a:ext>
            </a:extLst>
          </p:cNvPr>
          <p:cNvCxnSpPr/>
          <p:nvPr/>
        </p:nvCxnSpPr>
        <p:spPr>
          <a:xfrm>
            <a:off x="0" y="886968"/>
            <a:ext cx="12188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1BB5E45-4B74-B977-10F8-0BBAEA03E6F0}"/>
              </a:ext>
            </a:extLst>
          </p:cNvPr>
          <p:cNvSpPr/>
          <p:nvPr/>
        </p:nvSpPr>
        <p:spPr>
          <a:xfrm>
            <a:off x="0" y="886968"/>
            <a:ext cx="2075688" cy="597103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BFA2670-A3D4-F717-DB84-A0B01C6336D0}"/>
              </a:ext>
            </a:extLst>
          </p:cNvPr>
          <p:cNvSpPr/>
          <p:nvPr/>
        </p:nvSpPr>
        <p:spPr>
          <a:xfrm>
            <a:off x="7282529" y="1152143"/>
            <a:ext cx="4705255" cy="11704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6CD102-2E94-7C44-7122-7AC12DBD334C}"/>
              </a:ext>
            </a:extLst>
          </p:cNvPr>
          <p:cNvSpPr/>
          <p:nvPr/>
        </p:nvSpPr>
        <p:spPr>
          <a:xfrm>
            <a:off x="2323338" y="1152143"/>
            <a:ext cx="4705255" cy="11704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463CB3D-A2F2-4CE6-6DCC-08A4A19B220A}"/>
              </a:ext>
            </a:extLst>
          </p:cNvPr>
          <p:cNvSpPr/>
          <p:nvPr/>
        </p:nvSpPr>
        <p:spPr>
          <a:xfrm>
            <a:off x="2323337" y="2511513"/>
            <a:ext cx="4705255" cy="4255045"/>
          </a:xfrm>
          <a:prstGeom prst="roundRect">
            <a:avLst>
              <a:gd name="adj" fmla="val 248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F7484E4-C651-6EE6-A312-2B2B4BD6BCDF}"/>
              </a:ext>
            </a:extLst>
          </p:cNvPr>
          <p:cNvSpPr/>
          <p:nvPr/>
        </p:nvSpPr>
        <p:spPr>
          <a:xfrm>
            <a:off x="7282529" y="2511512"/>
            <a:ext cx="4705255" cy="4255045"/>
          </a:xfrm>
          <a:prstGeom prst="roundRect">
            <a:avLst>
              <a:gd name="adj" fmla="val 248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33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8FBFE3A8C86D4EA9F4D511E954FD82" ma:contentTypeVersion="16" ma:contentTypeDescription="Create a new document." ma:contentTypeScope="" ma:versionID="97a94a8a03b95e578be6048f5440e7d8">
  <xsd:schema xmlns:xsd="http://www.w3.org/2001/XMLSchema" xmlns:xs="http://www.w3.org/2001/XMLSchema" xmlns:p="http://schemas.microsoft.com/office/2006/metadata/properties" xmlns:ns1="http://schemas.microsoft.com/sharepoint/v3" xmlns:ns3="bd68c7fd-d3ae-4475-a48f-37d1b37bb87c" xmlns:ns4="5f955a8f-8174-40e6-9987-4ef250f98f88" targetNamespace="http://schemas.microsoft.com/office/2006/metadata/properties" ma:root="true" ma:fieldsID="139762dc858d185e74b00357ec7c3ce3" ns1:_="" ns3:_="" ns4:_="">
    <xsd:import namespace="http://schemas.microsoft.com/sharepoint/v3"/>
    <xsd:import namespace="bd68c7fd-d3ae-4475-a48f-37d1b37bb87c"/>
    <xsd:import namespace="5f955a8f-8174-40e6-9987-4ef250f98f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68c7fd-d3ae-4475-a48f-37d1b37bb8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55a8f-8174-40e6-9987-4ef250f98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BB612B-AC40-4125-B181-27C95E35C3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A1B3D-A156-447C-A38F-67DCF4ABC9D0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sharepoint/v3"/>
    <ds:schemaRef ds:uri="http://purl.org/dc/dcmitype/"/>
    <ds:schemaRef ds:uri="http://purl.org/dc/terms/"/>
    <ds:schemaRef ds:uri="bd68c7fd-d3ae-4475-a48f-37d1b37bb8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f955a8f-8174-40e6-9987-4ef250f98f88"/>
  </ds:schemaRefs>
</ds:datastoreItem>
</file>

<file path=customXml/itemProps3.xml><?xml version="1.0" encoding="utf-8"?>
<ds:datastoreItem xmlns:ds="http://schemas.openxmlformats.org/officeDocument/2006/customXml" ds:itemID="{1855CB8F-A924-4EE9-BECD-D3107B8455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d68c7fd-d3ae-4475-a48f-37d1b37bb87c"/>
    <ds:schemaRef ds:uri="5f955a8f-8174-40e6-9987-4ef250f98f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5301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Hamill</dc:creator>
  <cp:lastModifiedBy>Ruben Hermoso Diez</cp:lastModifiedBy>
  <cp:revision>13</cp:revision>
  <dcterms:created xsi:type="dcterms:W3CDTF">2019-07-29T17:36:52Z</dcterms:created>
  <dcterms:modified xsi:type="dcterms:W3CDTF">2025-04-07T18:28:28Z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chamil@microsoft.com</vt:lpwstr>
  </property>
  <property fmtid="{D5CDD505-2E9C-101B-9397-08002B2CF9AE}" pid="5" name="MSIP_Label_f42aa342-8706-4288-bd11-ebb85995028c_SetDate">
    <vt:lpwstr>2019-07-29T18:16:36.6344593Z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89e1cbb9-bcaf-4ce5-8f79-aedbd3cc00c6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ontentTypeId">
    <vt:lpwstr>0x0101007D8FBFE3A8C86D4EA9F4D511E954FD82</vt:lpwstr>
  </property>
  <property fmtid="{D5CDD505-2E9C-101B-9397-08002B2CF9AE}" pid="11" name="MSIP_Label_defa4170-0d19-0005-0004-bc88714345d2_Enabled">
    <vt:lpwstr>true</vt:lpwstr>
  </property>
  <property fmtid="{D5CDD505-2E9C-101B-9397-08002B2CF9AE}" pid="12" name="MSIP_Label_defa4170-0d19-0005-0004-bc88714345d2_SetDate">
    <vt:lpwstr>2025-04-07T18:28:28Z</vt:lpwstr>
  </property>
  <property fmtid="{D5CDD505-2E9C-101B-9397-08002B2CF9AE}" pid="13" name="MSIP_Label_defa4170-0d19-0005-0004-bc88714345d2_Method">
    <vt:lpwstr>Standard</vt:lpwstr>
  </property>
  <property fmtid="{D5CDD505-2E9C-101B-9397-08002B2CF9AE}" pid="14" name="MSIP_Label_defa4170-0d19-0005-0004-bc88714345d2_Name">
    <vt:lpwstr>defa4170-0d19-0005-0004-bc88714345d2</vt:lpwstr>
  </property>
  <property fmtid="{D5CDD505-2E9C-101B-9397-08002B2CF9AE}" pid="15" name="MSIP_Label_defa4170-0d19-0005-0004-bc88714345d2_SiteId">
    <vt:lpwstr>dfb929b3-5cd8-4e5a-896f-387ec7acf1e2</vt:lpwstr>
  </property>
  <property fmtid="{D5CDD505-2E9C-101B-9397-08002B2CF9AE}" pid="16" name="MSIP_Label_defa4170-0d19-0005-0004-bc88714345d2_ActionId">
    <vt:lpwstr>2fb4aabf-ec62-446f-ab51-e75e27d0198b</vt:lpwstr>
  </property>
  <property fmtid="{D5CDD505-2E9C-101B-9397-08002B2CF9AE}" pid="17" name="MSIP_Label_defa4170-0d19-0005-0004-bc88714345d2_ContentBits">
    <vt:lpwstr>0</vt:lpwstr>
  </property>
  <property fmtid="{D5CDD505-2E9C-101B-9397-08002B2CF9AE}" pid="18" name="MSIP_Label_defa4170-0d19-0005-0004-bc88714345d2_Tag">
    <vt:lpwstr>10, 3, 0, 1</vt:lpwstr>
  </property>
</Properties>
</file>