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4"/>
  </p:sldMasterIdLst>
  <p:notesMasterIdLst>
    <p:notesMasterId r:id="rId14"/>
  </p:notesMasterIdLst>
  <p:handoutMasterIdLst>
    <p:handoutMasterId r:id="rId15"/>
  </p:handoutMasterIdLst>
  <p:sldIdLst>
    <p:sldId id="311" r:id="rId5"/>
    <p:sldId id="838" r:id="rId6"/>
    <p:sldId id="840" r:id="rId7"/>
    <p:sldId id="837" r:id="rId8"/>
    <p:sldId id="839" r:id="rId9"/>
    <p:sldId id="323" r:id="rId10"/>
    <p:sldId id="324" r:id="rId11"/>
    <p:sldId id="841" r:id="rId12"/>
    <p:sldId id="314" r:id="rId13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3840" userDrawn="1">
          <p15:clr>
            <a:srgbClr val="A4A3A4"/>
          </p15:clr>
        </p15:guide>
        <p15:guide id="4" orient="horz" pos="4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94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70" autoAdjust="0"/>
    <p:restoredTop sz="86536" autoAdjust="0"/>
  </p:normalViewPr>
  <p:slideViewPr>
    <p:cSldViewPr showGuides="1">
      <p:cViewPr varScale="1">
        <p:scale>
          <a:sx n="96" d="100"/>
          <a:sy n="96" d="100"/>
        </p:scale>
        <p:origin x="918" y="72"/>
      </p:cViewPr>
      <p:guideLst>
        <p:guide pos="3840"/>
        <p:guide orient="horz" pos="48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2" d="100"/>
          <a:sy n="82" d="100"/>
        </p:scale>
        <p:origin x="-3168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309C3B9-1CE9-412A-85F1-4E00CB11F024}" type="datetimeFigureOut">
              <a:rPr lang="es-ES" smtClean="0"/>
              <a:pPr/>
              <a:t>04/03/2025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3951E274-04AD-40D3-B84E-8108CDB92720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275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9359748-BEF2-42F6-9826-A3E6793C55C3}" type="datetimeFigureOut">
              <a:rPr lang="es-ES" smtClean="0"/>
              <a:pPr/>
              <a:t>04/03/2025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3D304C5-2059-47EF-A2A7-AB476C4853B2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339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D304C5-2059-47EF-A2A7-AB476C4853B2}" type="slidenum">
              <a:rPr lang="es-ES" smtClean="0"/>
              <a:pPr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57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61345" y="1920015"/>
            <a:ext cx="6781467" cy="1470025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200" b="1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661345" y="3485422"/>
            <a:ext cx="6778740" cy="100811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2050" name="Picture 2" descr="http://www.ceste.es/wp-content/uploads/2016/06/CESTE-MedioDiamant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6991" y="0"/>
            <a:ext cx="3425009" cy="6854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Fundación Ibercaja">
            <a:extLst>
              <a:ext uri="{FF2B5EF4-FFF2-40B4-BE49-F238E27FC236}">
                <a16:creationId xmlns:a16="http://schemas.microsoft.com/office/drawing/2014/main" id="{D2CA70A2-AD75-0406-4308-294EB32AC5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376" y="-24340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343888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Javier\Dropbox\MIS CARPETAS\5. WORDPRESSDELUXE\50. Proyectos\40. Ceste\Campaña\CESTE_WEB_Campan_a_Slider_1350x630px_5.jpg">
            <a:extLst>
              <a:ext uri="{FF2B5EF4-FFF2-40B4-BE49-F238E27FC236}">
                <a16:creationId xmlns:a16="http://schemas.microsoft.com/office/drawing/2014/main" id="{5E1A3634-D35C-41CE-B663-A33A1631767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" r="37772"/>
          <a:stretch/>
        </p:blipFill>
        <p:spPr bwMode="auto">
          <a:xfrm>
            <a:off x="2" y="-912591"/>
            <a:ext cx="12191996" cy="916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3 Rectángulo">
            <a:extLst>
              <a:ext uri="{FF2B5EF4-FFF2-40B4-BE49-F238E27FC236}">
                <a16:creationId xmlns:a16="http://schemas.microsoft.com/office/drawing/2014/main" id="{F7BE8C65-2FE9-4658-8B16-FCA1417EC565}"/>
              </a:ext>
            </a:extLst>
          </p:cNvPr>
          <p:cNvSpPr/>
          <p:nvPr userDrawn="1"/>
        </p:nvSpPr>
        <p:spPr>
          <a:xfrm>
            <a:off x="623392" y="443423"/>
            <a:ext cx="6931365" cy="5073809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pic>
        <p:nvPicPr>
          <p:cNvPr id="6" name="Picture 2" descr="http://www.ceste.es/wp-content/uploads/2016/06/CESTE-MedioDiamante.png">
            <a:extLst>
              <a:ext uri="{FF2B5EF4-FFF2-40B4-BE49-F238E27FC236}">
                <a16:creationId xmlns:a16="http://schemas.microsoft.com/office/drawing/2014/main" id="{871C65D4-43D2-484C-A347-D7ABF7E0151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9654" y="857249"/>
            <a:ext cx="2961447" cy="444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Fundación Ibercaja">
            <a:extLst>
              <a:ext uri="{FF2B5EF4-FFF2-40B4-BE49-F238E27FC236}">
                <a16:creationId xmlns:a16="http://schemas.microsoft.com/office/drawing/2014/main" id="{DCF4370B-31ED-DE56-C1EF-9D33928EF0D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53" y="-243408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750213"/>
      </p:ext>
    </p:extLst>
  </p:cSld>
  <p:clrMapOvr>
    <a:masterClrMapping/>
  </p:clrMapOvr>
  <p:hf hdr="0" ft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ágina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6 Rectángulo">
            <a:extLst>
              <a:ext uri="{FF2B5EF4-FFF2-40B4-BE49-F238E27FC236}">
                <a16:creationId xmlns:a16="http://schemas.microsoft.com/office/drawing/2014/main" id="{A9A7B170-D708-4F07-BC4F-7F9E63959D0D}"/>
              </a:ext>
            </a:extLst>
          </p:cNvPr>
          <p:cNvSpPr/>
          <p:nvPr userDrawn="1"/>
        </p:nvSpPr>
        <p:spPr>
          <a:xfrm>
            <a:off x="0" y="6179372"/>
            <a:ext cx="12192000" cy="692696"/>
          </a:xfrm>
          <a:prstGeom prst="rect">
            <a:avLst/>
          </a:prstGeom>
          <a:solidFill>
            <a:srgbClr val="0035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/>
          </a:p>
        </p:txBody>
      </p:sp>
      <p:pic>
        <p:nvPicPr>
          <p:cNvPr id="3" name="Picture 4" descr="http://www.ceste.es/wp-content/uploads/2016/06/CESTE-Diamante.png">
            <a:extLst>
              <a:ext uri="{FF2B5EF4-FFF2-40B4-BE49-F238E27FC236}">
                <a16:creationId xmlns:a16="http://schemas.microsoft.com/office/drawing/2014/main" id="{688C573A-AFA9-4EC0-BDCE-47B5C07C57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79510" y="5883964"/>
            <a:ext cx="803509" cy="604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>
            <a:extLst>
              <a:ext uri="{FF2B5EF4-FFF2-40B4-BE49-F238E27FC236}">
                <a16:creationId xmlns:a16="http://schemas.microsoft.com/office/drawing/2014/main" id="{43F9DB9E-DFD2-48B1-A272-F91AE0D72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s-ES" sz="2400" b="1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 algn="l"/>
            <a:r>
              <a:rPr lang="es-ES"/>
              <a:t>Haga clic para modificar el estilo de título del patrón</a:t>
            </a:r>
          </a:p>
        </p:txBody>
      </p:sp>
      <p:sp>
        <p:nvSpPr>
          <p:cNvPr id="6" name="2 Marcador de contenido">
            <a:extLst>
              <a:ext uri="{FF2B5EF4-FFF2-40B4-BE49-F238E27FC236}">
                <a16:creationId xmlns:a16="http://schemas.microsoft.com/office/drawing/2014/main" id="{32702409-D32A-4EDC-BFA0-FBD8B702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4201"/>
            <a:ext cx="10972800" cy="493332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742950" indent="-285750"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cs typeface="Arial" pitchFamily="34" charset="0"/>
              </a:defRPr>
            </a:lvl2pPr>
            <a:lvl3pPr marL="1143000" indent="-228600">
              <a:buFont typeface="Wingdings" pitchFamily="2" charset="2"/>
              <a:buChar char="§"/>
              <a:defRPr sz="1400">
                <a:solidFill>
                  <a:schemeClr val="tx1"/>
                </a:solidFill>
                <a:latin typeface="+mn-lt"/>
                <a:cs typeface="Arial" pitchFamily="34" charset="0"/>
              </a:defRPr>
            </a:lvl3pPr>
            <a:lvl4pPr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4pPr>
            <a:lvl5pPr marL="2057400" indent="-228600">
              <a:buFont typeface="Courier New" pitchFamily="49" charset="0"/>
              <a:buChar char="o"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pic>
        <p:nvPicPr>
          <p:cNvPr id="7" name="Picture 4" descr="Fundación Ibercaja">
            <a:extLst>
              <a:ext uri="{FF2B5EF4-FFF2-40B4-BE49-F238E27FC236}">
                <a16:creationId xmlns:a16="http://schemas.microsoft.com/office/drawing/2014/main" id="{B314B064-B584-0934-23DF-68C733B69E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215" y="5733256"/>
            <a:ext cx="1543256" cy="1543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202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ra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Fundación Ibercaja">
            <a:extLst>
              <a:ext uri="{FF2B5EF4-FFF2-40B4-BE49-F238E27FC236}">
                <a16:creationId xmlns:a16="http://schemas.microsoft.com/office/drawing/2014/main" id="{C43179D2-4D16-1A56-856B-CD9AC9BC6C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0701" y="1323701"/>
            <a:ext cx="4210597" cy="421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4730531"/>
      </p:ext>
    </p:extLst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6448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2" r:id="rId2"/>
    <p:sldLayoutId id="2147483673" r:id="rId3"/>
    <p:sldLayoutId id="2147483668" r:id="rId4"/>
  </p:sldLayoutIdLst>
  <p:txStyles>
    <p:titleStyle>
      <a:lvl1pPr algn="ctr" defTabSz="914400" rtl="0" eaLnBrk="1" latinLnBrk="0" hangingPunct="1">
        <a:spcBef>
          <a:spcPct val="0"/>
        </a:spcBef>
        <a:buNone/>
        <a:defRPr lang="es-ES" sz="2400" b="1" kern="1200" smtClean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novypro.com/?Popup=memberProject&amp;Data=1685148991580x376284484783317760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novypro.com/?Popup=memberProject&amp;Data=1682147745180x965292778411445100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novypro.com/?Popup=memberProject&amp;Data=1682148518432x885793222746777700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public.tableau.com/app/profile/kizley.benedict/viz/GenderInequalityIndex_16998586331730/GII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fabric.microsoft.com/t5/Power-BI-DataViz-World/bd-p/pbi_contestsgallery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>
            <a:extLst>
              <a:ext uri="{FF2B5EF4-FFF2-40B4-BE49-F238E27FC236}">
                <a16:creationId xmlns:a16="http://schemas.microsoft.com/office/drawing/2014/main" id="{8B55A925-B543-B2F3-8E15-AA6AAAAB5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2852936"/>
            <a:ext cx="6164970" cy="576064"/>
          </a:xfrm>
        </p:spPr>
        <p:txBody>
          <a:bodyPr/>
          <a:lstStyle/>
          <a:p>
            <a:r>
              <a:rPr lang="es-ES" dirty="0"/>
              <a:t>INTRODUCCIÓN A POWER BI</a:t>
            </a:r>
          </a:p>
        </p:txBody>
      </p:sp>
      <p:sp>
        <p:nvSpPr>
          <p:cNvPr id="7" name="2 Subtítulo">
            <a:extLst>
              <a:ext uri="{FF2B5EF4-FFF2-40B4-BE49-F238E27FC236}">
                <a16:creationId xmlns:a16="http://schemas.microsoft.com/office/drawing/2014/main" id="{ED3CB2BD-1B74-CECA-5D8D-50F5D1205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408" y="3524382"/>
            <a:ext cx="6162491" cy="1008112"/>
          </a:xfrm>
        </p:spPr>
        <p:txBody>
          <a:bodyPr/>
          <a:lstStyle/>
          <a:p>
            <a:r>
              <a:rPr lang="es-ES" sz="1600" dirty="0"/>
              <a:t>Transformación digital con </a:t>
            </a:r>
            <a:r>
              <a:rPr lang="es-ES" sz="1600" dirty="0" err="1"/>
              <a:t>Power</a:t>
            </a:r>
            <a:r>
              <a:rPr lang="es-ES" sz="1600" dirty="0"/>
              <a:t> BI Básico y bases de datos relacionales</a:t>
            </a:r>
          </a:p>
          <a:p>
            <a:endParaRPr lang="es-ES" dirty="0"/>
          </a:p>
        </p:txBody>
      </p:sp>
      <p:sp>
        <p:nvSpPr>
          <p:cNvPr id="8" name="2 Subtítulo">
            <a:extLst>
              <a:ext uri="{FF2B5EF4-FFF2-40B4-BE49-F238E27FC236}">
                <a16:creationId xmlns:a16="http://schemas.microsoft.com/office/drawing/2014/main" id="{144E4365-4553-FC22-49E1-6067054E4EAB}"/>
              </a:ext>
            </a:extLst>
          </p:cNvPr>
          <p:cNvSpPr txBox="1">
            <a:spLocks/>
          </p:cNvSpPr>
          <p:nvPr/>
        </p:nvSpPr>
        <p:spPr>
          <a:xfrm>
            <a:off x="767408" y="5949279"/>
            <a:ext cx="4365369" cy="384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dirty="0"/>
              <a:t>Rubén Hermoso Díez</a:t>
            </a:r>
          </a:p>
        </p:txBody>
      </p:sp>
    </p:spTree>
    <p:extLst>
      <p:ext uri="{BB962C8B-B14F-4D97-AF65-F5344CB8AC3E}">
        <p14:creationId xmlns:p14="http://schemas.microsoft.com/office/powerpoint/2010/main" val="159665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91E1C-EA6A-5376-DA2A-4E04B870E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EFB06-73FD-CBAA-C2D7-58BD9461C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Empresas</a:t>
            </a:r>
          </a:p>
        </p:txBody>
      </p:sp>
      <p:pic>
        <p:nvPicPr>
          <p:cNvPr id="2050" name="Picture 2" descr="Grupo Agora | ALIA - Clúster Logístico Aragón">
            <a:extLst>
              <a:ext uri="{FF2B5EF4-FFF2-40B4-BE49-F238E27FC236}">
                <a16:creationId xmlns:a16="http://schemas.microsoft.com/office/drawing/2014/main" id="{7AD82443-E18D-AFEE-F86E-2522ABD5F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08" y="1618574"/>
            <a:ext cx="2445859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kv Seguros Y Reaseguros S.A.">
            <a:extLst>
              <a:ext uri="{FF2B5EF4-FFF2-40B4-BE49-F238E27FC236}">
                <a16:creationId xmlns:a16="http://schemas.microsoft.com/office/drawing/2014/main" id="{B094FE4E-5400-6210-954B-8BE8E8AAF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5914" y="1618574"/>
            <a:ext cx="2980171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37CA8B3-9945-E102-C429-A6F9A26B6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18217" y="1776580"/>
            <a:ext cx="2964183" cy="778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EED2EB97-4B21-30BC-2F20-133E1C68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90337" y="3957581"/>
            <a:ext cx="3366798" cy="870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DAD760F9-8466-B6D3-DEEB-67B93A0BE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06906" y="3220459"/>
            <a:ext cx="4033072" cy="2344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58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A77C5-A083-8C93-7CBB-10DE3A40F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39A7F-57BF-26FF-461B-7D00964D0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Ejemplo </a:t>
            </a:r>
            <a:r>
              <a:rPr lang="es-ES" dirty="0" err="1"/>
              <a:t>Power</a:t>
            </a:r>
            <a:r>
              <a:rPr lang="es-ES" dirty="0"/>
              <a:t> BI</a:t>
            </a:r>
          </a:p>
        </p:txBody>
      </p:sp>
      <p:pic>
        <p:nvPicPr>
          <p:cNvPr id="7" name="Imagen 6">
            <a:hlinkClick r:id="rId2"/>
            <a:extLst>
              <a:ext uri="{FF2B5EF4-FFF2-40B4-BE49-F238E27FC236}">
                <a16:creationId xmlns:a16="http://schemas.microsoft.com/office/drawing/2014/main" id="{2D351DDE-51D6-8ECF-3DA1-A6A1078B64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1864" y="1396710"/>
            <a:ext cx="7368272" cy="4064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AEB63-4902-B02B-B4CA-7935FEBC6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CB997-E69A-A810-4773-53FBB910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Ejemplo </a:t>
            </a:r>
            <a:r>
              <a:rPr lang="es-ES" dirty="0" err="1"/>
              <a:t>Power</a:t>
            </a:r>
            <a:r>
              <a:rPr lang="es-ES" dirty="0"/>
              <a:t> BI</a:t>
            </a:r>
          </a:p>
        </p:txBody>
      </p:sp>
      <p:pic>
        <p:nvPicPr>
          <p:cNvPr id="7" name="Imagen 6">
            <a:hlinkClick r:id="rId2"/>
            <a:extLst>
              <a:ext uri="{FF2B5EF4-FFF2-40B4-BE49-F238E27FC236}">
                <a16:creationId xmlns:a16="http://schemas.microsoft.com/office/drawing/2014/main" id="{872E3920-62D1-8A9F-05B2-CEC6B0B12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1864" y="1235294"/>
            <a:ext cx="7368272" cy="438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54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5C93F-1248-860D-2B06-EE41ED7B5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0A48D-4E3E-3492-D737-287C4DB20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Ejemplo </a:t>
            </a:r>
            <a:r>
              <a:rPr lang="es-ES" dirty="0" err="1"/>
              <a:t>Power</a:t>
            </a:r>
            <a:r>
              <a:rPr lang="es-ES" dirty="0"/>
              <a:t> BI</a:t>
            </a:r>
          </a:p>
        </p:txBody>
      </p:sp>
      <p:pic>
        <p:nvPicPr>
          <p:cNvPr id="7" name="Imagen 6">
            <a:hlinkClick r:id="rId2"/>
            <a:extLst>
              <a:ext uri="{FF2B5EF4-FFF2-40B4-BE49-F238E27FC236}">
                <a16:creationId xmlns:a16="http://schemas.microsoft.com/office/drawing/2014/main" id="{01517CFA-9E3C-6127-D925-ECF134C6A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1864" y="1377531"/>
            <a:ext cx="7368272" cy="410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748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06EB0-DCF0-4FCE-8FD2-1599198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Ejemplo </a:t>
            </a:r>
            <a:r>
              <a:rPr lang="es-ES" dirty="0" err="1"/>
              <a:t>Power</a:t>
            </a:r>
            <a:r>
              <a:rPr lang="es-ES" dirty="0"/>
              <a:t> BI</a:t>
            </a:r>
          </a:p>
        </p:txBody>
      </p:sp>
      <p:pic>
        <p:nvPicPr>
          <p:cNvPr id="7" name="Imagen 6">
            <a:hlinkClick r:id="rId2"/>
            <a:extLst>
              <a:ext uri="{FF2B5EF4-FFF2-40B4-BE49-F238E27FC236}">
                <a16:creationId xmlns:a16="http://schemas.microsoft.com/office/drawing/2014/main" id="{691D7D49-F9C4-32C7-B7B6-D9790A732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486" y="1312687"/>
            <a:ext cx="8355027" cy="423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E06EB0-DCF0-4FCE-8FD2-159919815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Incluso… ¡Hay competiciones!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690BFB-0B8D-D303-4AF0-2FC0BD138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362" y="1844824"/>
            <a:ext cx="7153275" cy="383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E87AADD-1840-5300-CB1B-FCC61A6FC445}"/>
              </a:ext>
            </a:extLst>
          </p:cNvPr>
          <p:cNvSpPr txBox="1"/>
          <p:nvPr/>
        </p:nvSpPr>
        <p:spPr>
          <a:xfrm>
            <a:off x="609600" y="1119490"/>
            <a:ext cx="6107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Ejemplos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3286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E7419-7659-ABEE-0E1A-FC92814A5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37A4ED-3810-2B30-7AF0-B659A634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Incluso… Podemos hacer que un </a:t>
            </a:r>
            <a:r>
              <a:rPr lang="es-ES" dirty="0" err="1"/>
              <a:t>Power</a:t>
            </a:r>
            <a:r>
              <a:rPr lang="es-ES" dirty="0"/>
              <a:t> BI sea Interactivo en </a:t>
            </a:r>
            <a:r>
              <a:rPr lang="es-ES" dirty="0" err="1"/>
              <a:t>Power</a:t>
            </a:r>
            <a:r>
              <a:rPr lang="es-ES" dirty="0"/>
              <a:t> Point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Complemento 2">
                <a:extLst>
                  <a:ext uri="{FF2B5EF4-FFF2-40B4-BE49-F238E27FC236}">
                    <a16:creationId xmlns:a16="http://schemas.microsoft.com/office/drawing/2014/main" id="{19A49856-A95D-F23F-0ECB-AA8985578D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9458899"/>
                  </p:ext>
                </p:extLst>
              </p:nvPr>
            </p:nvGraphicFramePr>
            <p:xfrm>
              <a:off x="911424" y="1052735"/>
              <a:ext cx="10225136" cy="48245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omplemento 2">
                <a:extLst>
                  <a:ext uri="{FF2B5EF4-FFF2-40B4-BE49-F238E27FC236}">
                    <a16:creationId xmlns:a16="http://schemas.microsoft.com/office/drawing/2014/main" id="{19A49856-A95D-F23F-0ECB-AA8985578D2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1424" y="1052735"/>
                <a:ext cx="10225136" cy="48245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361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5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156925"/>
      </p:ext>
    </p:extLst>
  </p:cSld>
  <p:clrMapOvr>
    <a:masterClrMapping/>
  </p:clrMapOvr>
</p:sld>
</file>

<file path=ppt/theme/theme1.xml><?xml version="1.0" encoding="utf-8"?>
<a:theme xmlns:a="http://schemas.openxmlformats.org/drawingml/2006/main" name="ceste16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ste169" id="{2E8DECC3-736C-4C69-BA44-0C2CF3C184E3}" vid="{15CCC338-40CB-4DF3-A0AE-864EA5B31BC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webextension1.xml><?xml version="1.0" encoding="utf-8"?>
<we:webextension xmlns:we="http://schemas.microsoft.com/office/webextensions/webextension/2010/11" id="{6FAC4732-954C-4A4D-B84A-80C8D0E21657}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live&quot;"/>
    <we:property name="backgroundColor" value="&quot;#FFFFFF&quot;"/>
    <we:property name="bookmark" value="&quot;H4sIAAAAAAAAA6WSMW/DIBCF/0rFbFWADbE7tmtbRUqVJcpwhnNERbCFcdQ0yn/vYUfK0i2LzT2ev3fguzDrxsHD+ROOyF7YB0QDto9PK1awsGjSmgoMCi5K7ESrdcUV7fZDcn0Y2cuFJYgHTFs3TuAziMTdvmDg/RoOuerAj1iwAePYB/DuFxczbaU44bVg+DP4PkJGbhIkzNgT2ammFsRzSYlgkjvhBk1a1LbW2EhRad5oXUthuKzINi6GubN/LRk9x7/1IYELFJM1bld0zlZyqUrOORredlkfXTj4W8P3b7/OQ74cmLNep5SoJbqU9pvSM+56pVNVdalroZUgboMcWrDqQWRZ87oTSlijjFCKQ6PxUaSiX2yt0WhrLgHlStcPIWfqXWFHpPnIi35K40CztIZA9e7ChtjTUCSHs4+GAIJFe1vH/H53CeOSvwU/5eh5mtgcs8+PP+Ugj9LFAgAA&quot;"/>
    <we:property name="creatorSessionId" value="&quot;9ae5ed08-a56b-4101-b051-0740c6135a94&quot;"/>
    <we:property name="creatorTenantId" value="&quot;dfb929b3-5cd8-4e5a-896f-387ec7acf1e2&quot;"/>
    <we:property name="creatorUserId" value="&quot;10032001DD46EE26&quot;"/>
    <we:property name="datasetId" value="&quot;5029c29a-60f2-45c4-b179-6168ec9df40b&quot;"/>
    <we:property name="embedUrl" value="&quot;/reportEmbed?reportId=63c1c74e-5d6d-4e80-8542-120a976906b1&amp;groupId=63a337e2-26e0-45e3-96a9-2f7f11a66b10&amp;w=2&amp;config=eyJjbHVzdGVyVXJsIjoiaHR0cHM6Ly9XQUJJLU5PUlRILUVVUk9QRS1RLVBSSU1BUlktcmVkaXJlY3QuYW5hbHlzaXMud2luZG93cy5uZXQiLCJlbWJlZEZlYXR1cmVzIjp7InVzYWdlTWV0cmljc1ZOZXh0Ijp0cnVlfX0%3D&amp;disableSensitivityBanner=true&quot;"/>
    <we:property name="initialStateBookmark" value="&quot;H4sIAAAAAAAAA91X30/cOBD+V5Cle1ud/COObd5gy730KAgQLxWqxvYYcgpJ5GRpt4j//SbJniqutFTbakv7spvMTL6Z75uJY9+zWPVdDes3cItsnx1DDhDbvGfYgjWz7fDk5PXxwdnrd28Ojo/I3HZD1TY9279nA+RrHC6rfgX1iEDGt1cLBnV9CtfjXYK6xwXrMPdtA3X1Eedgcg15hQ8Lhh+6us0wQp4PMOAIe0fhdE+5xZ+KMkIYqjs8xzDMVik1V0XykduUuBVKGU9h/RwwVfZkyAg9pV+2zQBVQ2lGmypDLBwvouLJSVMG46cyUlUPmxC/PvrQZWJHnNfdqMpBvIMmYGQThYz9XPE9O0boV3kCOHrkOG9XOeAZpsnVDNWwJpy/lhfvThLmAXr2QHqc5pbUmlx/7J3hddUPmToyO2/a98uMpFJk+/xhsdNilhU2TxRxRZa+aq7rTWc/iXwx1xbqVU8yYjyEvLyBPIwj5P+hXo3K0tNtjpgP15O4r6r8X5fl4n8l/3guVDw5JPWea56Uj46LoAUP+kW0/wuK77bte8v2tqtxzP07Nt9bXygJhfayiDby0pdqp82/yND0sFm4PhN/5vDTh+C3ffeVD0kEr2KCFABFwXX8Fdr/vPKQ4w7F/kYas+hROG+SFJFzbwtlQhAv5Hv7fWvdbiX/JhKbKS+EwzJKa0EmCUKnkF6G4F/f4Pwykj+mMYsO0dqgQnKapl1rSMZNyb5KqLqlffNjRlMDpbEuRdqeFg6MhNIotS1WQCjLUvCCyxSENUGquC2WDwqU1qYQHkB7E73U22LRBsyUOnmrtJJaKBss3xbLeuLlXBmJqANeRpXC1noJrwpnEsgYuBFWOLm99j6gidLJJFSkhU/YEp7F6m+gewJLS+k4jRZP2pFqXqF222FNcJ8s7BbpVDdetKuh7yDgKTQ4vU/dPPQVTnG0LEATMW6u8/j/d0Urypz4EurVmHM6A7IpCdVS+RqfeWA8GbKprKvx518HmYkvpA4AAA==&quot;"/>
    <we:property name="isFiltersActionButtonVisible" value="true"/>
    <we:property name="isVisualContainerHeaderHidden" value="false"/>
    <we:property name="pageDisplayName" value="&quot;Home&quot;"/>
    <we:property name="pageName" value="&quot;b86e921460966821c024&quot;"/>
    <we:property name="pptInsertionSessionID" value="&quot;4FAE236B-D006-4041-8EA1-A5E5E68D6EC1&quot;"/>
    <we:property name="reportEmbeddedTime" value="&quot;2025-03-03T15:28:42.943Z&quot;"/>
    <we:property name="reportName" value="&quot;Maven Cafe - Maven Challenge 08/24&quot;"/>
    <we:property name="reportState" value="&quot;CONNECTED&quot;"/>
    <we:property name="reportUrl" value="&quot;/links/mKREPjQAww?ctid=dfb929b3-5cd8-4e5a-896f-387ec7acf1e2&amp;bookmarkGuid=c9f01bc4-f86a-431c-a2d5-33031f22ad2b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D41294AF0F5EA4BAD64A14AA39DF407" ma:contentTypeVersion="7" ma:contentTypeDescription="Crear nuevo documento." ma:contentTypeScope="" ma:versionID="e23db271e0ea2af4aa59675e577dd2d2">
  <xsd:schema xmlns:xsd="http://www.w3.org/2001/XMLSchema" xmlns:xs="http://www.w3.org/2001/XMLSchema" xmlns:p="http://schemas.microsoft.com/office/2006/metadata/properties" xmlns:ns3="62bbc1b2-71a9-4b8e-aff9-6d317224fb2a" xmlns:ns4="36029ca3-ce84-4f70-a19d-e0d1a5e3ade0" targetNamespace="http://schemas.microsoft.com/office/2006/metadata/properties" ma:root="true" ma:fieldsID="e4edbe9e3fb38ae067f8aa79523d0b5d" ns3:_="" ns4:_="">
    <xsd:import namespace="62bbc1b2-71a9-4b8e-aff9-6d317224fb2a"/>
    <xsd:import namespace="36029ca3-ce84-4f70-a19d-e0d1a5e3ade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bbc1b2-71a9-4b8e-aff9-6d317224fb2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029ca3-ce84-4f70-a19d-e0d1a5e3ad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97B2311-E6CD-4714-BF0F-10FD4DE349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bbc1b2-71a9-4b8e-aff9-6d317224fb2a"/>
    <ds:schemaRef ds:uri="36029ca3-ce84-4f70-a19d-e0d1a5e3ade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3487AC-BFC0-49B9-AAFD-45D05B5ABF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86B5A07-7683-43F7-A8C6-5294207F9F5C}">
  <ds:schemaRefs>
    <ds:schemaRef ds:uri="http://purl.org/dc/elements/1.1/"/>
    <ds:schemaRef ds:uri="http://schemas.openxmlformats.org/package/2006/metadata/core-properties"/>
    <ds:schemaRef ds:uri="62bbc1b2-71a9-4b8e-aff9-6d317224fb2a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infopath/2007/PartnerControls"/>
    <ds:schemaRef ds:uri="36029ca3-ce84-4f70-a19d-e0d1a5e3ade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18458</TotalTime>
  <Words>60</Words>
  <Application>Microsoft Office PowerPoint</Application>
  <PresentationFormat>Panorámica</PresentationFormat>
  <Paragraphs>12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Wingdings</vt:lpstr>
      <vt:lpstr>ceste169</vt:lpstr>
      <vt:lpstr>INTRODUCCIÓN A POWER BI</vt:lpstr>
      <vt:lpstr>Empresas</vt:lpstr>
      <vt:lpstr>Casos de Ejemplo Power BI</vt:lpstr>
      <vt:lpstr>Casos de Ejemplo Power BI</vt:lpstr>
      <vt:lpstr>Casos de Ejemplo Power BI</vt:lpstr>
      <vt:lpstr>Casos de Ejemplo Power BI</vt:lpstr>
      <vt:lpstr>Incluso… ¡Hay competiciones!</vt:lpstr>
      <vt:lpstr>Incluso… Podemos hacer que un Power BI sea Interactivo en Power 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Javier</dc:creator>
  <cp:lastModifiedBy>Ruben Hermoso Diez</cp:lastModifiedBy>
  <cp:revision>271</cp:revision>
  <cp:lastPrinted>2023-05-23T22:11:10Z</cp:lastPrinted>
  <dcterms:created xsi:type="dcterms:W3CDTF">2016-06-23T11:30:25Z</dcterms:created>
  <dcterms:modified xsi:type="dcterms:W3CDTF">2025-03-04T07:56:47Z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0x0101000D41294AF0F5EA4BAD64A14AA39DF407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2023-04-03T21:39:20Z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dfb929b3-5cd8-4e5a-896f-387ec7acf1e2</vt:lpwstr>
  </property>
  <property fmtid="{D5CDD505-2E9C-101B-9397-08002B2CF9AE}" pid="8" name="MSIP_Label_defa4170-0d19-0005-0004-bc88714345d2_ActionId">
    <vt:lpwstr>402da41c-d797-4f9f-9ea8-76aa15742b7d</vt:lpwstr>
  </property>
  <property fmtid="{D5CDD505-2E9C-101B-9397-08002B2CF9AE}" pid="9" name="MSIP_Label_defa4170-0d19-0005-0004-bc88714345d2_ContentBits">
    <vt:lpwstr>0</vt:lpwstr>
  </property>
</Properties>
</file>