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0" r:id="rId3"/>
    <p:sldId id="257" r:id="rId4"/>
    <p:sldId id="258" r:id="rId5"/>
    <p:sldId id="277" r:id="rId6"/>
    <p:sldId id="278" r:id="rId7"/>
    <p:sldId id="259" r:id="rId8"/>
    <p:sldId id="272" r:id="rId9"/>
    <p:sldId id="273" r:id="rId10"/>
    <p:sldId id="274" r:id="rId11"/>
    <p:sldId id="275" r:id="rId12"/>
    <p:sldId id="276" r:id="rId13"/>
    <p:sldId id="265" r:id="rId14"/>
    <p:sldId id="260" r:id="rId15"/>
    <p:sldId id="261" r:id="rId16"/>
    <p:sldId id="262" r:id="rId17"/>
    <p:sldId id="263" r:id="rId18"/>
    <p:sldId id="264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1BCAE-4B7C-454A-8704-D75E2461625A}" v="35" dt="2025-06-30T07:32:25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Kraan" userId="3ab5a76f85f29f2b" providerId="LiveId" clId="{9411BCAE-4B7C-454A-8704-D75E2461625A}"/>
    <pc:docChg chg="custSel addSld delSld modSld sldOrd">
      <pc:chgData name="Ruben Kraan" userId="3ab5a76f85f29f2b" providerId="LiveId" clId="{9411BCAE-4B7C-454A-8704-D75E2461625A}" dt="2025-06-30T06:52:43.310" v="415" actId="790"/>
      <pc:docMkLst>
        <pc:docMk/>
      </pc:docMkLst>
      <pc:sldChg chg="modSp mod">
        <pc:chgData name="Ruben Kraan" userId="3ab5a76f85f29f2b" providerId="LiveId" clId="{9411BCAE-4B7C-454A-8704-D75E2461625A}" dt="2025-06-30T06:38:42.133" v="198" actId="313"/>
        <pc:sldMkLst>
          <pc:docMk/>
          <pc:sldMk cId="943483799" sldId="259"/>
        </pc:sldMkLst>
        <pc:spChg chg="mod">
          <ac:chgData name="Ruben Kraan" userId="3ab5a76f85f29f2b" providerId="LiveId" clId="{9411BCAE-4B7C-454A-8704-D75E2461625A}" dt="2025-06-30T06:38:42.133" v="198" actId="313"/>
          <ac:spMkLst>
            <pc:docMk/>
            <pc:sldMk cId="943483799" sldId="259"/>
            <ac:spMk id="3" creationId="{3DD7382B-FD1F-B1FF-91DF-000FCC25287B}"/>
          </ac:spMkLst>
        </pc:spChg>
      </pc:sldChg>
      <pc:sldChg chg="modSp mod ord">
        <pc:chgData name="Ruben Kraan" userId="3ab5a76f85f29f2b" providerId="LiveId" clId="{9411BCAE-4B7C-454A-8704-D75E2461625A}" dt="2025-06-30T06:52:43.310" v="415" actId="790"/>
        <pc:sldMkLst>
          <pc:docMk/>
          <pc:sldMk cId="3661548319" sldId="265"/>
        </pc:sldMkLst>
        <pc:spChg chg="mod">
          <ac:chgData name="Ruben Kraan" userId="3ab5a76f85f29f2b" providerId="LiveId" clId="{9411BCAE-4B7C-454A-8704-D75E2461625A}" dt="2025-06-30T06:52:43.310" v="415" actId="790"/>
          <ac:spMkLst>
            <pc:docMk/>
            <pc:sldMk cId="3661548319" sldId="265"/>
            <ac:spMk id="2" creationId="{C6357A1A-44D8-FF7C-9ACC-20A27277E7B5}"/>
          </ac:spMkLst>
        </pc:spChg>
      </pc:sldChg>
      <pc:sldChg chg="addSp modSp new mod setBg">
        <pc:chgData name="Ruben Kraan" userId="3ab5a76f85f29f2b" providerId="LiveId" clId="{9411BCAE-4B7C-454A-8704-D75E2461625A}" dt="2025-06-30T06:42:59.294" v="366" actId="15"/>
        <pc:sldMkLst>
          <pc:docMk/>
          <pc:sldMk cId="225177128" sldId="270"/>
        </pc:sldMkLst>
        <pc:spChg chg="mod">
          <ac:chgData name="Ruben Kraan" userId="3ab5a76f85f29f2b" providerId="LiveId" clId="{9411BCAE-4B7C-454A-8704-D75E2461625A}" dt="2025-06-30T06:29:11.781" v="37" actId="26606"/>
          <ac:spMkLst>
            <pc:docMk/>
            <pc:sldMk cId="225177128" sldId="270"/>
            <ac:spMk id="2" creationId="{8754E709-3C43-34A6-83E7-E98914596409}"/>
          </ac:spMkLst>
        </pc:spChg>
        <pc:spChg chg="mod">
          <ac:chgData name="Ruben Kraan" userId="3ab5a76f85f29f2b" providerId="LiveId" clId="{9411BCAE-4B7C-454A-8704-D75E2461625A}" dt="2025-06-30T06:42:59.294" v="366" actId="15"/>
          <ac:spMkLst>
            <pc:docMk/>
            <pc:sldMk cId="225177128" sldId="270"/>
            <ac:spMk id="3" creationId="{97710B78-D79A-5FF1-F6D6-6B0D1729B9D0}"/>
          </ac:spMkLst>
        </pc:spChg>
        <pc:spChg chg="add">
          <ac:chgData name="Ruben Kraan" userId="3ab5a76f85f29f2b" providerId="LiveId" clId="{9411BCAE-4B7C-454A-8704-D75E2461625A}" dt="2025-06-30T06:29:11.781" v="37" actId="26606"/>
          <ac:spMkLst>
            <pc:docMk/>
            <pc:sldMk cId="225177128" sldId="270"/>
            <ac:spMk id="10" creationId="{CBB0869A-0BE5-B3E9-F73D-2F3691E4D932}"/>
          </ac:spMkLst>
        </pc:spChg>
        <pc:picChg chg="add">
          <ac:chgData name="Ruben Kraan" userId="3ab5a76f85f29f2b" providerId="LiveId" clId="{9411BCAE-4B7C-454A-8704-D75E2461625A}" dt="2025-06-30T06:29:11.781" v="37" actId="26606"/>
          <ac:picMkLst>
            <pc:docMk/>
            <pc:sldMk cId="225177128" sldId="270"/>
            <ac:picMk id="7" creationId="{7B7E0FAD-511D-56A5-3716-DC0302EEC701}"/>
          </ac:picMkLst>
        </pc:picChg>
      </pc:sldChg>
      <pc:sldChg chg="modSp new del mod">
        <pc:chgData name="Ruben Kraan" userId="3ab5a76f85f29f2b" providerId="LiveId" clId="{9411BCAE-4B7C-454A-8704-D75E2461625A}" dt="2025-06-30T06:41:47.026" v="298" actId="2696"/>
        <pc:sldMkLst>
          <pc:docMk/>
          <pc:sldMk cId="3393778680" sldId="271"/>
        </pc:sldMkLst>
        <pc:spChg chg="mod">
          <ac:chgData name="Ruben Kraan" userId="3ab5a76f85f29f2b" providerId="LiveId" clId="{9411BCAE-4B7C-454A-8704-D75E2461625A}" dt="2025-06-30T06:29:29.680" v="48" actId="20577"/>
          <ac:spMkLst>
            <pc:docMk/>
            <pc:sldMk cId="3393778680" sldId="271"/>
            <ac:spMk id="2" creationId="{48FD607A-25EA-D64A-F118-C3666A71A7E1}"/>
          </ac:spMkLst>
        </pc:spChg>
      </pc:sldChg>
      <pc:sldChg chg="modSp new mod">
        <pc:chgData name="Ruben Kraan" userId="3ab5a76f85f29f2b" providerId="LiveId" clId="{9411BCAE-4B7C-454A-8704-D75E2461625A}" dt="2025-06-30T06:33:32.665" v="117" actId="20577"/>
        <pc:sldMkLst>
          <pc:docMk/>
          <pc:sldMk cId="1330224383" sldId="272"/>
        </pc:sldMkLst>
        <pc:spChg chg="mod">
          <ac:chgData name="Ruben Kraan" userId="3ab5a76f85f29f2b" providerId="LiveId" clId="{9411BCAE-4B7C-454A-8704-D75E2461625A}" dt="2025-06-30T06:29:56.806" v="71" actId="20577"/>
          <ac:spMkLst>
            <pc:docMk/>
            <pc:sldMk cId="1330224383" sldId="272"/>
            <ac:spMk id="2" creationId="{6E44446E-4079-1339-EEA3-762CCE23D9D3}"/>
          </ac:spMkLst>
        </pc:spChg>
        <pc:spChg chg="mod">
          <ac:chgData name="Ruben Kraan" userId="3ab5a76f85f29f2b" providerId="LiveId" clId="{9411BCAE-4B7C-454A-8704-D75E2461625A}" dt="2025-06-30T06:33:32.665" v="117" actId="20577"/>
          <ac:spMkLst>
            <pc:docMk/>
            <pc:sldMk cId="1330224383" sldId="272"/>
            <ac:spMk id="3" creationId="{9A0B11E0-2B38-B79D-03EE-46B216F010F8}"/>
          </ac:spMkLst>
        </pc:spChg>
      </pc:sldChg>
      <pc:sldChg chg="addSp modSp new mod">
        <pc:chgData name="Ruben Kraan" userId="3ab5a76f85f29f2b" providerId="LiveId" clId="{9411BCAE-4B7C-454A-8704-D75E2461625A}" dt="2025-06-30T06:36:33.684" v="158" actId="20577"/>
        <pc:sldMkLst>
          <pc:docMk/>
          <pc:sldMk cId="2795746229" sldId="273"/>
        </pc:sldMkLst>
        <pc:spChg chg="mod">
          <ac:chgData name="Ruben Kraan" userId="3ab5a76f85f29f2b" providerId="LiveId" clId="{9411BCAE-4B7C-454A-8704-D75E2461625A}" dt="2025-06-30T06:36:33.684" v="158" actId="20577"/>
          <ac:spMkLst>
            <pc:docMk/>
            <pc:sldMk cId="2795746229" sldId="273"/>
            <ac:spMk id="2" creationId="{9B08C623-7E33-A0B9-6D72-B4AC6677A91D}"/>
          </ac:spMkLst>
        </pc:spChg>
        <pc:spChg chg="mod">
          <ac:chgData name="Ruben Kraan" userId="3ab5a76f85f29f2b" providerId="LiveId" clId="{9411BCAE-4B7C-454A-8704-D75E2461625A}" dt="2025-06-30T06:35:19.344" v="154" actId="20577"/>
          <ac:spMkLst>
            <pc:docMk/>
            <pc:sldMk cId="2795746229" sldId="273"/>
            <ac:spMk id="3" creationId="{F44CD3CA-413A-9C18-3B4F-975EEBBE8C4B}"/>
          </ac:spMkLst>
        </pc:spChg>
        <pc:graphicFrameChg chg="add mod">
          <ac:chgData name="Ruben Kraan" userId="3ab5a76f85f29f2b" providerId="LiveId" clId="{9411BCAE-4B7C-454A-8704-D75E2461625A}" dt="2025-06-30T06:35:02.443" v="125"/>
          <ac:graphicFrameMkLst>
            <pc:docMk/>
            <pc:sldMk cId="2795746229" sldId="273"/>
            <ac:graphicFrameMk id="4" creationId="{3601BF3E-EA30-6080-C46B-4FB6D35D2F8A}"/>
          </ac:graphicFrameMkLst>
        </pc:graphicFrameChg>
      </pc:sldChg>
      <pc:sldChg chg="modSp new mod">
        <pc:chgData name="Ruben Kraan" userId="3ab5a76f85f29f2b" providerId="LiveId" clId="{9411BCAE-4B7C-454A-8704-D75E2461625A}" dt="2025-06-30T06:37:06.789" v="165"/>
        <pc:sldMkLst>
          <pc:docMk/>
          <pc:sldMk cId="3447409319" sldId="274"/>
        </pc:sldMkLst>
        <pc:spChg chg="mod">
          <ac:chgData name="Ruben Kraan" userId="3ab5a76f85f29f2b" providerId="LiveId" clId="{9411BCAE-4B7C-454A-8704-D75E2461625A}" dt="2025-06-30T06:36:30.720" v="157" actId="20577"/>
          <ac:spMkLst>
            <pc:docMk/>
            <pc:sldMk cId="3447409319" sldId="274"/>
            <ac:spMk id="2" creationId="{5B613DEA-95A8-94B3-A651-896914474CBE}"/>
          </ac:spMkLst>
        </pc:spChg>
        <pc:spChg chg="mod">
          <ac:chgData name="Ruben Kraan" userId="3ab5a76f85f29f2b" providerId="LiveId" clId="{9411BCAE-4B7C-454A-8704-D75E2461625A}" dt="2025-06-30T06:37:06.789" v="165"/>
          <ac:spMkLst>
            <pc:docMk/>
            <pc:sldMk cId="3447409319" sldId="274"/>
            <ac:spMk id="3" creationId="{9645FA91-B6FC-BE2C-D42F-190797351B57}"/>
          </ac:spMkLst>
        </pc:spChg>
      </pc:sldChg>
      <pc:sldChg chg="modSp new mod">
        <pc:chgData name="Ruben Kraan" userId="3ab5a76f85f29f2b" providerId="LiveId" clId="{9411BCAE-4B7C-454A-8704-D75E2461625A}" dt="2025-06-30T06:39:49.476" v="213"/>
        <pc:sldMkLst>
          <pc:docMk/>
          <pc:sldMk cId="604714041" sldId="275"/>
        </pc:sldMkLst>
        <pc:spChg chg="mod">
          <ac:chgData name="Ruben Kraan" userId="3ab5a76f85f29f2b" providerId="LiveId" clId="{9411BCAE-4B7C-454A-8704-D75E2461625A}" dt="2025-06-30T06:39:05.251" v="204" actId="313"/>
          <ac:spMkLst>
            <pc:docMk/>
            <pc:sldMk cId="604714041" sldId="275"/>
            <ac:spMk id="2" creationId="{FF27D16D-77F1-C73A-6A82-F7A400DB1EE5}"/>
          </ac:spMkLst>
        </pc:spChg>
        <pc:spChg chg="mod">
          <ac:chgData name="Ruben Kraan" userId="3ab5a76f85f29f2b" providerId="LiveId" clId="{9411BCAE-4B7C-454A-8704-D75E2461625A}" dt="2025-06-30T06:39:49.476" v="213"/>
          <ac:spMkLst>
            <pc:docMk/>
            <pc:sldMk cId="604714041" sldId="275"/>
            <ac:spMk id="3" creationId="{D470038F-24C0-433A-4710-3F250A08FE06}"/>
          </ac:spMkLst>
        </pc:spChg>
      </pc:sldChg>
      <pc:sldChg chg="modSp new mod">
        <pc:chgData name="Ruben Kraan" userId="3ab5a76f85f29f2b" providerId="LiveId" clId="{9411BCAE-4B7C-454A-8704-D75E2461625A}" dt="2025-06-30T06:41:40.288" v="297" actId="20577"/>
        <pc:sldMkLst>
          <pc:docMk/>
          <pc:sldMk cId="3096844455" sldId="276"/>
        </pc:sldMkLst>
        <pc:spChg chg="mod">
          <ac:chgData name="Ruben Kraan" userId="3ab5a76f85f29f2b" providerId="LiveId" clId="{9411BCAE-4B7C-454A-8704-D75E2461625A}" dt="2025-06-30T06:40:10.577" v="216" actId="20577"/>
          <ac:spMkLst>
            <pc:docMk/>
            <pc:sldMk cId="3096844455" sldId="276"/>
            <ac:spMk id="2" creationId="{07F68AB1-7126-6A1C-39AA-068324F0DB7C}"/>
          </ac:spMkLst>
        </pc:spChg>
        <pc:spChg chg="mod">
          <ac:chgData name="Ruben Kraan" userId="3ab5a76f85f29f2b" providerId="LiveId" clId="{9411BCAE-4B7C-454A-8704-D75E2461625A}" dt="2025-06-30T06:41:40.288" v="297" actId="20577"/>
          <ac:spMkLst>
            <pc:docMk/>
            <pc:sldMk cId="3096844455" sldId="276"/>
            <ac:spMk id="3" creationId="{CE04A3F5-B7B7-59B9-5D01-DE32F739708C}"/>
          </ac:spMkLst>
        </pc:spChg>
      </pc:sldChg>
      <pc:sldChg chg="addSp modSp new mod setBg">
        <pc:chgData name="Ruben Kraan" userId="3ab5a76f85f29f2b" providerId="LiveId" clId="{9411BCAE-4B7C-454A-8704-D75E2461625A}" dt="2025-06-30T06:48:55.383" v="398" actId="26606"/>
        <pc:sldMkLst>
          <pc:docMk/>
          <pc:sldMk cId="1994383859" sldId="277"/>
        </pc:sldMkLst>
        <pc:spChg chg="mod">
          <ac:chgData name="Ruben Kraan" userId="3ab5a76f85f29f2b" providerId="LiveId" clId="{9411BCAE-4B7C-454A-8704-D75E2461625A}" dt="2025-06-30T06:48:55.383" v="398" actId="26606"/>
          <ac:spMkLst>
            <pc:docMk/>
            <pc:sldMk cId="1994383859" sldId="277"/>
            <ac:spMk id="2" creationId="{B2D0EAEE-D7B9-A28F-D004-D63687FC26FC}"/>
          </ac:spMkLst>
        </pc:spChg>
        <pc:spChg chg="mod">
          <ac:chgData name="Ruben Kraan" userId="3ab5a76f85f29f2b" providerId="LiveId" clId="{9411BCAE-4B7C-454A-8704-D75E2461625A}" dt="2025-06-30T06:48:55.383" v="398" actId="26606"/>
          <ac:spMkLst>
            <pc:docMk/>
            <pc:sldMk cId="1994383859" sldId="277"/>
            <ac:spMk id="3" creationId="{B6048816-BD85-E57B-1617-5ECC57456323}"/>
          </ac:spMkLst>
        </pc:spChg>
        <pc:spChg chg="add">
          <ac:chgData name="Ruben Kraan" userId="3ab5a76f85f29f2b" providerId="LiveId" clId="{9411BCAE-4B7C-454A-8704-D75E2461625A}" dt="2025-06-30T06:48:55.383" v="398" actId="26606"/>
          <ac:spMkLst>
            <pc:docMk/>
            <pc:sldMk cId="1994383859" sldId="277"/>
            <ac:spMk id="9" creationId="{2961259D-605E-E200-FF9F-7C8C71D7C8E4}"/>
          </ac:spMkLst>
        </pc:spChg>
        <pc:picChg chg="add">
          <ac:chgData name="Ruben Kraan" userId="3ab5a76f85f29f2b" providerId="LiveId" clId="{9411BCAE-4B7C-454A-8704-D75E2461625A}" dt="2025-06-30T06:48:55.383" v="398" actId="26606"/>
          <ac:picMkLst>
            <pc:docMk/>
            <pc:sldMk cId="1994383859" sldId="277"/>
            <ac:picMk id="5" creationId="{8DD58220-8994-8942-ECCE-CFD625A32319}"/>
          </ac:picMkLst>
        </pc:picChg>
      </pc:sldChg>
      <pc:sldChg chg="addSp modSp new mod setBg">
        <pc:chgData name="Ruben Kraan" userId="3ab5a76f85f29f2b" providerId="LiveId" clId="{9411BCAE-4B7C-454A-8704-D75E2461625A}" dt="2025-06-30T06:48:41.635" v="397" actId="26606"/>
        <pc:sldMkLst>
          <pc:docMk/>
          <pc:sldMk cId="3134588646" sldId="278"/>
        </pc:sldMkLst>
        <pc:spChg chg="mod">
          <ac:chgData name="Ruben Kraan" userId="3ab5a76f85f29f2b" providerId="LiveId" clId="{9411BCAE-4B7C-454A-8704-D75E2461625A}" dt="2025-06-30T06:48:41.635" v="397" actId="26606"/>
          <ac:spMkLst>
            <pc:docMk/>
            <pc:sldMk cId="3134588646" sldId="278"/>
            <ac:spMk id="2" creationId="{554F5320-E240-FAA8-279A-1F8D05C29007}"/>
          </ac:spMkLst>
        </pc:spChg>
        <pc:spChg chg="mod">
          <ac:chgData name="Ruben Kraan" userId="3ab5a76f85f29f2b" providerId="LiveId" clId="{9411BCAE-4B7C-454A-8704-D75E2461625A}" dt="2025-06-30T06:48:41.635" v="397" actId="26606"/>
          <ac:spMkLst>
            <pc:docMk/>
            <pc:sldMk cId="3134588646" sldId="278"/>
            <ac:spMk id="3" creationId="{9C21670D-BBC5-9CB7-3CEA-19507B81F100}"/>
          </ac:spMkLst>
        </pc:spChg>
        <pc:spChg chg="add">
          <ac:chgData name="Ruben Kraan" userId="3ab5a76f85f29f2b" providerId="LiveId" clId="{9411BCAE-4B7C-454A-8704-D75E2461625A}" dt="2025-06-30T06:48:41.635" v="397" actId="26606"/>
          <ac:spMkLst>
            <pc:docMk/>
            <pc:sldMk cId="3134588646" sldId="278"/>
            <ac:spMk id="10" creationId="{CBB0869A-0BE5-B3E9-F73D-2F3691E4D932}"/>
          </ac:spMkLst>
        </pc:spChg>
        <pc:picChg chg="add">
          <ac:chgData name="Ruben Kraan" userId="3ab5a76f85f29f2b" providerId="LiveId" clId="{9411BCAE-4B7C-454A-8704-D75E2461625A}" dt="2025-06-30T06:48:41.635" v="397" actId="26606"/>
          <ac:picMkLst>
            <pc:docMk/>
            <pc:sldMk cId="3134588646" sldId="278"/>
            <ac:picMk id="7" creationId="{9EB62763-A584-6C79-4793-95D16D32B2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E856A-CF3F-4B6F-88D2-28985FCB2311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FF980-B7B4-4733-A228-F08DCF1B90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920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86522-344E-E72A-85FE-788077284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46F9FF-4240-4433-4813-80D4C4CC3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85F4CC-29EC-3C4A-2464-9166599B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5034D-D45B-40BB-9298-4A08C96CB4DE}" type="datetime1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C5C95E-3429-54A3-8765-2C3C38C3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6B82F3-0E09-2EE1-8461-FC4D6739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B0183-1B3A-A897-F30D-E13D03070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940C42-BEE5-FD30-84C4-1471D520C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61AF3D-8484-4CB0-57C4-7F67C17E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764B-288B-4406-8367-D39BDEB706CF}" type="datetime1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C758B-1ED2-C934-4D7D-BEACB528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B2B25B-BB69-A5BE-754C-312ED34A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098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A0E2D05-2F93-6FAD-B274-C71134F2D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692216-89F8-B8FB-8640-684C050BE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850395-B782-48BC-F62A-BD461800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7DB1-6C1B-4D2E-81E8-FA3D4D8591DA}" type="datetime1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FE9C0F-6354-87B1-3B13-1EC7CB81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5BE4E4-1119-ED3C-206E-BD95527F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20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87EF5-2F06-080E-D26B-028FF9F9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33F77-C099-97A8-B582-CE25A2DE2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F95D74-D39E-1BFC-7783-C397FD5F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94660-7CAD-47CA-A71E-A04D5F248090}" type="datetime1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EBA79B-BA18-458E-D5F5-E6DEF771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6CF3DE-718D-5D08-DD38-F9B91224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36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9B343-1255-8428-F48A-504300CBB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D3A5CC-4CC0-AFF4-5A18-A5B40E428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E8D56F-DF9B-967A-0D6D-A265F7DE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C1F7-73E1-47DA-817D-84BF40AB4E5E}" type="datetime1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57D832-B4C9-714B-79C0-35D52BC28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F143D-A0F6-8B82-CC3E-8FC64A09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31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CCFB53-6732-9620-53EE-2A435BC3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B94626-D9DA-E40D-B5B4-CEE430A57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C5AC8AB-0226-04F9-496C-FBC9A1420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844A16-2CB5-2153-C35A-818093A0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44FA6-1AF9-4BD9-BBFC-5E2345769B8E}" type="datetime1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3370FA-8600-A525-4BCE-CE52F5B8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B15D96-D5DD-BAC0-8CFC-E717B167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430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F6385-D585-6C85-E9AE-539351A3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F3F09E-217D-5680-C49E-78D095EE7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9647DB-2F1B-E9DB-F43F-1690D638A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40F380-E31F-4668-3DB4-2FC88B8F6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0AFC56-47C2-D647-1F0E-7E0BB5BC9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A9C180-1177-A71E-729E-576AD4F3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4654-6285-4C74-974F-1DA1F7BA3A5A}" type="datetime1">
              <a:rPr lang="fr-FR" smtClean="0"/>
              <a:t>30/06/2025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6A3090-018E-72BF-FBC1-A7A9B6F0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B23A5B-37CC-40FA-2104-F31FA7FD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744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7222FA-F02B-9FCD-5635-1E1FD6C1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4BC545-07FA-BB0F-1552-07508D5B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E8C-4E00-47DA-B3D3-D2D229F6B232}" type="datetime1">
              <a:rPr lang="fr-FR" smtClean="0"/>
              <a:t>30/06/2025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720FD0-1E91-2285-E5A2-42CD4311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D139D7-9DAE-C80D-FB21-72488D43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547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9C91622-6668-2A8A-FC85-431715E53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27848-9011-418F-AB09-7374F5D26964}" type="datetime1">
              <a:rPr lang="fr-FR" smtClean="0"/>
              <a:t>30/06/2025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CC2C04-2514-FAAD-286D-DE5B61AD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EC5E34-5E21-DF3C-3066-35866460C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68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4EFC54-03CC-BE0B-238B-F24EC226E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92EE2C-476F-252E-4CE0-8C1FDBA20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8CB770-DD67-7435-185C-016A8800D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B5A3CC-76B9-B26E-CD4F-1A70D117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44075-4608-4190-8AD3-82EBD1EA0603}" type="datetime1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40C72D-7A75-B53E-8D04-8A2EF556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552987-A1A7-0F41-4EF5-367465F2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648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A26A1C-1B2C-B998-EB75-BA836FE6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1F70A7E-CBDC-3398-1F77-383A432D1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209BCBB-FBB0-D87F-65AD-5A6C9DB4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AC3C4D-6D54-B0EF-4C40-AA4A874A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0FBE-3C6B-491F-B66E-D7514EBC6B5F}" type="datetime1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533CDB-649B-B615-1AE4-3E1B4150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75269C-3C29-5E56-B60B-280EC707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07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8BA955-F67F-E452-98A8-DC9F76C1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A53C1A-B53C-54C2-CCCE-E64C1C5E2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D68161-818A-73A5-06BC-EFDA490956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FC118-0685-4961-96AD-F9893DBE9570}" type="datetime1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474917-A0FD-624C-3B50-E6F6DCCB5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417A30-9EC6-2C27-D938-77F9EFA80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B69F8-6825-45FE-9EC5-34F995133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31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CE3AFFA-8643-DA7C-5421-A6BE32811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fr-FR" sz="4000" dirty="0" err="1">
                <a:solidFill>
                  <a:srgbClr val="FFFFFF"/>
                </a:solidFill>
              </a:rPr>
              <a:t>Drinking</a:t>
            </a:r>
            <a:r>
              <a:rPr lang="fr-FR" sz="4000" dirty="0">
                <a:solidFill>
                  <a:srgbClr val="FFFFFF"/>
                </a:solidFill>
              </a:rPr>
              <a:t> Water For All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30A0C83-8C48-C5A3-7A6B-4C11A27E9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fr-FR" sz="2000" dirty="0">
                <a:solidFill>
                  <a:srgbClr val="FFFFFF"/>
                </a:solidFill>
              </a:rPr>
              <a:t>Ruben Kraan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6CED60-7037-1C85-826D-6EC48AD6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47" t="10643" r="29922" b="13979"/>
          <a:stretch>
            <a:fillRect/>
          </a:stretch>
        </p:blipFill>
        <p:spPr>
          <a:xfrm>
            <a:off x="478535" y="653909"/>
            <a:ext cx="11327549" cy="3992959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B84508-F0DC-6017-D686-F584A937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350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613DEA-95A8-94B3-A651-89691447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stabilité politique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5FA91-B6FC-BE2C-D42F-190797351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 : http://www.fao.org/faostat/en/#data/FS </a:t>
            </a:r>
          </a:p>
          <a:p>
            <a:r>
              <a:rPr lang="fr-FR" dirty="0" err="1"/>
              <a:t>Granularity</a:t>
            </a:r>
            <a:r>
              <a:rPr lang="fr-FR" dirty="0"/>
              <a:t> : Total </a:t>
            </a:r>
          </a:p>
          <a:p>
            <a:r>
              <a:rPr lang="fr-FR" dirty="0" err="1"/>
              <a:t>Year</a:t>
            </a:r>
            <a:r>
              <a:rPr lang="fr-FR" dirty="0"/>
              <a:t> : 2000 &gt; 2018 </a:t>
            </a:r>
          </a:p>
          <a:p>
            <a:r>
              <a:rPr lang="fr-FR" dirty="0" err="1"/>
              <a:t>Year</a:t>
            </a:r>
            <a:r>
              <a:rPr lang="fr-FR" dirty="0"/>
              <a:t> : 2000 &gt; 2018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EE400E-CCA8-6C0C-7851-A5B173C35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409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7D16D-77F1-C73A-6A82-F7A400DB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accès a l’eau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70038F-24C0-433A-4710-3F250A08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 : https://apps.who.int/gho/data/node.main.WSHWATER?lang=en </a:t>
            </a:r>
          </a:p>
          <a:p>
            <a:r>
              <a:rPr lang="fr-FR" dirty="0" err="1"/>
              <a:t>Granularity</a:t>
            </a:r>
            <a:r>
              <a:rPr lang="fr-FR" dirty="0"/>
              <a:t> : Total / Urban / Rural </a:t>
            </a:r>
          </a:p>
          <a:p>
            <a:r>
              <a:rPr lang="fr-FR" dirty="0" err="1"/>
              <a:t>Year</a:t>
            </a:r>
            <a:r>
              <a:rPr lang="fr-FR" dirty="0"/>
              <a:t> : 2000 &gt; 2017 </a:t>
            </a:r>
          </a:p>
          <a:p>
            <a:r>
              <a:rPr lang="en-US" dirty="0"/>
              <a:t>Population using at least basic drinking-water services (%) </a:t>
            </a:r>
          </a:p>
          <a:p>
            <a:r>
              <a:rPr lang="en-US" dirty="0"/>
              <a:t>Population using safely managed drinking-water services (%) 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52A858-2B73-73FE-FCEF-A4461C09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4714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F68AB1-7126-6A1C-39AA-068324F0D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région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04A3F5-B7B7-59B9-5D01-DE32F739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Region</a:t>
            </a:r>
          </a:p>
          <a:p>
            <a:r>
              <a:rPr lang="en-US" dirty="0"/>
              <a:t>Pays </a:t>
            </a:r>
          </a:p>
          <a:p>
            <a:r>
              <a:rPr lang="en-US" dirty="0"/>
              <a:t>Source: intern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AEEEBA-59F6-FCAB-E530-829BCCFB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844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6357A1A-44D8-FF7C-9ACC-20A27277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6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 </a:t>
            </a:r>
            <a:r>
              <a:rPr lang="fr-FR" sz="6600" kern="120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modele</a:t>
            </a:r>
            <a:r>
              <a:rPr lang="fr-FR" sz="66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données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5781554-7381-F0A1-0E2F-05E54D6D9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187771"/>
            <a:ext cx="7214616" cy="445502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65084D6-A200-6577-EB09-362424A2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548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82070B-8C33-0E8C-B257-399FAC554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Blueprint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6A4B054-4BC5-2EE4-6A1D-C5C0AE022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851" y="2133758"/>
            <a:ext cx="3958033" cy="323569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4A38235-2577-2CB1-D9D6-5B3747CA8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724" y="2618755"/>
            <a:ext cx="4486215" cy="226553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428D47-A30A-BC05-C38C-4E753940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68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5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149F40-E977-D82B-D034-B920F8C1A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801738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Mock-up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C5D2398-76CE-F54E-8FE3-D0F09B787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492" y="1201660"/>
            <a:ext cx="3292790" cy="188512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4E8CA1B-7ED0-3CC9-EB0C-A63B94A82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293" y="1201660"/>
            <a:ext cx="3292790" cy="188512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137B870-3433-4E35-AC4F-AA5FD774B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984" y="1209892"/>
            <a:ext cx="3292790" cy="186865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26744A-29E8-9CF6-762D-9612B0DF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99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7F61469D-C5B7-7673-3EE7-1FBB8024C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86EDAA-0FFD-E146-2044-341C7DC9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mondial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E854FE-C08F-E90C-EB47-026AC799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858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A8F9B23-5A1A-1971-B9D0-30A1750B2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74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AFE3EA-A3F7-2BA4-F2B2-646BCB0C4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continental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177D3B-19EB-51BE-F88D-C1BEFE9D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133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548D74-F86E-83B2-E921-C8D92CBF7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88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343504-DBA2-0425-FC10-0E736EB78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national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02C25F-5786-044F-0859-AE7A3F074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808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F2D7B1-1D67-5464-A889-E361CA75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Les dashboards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4E4EEC2-733F-C2FD-14CA-B4DA24FF8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71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54E709-3C43-34A6-83E7-E9891459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fr-FR" dirty="0" err="1"/>
              <a:t>Drinking</a:t>
            </a:r>
            <a:r>
              <a:rPr lang="fr-FR" dirty="0"/>
              <a:t> water for all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710B78-D79A-5FF1-F6D6-6B0D1729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fr-FR" sz="1700" dirty="0"/>
              <a:t> ONG</a:t>
            </a:r>
          </a:p>
          <a:p>
            <a:r>
              <a:rPr lang="fr-FR" sz="1700" dirty="0"/>
              <a:t>ambition de donner accès à l’eau potable à tout le monde.</a:t>
            </a:r>
          </a:p>
          <a:p>
            <a:r>
              <a:rPr lang="fr-FR" sz="1700" dirty="0"/>
              <a:t>3 domaines d’expertise:</a:t>
            </a:r>
          </a:p>
          <a:p>
            <a:pPr lvl="1"/>
            <a:r>
              <a:rPr lang="fr-FR" sz="1300" dirty="0"/>
              <a:t>Création de services d’accès à l’eau potable</a:t>
            </a:r>
          </a:p>
          <a:p>
            <a:pPr lvl="1"/>
            <a:r>
              <a:rPr lang="fr-FR" sz="1300" dirty="0"/>
              <a:t>Modernisation de services d’accès à l’eau déjà existants</a:t>
            </a:r>
          </a:p>
          <a:p>
            <a:pPr lvl="1"/>
            <a:r>
              <a:rPr lang="fr-FR" sz="1300" dirty="0"/>
              <a:t>Consulting auprès d’administrations/gouvernements à propos des politiques d’accès à l’eau</a:t>
            </a:r>
          </a:p>
          <a:p>
            <a:r>
              <a:rPr lang="fr-FR" sz="1700" dirty="0"/>
              <a:t>Demande de financement</a:t>
            </a:r>
          </a:p>
          <a:p>
            <a:pPr lvl="1"/>
            <a:endParaRPr lang="fr-FR" sz="1400" dirty="0"/>
          </a:p>
        </p:txBody>
      </p:sp>
      <p:pic>
        <p:nvPicPr>
          <p:cNvPr id="7" name="Graphic 6" descr="Eau">
            <a:extLst>
              <a:ext uri="{FF2B5EF4-FFF2-40B4-BE49-F238E27FC236}">
                <a16:creationId xmlns:a16="http://schemas.microsoft.com/office/drawing/2014/main" id="{7B7E0FAD-511D-56A5-3716-DC0302EEC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E5E37A-38E0-0FB7-830B-20919D58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7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ADAB60-5348-FF93-B2D0-2B951C66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Vue mondiale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7574E6-C873-B6DF-066D-2C3829EEC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59119"/>
            <a:ext cx="7214616" cy="411232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2BA115E-22E5-1FD9-E3DA-474D285A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1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0EF1D6-AEC8-57E6-EB4E-23B4BC9C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Vue continentale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86E4ACA-8309-BB9D-F5E6-3A61BA9E2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05009"/>
            <a:ext cx="7214616" cy="4220549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1CD8AFF-C132-05B3-697C-A69F982A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88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51D180-4732-6510-570B-337B5E63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Vue nationale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A68C938-3888-F00C-20C0-43CF31351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50101"/>
            <a:ext cx="7214616" cy="413036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46A1CC5-22B7-45E3-67D1-F563AA07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07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66E27A-789C-EE55-2665-A00C1D84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anchor="b">
            <a:normAutofit/>
          </a:bodyPr>
          <a:lstStyle/>
          <a:p>
            <a:r>
              <a:rPr lang="fr-FR" dirty="0"/>
              <a:t>Objectif de la mission 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BB493917-D238-EFFC-B4D3-598BEC1B1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48" y="1102440"/>
            <a:ext cx="4681506" cy="468150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CC22B6-CC16-3D29-5807-32A9BBE91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>
            <a:normAutofit/>
          </a:bodyPr>
          <a:lstStyle/>
          <a:p>
            <a:r>
              <a:rPr lang="fr-FR" sz="1800" dirty="0"/>
              <a:t>Créer un </a:t>
            </a:r>
            <a:r>
              <a:rPr lang="fr-FR" sz="1800" dirty="0" err="1"/>
              <a:t>dashboard</a:t>
            </a:r>
            <a:r>
              <a:rPr lang="fr-FR" sz="1800" dirty="0"/>
              <a:t> power bi pour</a:t>
            </a:r>
            <a:r>
              <a:rPr lang="en-US" sz="1800" dirty="0"/>
              <a:t>:</a:t>
            </a:r>
            <a:endParaRPr lang="fr-FR" sz="1800" dirty="0"/>
          </a:p>
          <a:p>
            <a:pPr lvl="1"/>
            <a:r>
              <a:rPr lang="fr-FR" sz="1400" dirty="0"/>
              <a:t>identifier les pays qui rencontrent des difficultés d’accès à l’eau potable ;</a:t>
            </a:r>
          </a:p>
          <a:p>
            <a:pPr lvl="1"/>
            <a:r>
              <a:rPr lang="fr-FR" sz="1400" dirty="0"/>
              <a:t>identifier ceux pour lesquels concentrer nos efforts. </a:t>
            </a:r>
          </a:p>
          <a:p>
            <a:endParaRPr lang="fr-FR" sz="1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17D452-B8F3-CCB5-9624-C0732128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38E8138-D83B-3299-491A-84CAAFC8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anchor="b">
            <a:normAutofit/>
          </a:bodyPr>
          <a:lstStyle/>
          <a:p>
            <a:r>
              <a:rPr lang="fr-FR" dirty="0"/>
              <a:t>Mission : 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1D794671-FA4A-EB55-1405-6B25B11CB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48" y="1102440"/>
            <a:ext cx="4681506" cy="468150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0AE692-CF36-8C81-EBB6-C7CA88BC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>
            <a:normAutofit/>
          </a:bodyPr>
          <a:lstStyle/>
          <a:p>
            <a:r>
              <a:rPr lang="fr-FR" sz="1800" dirty="0"/>
              <a:t>Réaliser une analyse sur l'accès à l’eau dans le monde : </a:t>
            </a:r>
          </a:p>
          <a:p>
            <a:pPr lvl="1"/>
            <a:r>
              <a:rPr lang="fr-FR" sz="1800" dirty="0"/>
              <a:t>Exploration des données</a:t>
            </a:r>
          </a:p>
          <a:p>
            <a:pPr lvl="1"/>
            <a:r>
              <a:rPr lang="fr-FR" sz="1800" dirty="0"/>
              <a:t>Création des </a:t>
            </a:r>
            <a:r>
              <a:rPr lang="fr-FR" sz="1800" dirty="0" err="1"/>
              <a:t>dashboard</a:t>
            </a:r>
            <a:r>
              <a:rPr lang="fr-FR" sz="1800" dirty="0"/>
              <a:t> </a:t>
            </a:r>
          </a:p>
          <a:p>
            <a:pPr lvl="1"/>
            <a:r>
              <a:rPr lang="fr-FR" sz="1800" dirty="0"/>
              <a:t>Choix des pays selon les domaine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729C7B-266A-9667-EE93-8419B347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33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D0EAEE-D7B9-A28F-D004-D63687FC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fr-FR" dirty="0"/>
              <a:t>Notes de réunion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048816-BD85-E57B-1617-5ECC57456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fr-FR" sz="1800"/>
              <a:t>Cadrage des besoins pour l’histoire Tableau/power bi</a:t>
            </a:r>
          </a:p>
          <a:p>
            <a:pPr lvl="1"/>
            <a:r>
              <a:rPr lang="fr-FR" sz="1800"/>
              <a:t>1. une vue mondiale avec une agrégation des indicateurs au niveau mondial ; </a:t>
            </a:r>
          </a:p>
          <a:p>
            <a:pPr lvl="1"/>
            <a:r>
              <a:rPr lang="fr-FR" sz="1800"/>
              <a:t>2. une vue continentale avec les indicateurs agrégés pour le continent sélectionné par l’utilisateur ; </a:t>
            </a:r>
          </a:p>
          <a:p>
            <a:pPr lvl="1"/>
            <a:r>
              <a:rPr lang="fr-FR" sz="1800"/>
              <a:t>3. une vue nationale avec les indicateurs pour le pays sélectionné par l’utilisateur.</a:t>
            </a:r>
          </a:p>
        </p:txBody>
      </p:sp>
      <p:pic>
        <p:nvPicPr>
          <p:cNvPr id="5" name="Picture 4" descr="Carte universelle constituée de broches et de chaînes">
            <a:extLst>
              <a:ext uri="{FF2B5EF4-FFF2-40B4-BE49-F238E27FC236}">
                <a16:creationId xmlns:a16="http://schemas.microsoft.com/office/drawing/2014/main" id="{8DD58220-8994-8942-ECCE-CFD625A3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38" r="25291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9E605E-6703-D869-EFB1-794600C1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38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4F5320-E240-FAA8-279A-1F8D05C2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fr-FR" dirty="0"/>
              <a:t>Indicateurs à utiliser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21670D-BBC5-9CB7-3CEA-19507B81F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fr-FR" sz="1500" dirty="0"/>
              <a:t>1. le taux de mortalité dû à de l’eau insalubre ; </a:t>
            </a:r>
          </a:p>
          <a:p>
            <a:r>
              <a:rPr lang="fr-FR" sz="1500" dirty="0"/>
              <a:t>2. la population / densité de population ; </a:t>
            </a:r>
          </a:p>
          <a:p>
            <a:r>
              <a:rPr lang="fr-FR" sz="1500" dirty="0"/>
              <a:t>3. la part d’habitants ayant accès à l’eau potable ; </a:t>
            </a:r>
          </a:p>
          <a:p>
            <a:r>
              <a:rPr lang="fr-FR" sz="1500" dirty="0"/>
              <a:t>4. la stabilité politique du pays ; </a:t>
            </a:r>
          </a:p>
          <a:p>
            <a:r>
              <a:rPr lang="fr-FR" sz="1500" dirty="0"/>
              <a:t>5. l’évolution de ces facteurs dans le temps.</a:t>
            </a:r>
          </a:p>
          <a:p>
            <a:r>
              <a:rPr lang="fr-FR" sz="1500" dirty="0"/>
              <a:t>Domaine 1 (création de services)</a:t>
            </a:r>
          </a:p>
          <a:p>
            <a:r>
              <a:rPr lang="fr-FR" sz="1500" dirty="0"/>
              <a:t>Domaine 2 (modernisation des services) </a:t>
            </a:r>
          </a:p>
          <a:p>
            <a:r>
              <a:rPr lang="fr-FR" sz="1500" dirty="0"/>
              <a:t>Domaine 3 (consulting) </a:t>
            </a:r>
          </a:p>
        </p:txBody>
      </p:sp>
      <p:pic>
        <p:nvPicPr>
          <p:cNvPr id="7" name="Graphic 6" descr="Conversation, solide">
            <a:extLst>
              <a:ext uri="{FF2B5EF4-FFF2-40B4-BE49-F238E27FC236}">
                <a16:creationId xmlns:a16="http://schemas.microsoft.com/office/drawing/2014/main" id="{9EB62763-A584-6C79-4793-95D16D32B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453414-E82E-5256-A0EF-B3485E5F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58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FA76C4-18EA-39E3-5C64-5E3663E4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anchor="b">
            <a:normAutofit/>
          </a:bodyPr>
          <a:lstStyle/>
          <a:p>
            <a:r>
              <a:rPr lang="en-US" dirty="0" err="1"/>
              <a:t>Outils</a:t>
            </a:r>
            <a:r>
              <a:rPr lang="en-US" dirty="0"/>
              <a:t> &amp; </a:t>
            </a:r>
            <a:r>
              <a:rPr lang="en-US" dirty="0" err="1"/>
              <a:t>ressources</a:t>
            </a:r>
            <a:r>
              <a:rPr lang="en-US" dirty="0"/>
              <a:t>	</a:t>
            </a:r>
            <a:endParaRPr lang="fr-FR" dirty="0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2D4D93B6-774C-53AB-D846-CCFF7CD4C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48" y="1102440"/>
            <a:ext cx="4681506" cy="4681506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D7382B-FD1F-B1FF-91DF-000FCC252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802" y="2212848"/>
            <a:ext cx="5577902" cy="4096512"/>
          </a:xfrm>
        </p:spPr>
        <p:txBody>
          <a:bodyPr>
            <a:normAutofit/>
          </a:bodyPr>
          <a:lstStyle/>
          <a:p>
            <a:r>
              <a:rPr lang="en-US" sz="1800" dirty="0"/>
              <a:t>Power Bi</a:t>
            </a:r>
          </a:p>
          <a:p>
            <a:r>
              <a:rPr lang="fr-FR" sz="1800" dirty="0"/>
              <a:t>Fichier population </a:t>
            </a:r>
          </a:p>
          <a:p>
            <a:r>
              <a:rPr lang="fr-FR" sz="1800" dirty="0"/>
              <a:t>Fichier mortalité </a:t>
            </a:r>
          </a:p>
          <a:p>
            <a:r>
              <a:rPr lang="fr-FR" sz="1800" dirty="0"/>
              <a:t>Fichier stabilité politique </a:t>
            </a:r>
          </a:p>
          <a:p>
            <a:r>
              <a:rPr lang="fr-FR" sz="1800" dirty="0"/>
              <a:t>Fichier région</a:t>
            </a:r>
          </a:p>
          <a:p>
            <a:r>
              <a:rPr lang="fr-FR" sz="1800" dirty="0"/>
              <a:t>Fichier accès a l´eau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00EF92-5D57-E231-BFC1-CAE7487F2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48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4446E-4079-1339-EEA3-762CCE23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population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B11E0-2B38-B79D-03EE-46B216F01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 : http://www.fao.org/faostat/en/#data/FS </a:t>
            </a:r>
          </a:p>
          <a:p>
            <a:r>
              <a:rPr lang="en-US" dirty="0"/>
              <a:t>Granularity : Total / Urban / Rural / Male / Female </a:t>
            </a:r>
          </a:p>
          <a:p>
            <a:r>
              <a:rPr lang="fr-FR" dirty="0" err="1"/>
              <a:t>Year</a:t>
            </a:r>
            <a:r>
              <a:rPr lang="fr-FR" dirty="0"/>
              <a:t> : 2000 &gt; 2018 </a:t>
            </a:r>
          </a:p>
          <a:p>
            <a:r>
              <a:rPr lang="fr-FR" dirty="0"/>
              <a:t>Population par 1000 personne</a:t>
            </a:r>
          </a:p>
          <a:p>
            <a:r>
              <a:rPr lang="fr-FR" dirty="0"/>
              <a:t>pays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B3F7A6-BCE5-DBB4-FA92-EA930A8E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22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8C623-7E33-A0B9-6D72-B4AC6677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mortalité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4CD3CA-413A-9C18-3B4F-975EEBBE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Source : https://apps.who.int/gho/data/view.main.SDGWSHBOD392v?lang=en </a:t>
            </a:r>
          </a:p>
          <a:p>
            <a:r>
              <a:rPr lang="fr-FR" dirty="0" err="1"/>
              <a:t>Granularity</a:t>
            </a:r>
            <a:r>
              <a:rPr lang="fr-FR" dirty="0"/>
              <a:t> : Total / Male / </a:t>
            </a:r>
            <a:r>
              <a:rPr lang="fr-FR" dirty="0" err="1"/>
              <a:t>Female</a:t>
            </a:r>
            <a:r>
              <a:rPr lang="fr-FR" dirty="0"/>
              <a:t> </a:t>
            </a:r>
          </a:p>
          <a:p>
            <a:r>
              <a:rPr lang="fr-FR" dirty="0" err="1"/>
              <a:t>Year</a:t>
            </a:r>
            <a:r>
              <a:rPr lang="fr-FR" dirty="0"/>
              <a:t> : 2016</a:t>
            </a:r>
          </a:p>
          <a:p>
            <a:r>
              <a:rPr lang="fr-FR" dirty="0" err="1"/>
              <a:t>Mortality</a:t>
            </a:r>
            <a:r>
              <a:rPr lang="fr-FR" dirty="0"/>
              <a:t> rate</a:t>
            </a:r>
          </a:p>
          <a:p>
            <a:r>
              <a:rPr lang="fr-FR" dirty="0"/>
              <a:t>Wash </a:t>
            </a:r>
            <a:r>
              <a:rPr lang="fr-FR" dirty="0" err="1"/>
              <a:t>deaths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DE9D73-A649-710A-15D8-464A4715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B69F8-6825-45FE-9EC5-34F99513348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746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</TotalTime>
  <Words>476</Words>
  <Application>Microsoft Office PowerPoint</Application>
  <PresentationFormat>Grand écran</PresentationFormat>
  <Paragraphs>99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Thème Office</vt:lpstr>
      <vt:lpstr>Drinking Water For All</vt:lpstr>
      <vt:lpstr>Drinking water for all</vt:lpstr>
      <vt:lpstr>Objectif de la mission </vt:lpstr>
      <vt:lpstr>Mission : </vt:lpstr>
      <vt:lpstr>Notes de réunion</vt:lpstr>
      <vt:lpstr>Indicateurs à utiliser</vt:lpstr>
      <vt:lpstr>Outils &amp; ressources </vt:lpstr>
      <vt:lpstr>Fichiers population</vt:lpstr>
      <vt:lpstr>Fichier mortalité </vt:lpstr>
      <vt:lpstr>Fichier stabilité politique </vt:lpstr>
      <vt:lpstr>Fichier accès a l’eau </vt:lpstr>
      <vt:lpstr>Fichier région</vt:lpstr>
      <vt:lpstr>Le modele données </vt:lpstr>
      <vt:lpstr>Blueprint </vt:lpstr>
      <vt:lpstr>Mock-up</vt:lpstr>
      <vt:lpstr>mondial</vt:lpstr>
      <vt:lpstr>continental</vt:lpstr>
      <vt:lpstr>national</vt:lpstr>
      <vt:lpstr>Les dashboards</vt:lpstr>
      <vt:lpstr>Vue mondiale</vt:lpstr>
      <vt:lpstr>Vue continentale</vt:lpstr>
      <vt:lpstr>Vue nationale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Kraan</dc:creator>
  <cp:lastModifiedBy>Ruben Kraan</cp:lastModifiedBy>
  <cp:revision>1</cp:revision>
  <dcterms:created xsi:type="dcterms:W3CDTF">2025-06-21T11:51:43Z</dcterms:created>
  <dcterms:modified xsi:type="dcterms:W3CDTF">2025-06-30T07:32:35Z</dcterms:modified>
</cp:coreProperties>
</file>