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4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3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6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7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2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7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57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Marche sur la grille">
            <a:extLst>
              <a:ext uri="{FF2B5EF4-FFF2-40B4-BE49-F238E27FC236}">
                <a16:creationId xmlns:a16="http://schemas.microsoft.com/office/drawing/2014/main" id="{9489ED36-EF55-BA4C-42B0-587794EB45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414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CA9273-E74E-A306-1F74-BEF9EDA30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4621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8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DE57F1-957C-F319-1F15-FE9EABAD7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175147"/>
            <a:ext cx="7978385" cy="916234"/>
          </a:xfrm>
        </p:spPr>
        <p:txBody>
          <a:bodyPr anchor="ctr">
            <a:normAutofit/>
          </a:bodyPr>
          <a:lstStyle/>
          <a:p>
            <a:r>
              <a:rPr lang="fr-FR" sz="3600" dirty="0"/>
              <a:t>La poule qui chante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2EC0DF-C092-18C6-D3C9-FE5DC9E2C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426" y="196597"/>
            <a:ext cx="3634494" cy="868139"/>
          </a:xfrm>
        </p:spPr>
        <p:txBody>
          <a:bodyPr anchor="ctr">
            <a:normAutofit/>
          </a:bodyPr>
          <a:lstStyle/>
          <a:p>
            <a:pPr algn="r"/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3397784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4F5B6E-3B30-1ACA-9DEE-73C8E822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r>
              <a:rPr lang="fr-FR" dirty="0"/>
              <a:t> de la mission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81E507-D7BE-DF71-57D6-B561DC4F4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poule qui chante, une entreprise française d’agroalimentaire</a:t>
            </a:r>
          </a:p>
          <a:p>
            <a:r>
              <a:rPr lang="fr-FR" dirty="0"/>
              <a:t>Poulet Agriculture Biologique</a:t>
            </a:r>
          </a:p>
          <a:p>
            <a:r>
              <a:rPr lang="fr-FR" dirty="0"/>
              <a:t>se développer à l'international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459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3CE31-C8F0-F8CE-35DF-053ECF038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66B0D4-62EB-7B14-318D-B31F0E308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63049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4366</TotalTime>
  <Words>24</Words>
  <Application>Microsoft Office PowerPoint</Application>
  <PresentationFormat>Grand écran</PresentationFormat>
  <Paragraphs>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Calisto MT</vt:lpstr>
      <vt:lpstr>Univers Condensed</vt:lpstr>
      <vt:lpstr>ChronicleVTI</vt:lpstr>
      <vt:lpstr>La poule qui chante</vt:lpstr>
      <vt:lpstr>Context de la mission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 Kraan</dc:creator>
  <cp:lastModifiedBy>Ruben Kraan</cp:lastModifiedBy>
  <cp:revision>1</cp:revision>
  <dcterms:created xsi:type="dcterms:W3CDTF">2025-06-27T06:44:48Z</dcterms:created>
  <dcterms:modified xsi:type="dcterms:W3CDTF">2025-06-30T07:31:44Z</dcterms:modified>
</cp:coreProperties>
</file>