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8" r:id="rId21"/>
    <p:sldId id="279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0AAE72-A0DC-4CD1-ADE5-A30285637776}" v="12" dt="2025-05-20T16:01:55.1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ben Kraan" userId="3ab5a76f85f29f2b" providerId="LiveId" clId="{E40AAE72-A0DC-4CD1-ADE5-A30285637776}"/>
    <pc:docChg chg="undo custSel addSld delSld modSld">
      <pc:chgData name="Ruben Kraan" userId="3ab5a76f85f29f2b" providerId="LiveId" clId="{E40AAE72-A0DC-4CD1-ADE5-A30285637776}" dt="2025-06-03T12:41:36.669" v="330" actId="20577"/>
      <pc:docMkLst>
        <pc:docMk/>
      </pc:docMkLst>
      <pc:sldChg chg="addSp delSp modSp mod">
        <pc:chgData name="Ruben Kraan" userId="3ab5a76f85f29f2b" providerId="LiveId" clId="{E40AAE72-A0DC-4CD1-ADE5-A30285637776}" dt="2025-05-20T15:51:04.489" v="239" actId="26606"/>
        <pc:sldMkLst>
          <pc:docMk/>
          <pc:sldMk cId="2155061894" sldId="268"/>
        </pc:sldMkLst>
        <pc:spChg chg="mod">
          <ac:chgData name="Ruben Kraan" userId="3ab5a76f85f29f2b" providerId="LiveId" clId="{E40AAE72-A0DC-4CD1-ADE5-A30285637776}" dt="2025-05-20T15:51:04.489" v="239" actId="26606"/>
          <ac:spMkLst>
            <pc:docMk/>
            <pc:sldMk cId="2155061894" sldId="268"/>
            <ac:spMk id="2" creationId="{1F8C3CC6-772B-AE95-080B-B74EF376CB22}"/>
          </ac:spMkLst>
        </pc:spChg>
        <pc:spChg chg="add">
          <ac:chgData name="Ruben Kraan" userId="3ab5a76f85f29f2b" providerId="LiveId" clId="{E40AAE72-A0DC-4CD1-ADE5-A30285637776}" dt="2025-05-20T15:51:04.489" v="239" actId="26606"/>
          <ac:spMkLst>
            <pc:docMk/>
            <pc:sldMk cId="2155061894" sldId="268"/>
            <ac:spMk id="25" creationId="{341BFA31-6544-45C2-9DA0-9E1C5E0B1959}"/>
          </ac:spMkLst>
        </pc:spChg>
        <pc:picChg chg="add mod">
          <ac:chgData name="Ruben Kraan" userId="3ab5a76f85f29f2b" providerId="LiveId" clId="{E40AAE72-A0DC-4CD1-ADE5-A30285637776}" dt="2025-05-20T15:51:04.489" v="239" actId="26606"/>
          <ac:picMkLst>
            <pc:docMk/>
            <pc:sldMk cId="2155061894" sldId="268"/>
            <ac:picMk id="3" creationId="{0A0D13BC-0AE6-70CA-134E-E1DCD8083835}"/>
          </ac:picMkLst>
        </pc:picChg>
        <pc:picChg chg="mod ord">
          <ac:chgData name="Ruben Kraan" userId="3ab5a76f85f29f2b" providerId="LiveId" clId="{E40AAE72-A0DC-4CD1-ADE5-A30285637776}" dt="2025-05-20T15:51:04.489" v="239" actId="26606"/>
          <ac:picMkLst>
            <pc:docMk/>
            <pc:sldMk cId="2155061894" sldId="268"/>
            <ac:picMk id="5" creationId="{414AF060-147D-28A9-CE9F-2486255EB3EB}"/>
          </ac:picMkLst>
        </pc:picChg>
        <pc:cxnChg chg="add">
          <ac:chgData name="Ruben Kraan" userId="3ab5a76f85f29f2b" providerId="LiveId" clId="{E40AAE72-A0DC-4CD1-ADE5-A30285637776}" dt="2025-05-20T15:51:04.489" v="239" actId="26606"/>
          <ac:cxnSpMkLst>
            <pc:docMk/>
            <pc:sldMk cId="2155061894" sldId="268"/>
            <ac:cxnSpMk id="23" creationId="{085AA86F-6A4D-4BCB-A045-D992CDC2959B}"/>
          </ac:cxnSpMkLst>
        </pc:cxnChg>
        <pc:cxnChg chg="add">
          <ac:chgData name="Ruben Kraan" userId="3ab5a76f85f29f2b" providerId="LiveId" clId="{E40AAE72-A0DC-4CD1-ADE5-A30285637776}" dt="2025-05-20T15:51:04.489" v="239" actId="26606"/>
          <ac:cxnSpMkLst>
            <pc:docMk/>
            <pc:sldMk cId="2155061894" sldId="268"/>
            <ac:cxnSpMk id="27" creationId="{DC36F877-5419-44C1-A2CD-376BDDDC3E41}"/>
          </ac:cxnSpMkLst>
        </pc:cxnChg>
      </pc:sldChg>
      <pc:sldChg chg="addSp delSp modSp del mod">
        <pc:chgData name="Ruben Kraan" userId="3ab5a76f85f29f2b" providerId="LiveId" clId="{E40AAE72-A0DC-4CD1-ADE5-A30285637776}" dt="2025-05-20T15:51:17.898" v="241" actId="2696"/>
        <pc:sldMkLst>
          <pc:docMk/>
          <pc:sldMk cId="938649389" sldId="269"/>
        </pc:sldMkLst>
      </pc:sldChg>
      <pc:sldChg chg="addSp delSp modSp mod">
        <pc:chgData name="Ruben Kraan" userId="3ab5a76f85f29f2b" providerId="LiveId" clId="{E40AAE72-A0DC-4CD1-ADE5-A30285637776}" dt="2025-05-20T15:33:13.678" v="15" actId="26606"/>
        <pc:sldMkLst>
          <pc:docMk/>
          <pc:sldMk cId="756821208" sldId="270"/>
        </pc:sldMkLst>
        <pc:spChg chg="add">
          <ac:chgData name="Ruben Kraan" userId="3ab5a76f85f29f2b" providerId="LiveId" clId="{E40AAE72-A0DC-4CD1-ADE5-A30285637776}" dt="2025-05-20T15:33:13.678" v="15" actId="26606"/>
          <ac:spMkLst>
            <pc:docMk/>
            <pc:sldMk cId="756821208" sldId="270"/>
            <ac:spMk id="25" creationId="{33E93247-6229-44AB-A550-739E971E690B}"/>
          </ac:spMkLst>
        </pc:spChg>
        <pc:picChg chg="add mod ord">
          <ac:chgData name="Ruben Kraan" userId="3ab5a76f85f29f2b" providerId="LiveId" clId="{E40AAE72-A0DC-4CD1-ADE5-A30285637776}" dt="2025-05-20T15:33:13.678" v="15" actId="26606"/>
          <ac:picMkLst>
            <pc:docMk/>
            <pc:sldMk cId="756821208" sldId="270"/>
            <ac:picMk id="7" creationId="{E74AF1AD-3918-268C-319B-34889FBB1F8F}"/>
          </ac:picMkLst>
        </pc:picChg>
        <pc:cxnChg chg="add">
          <ac:chgData name="Ruben Kraan" userId="3ab5a76f85f29f2b" providerId="LiveId" clId="{E40AAE72-A0DC-4CD1-ADE5-A30285637776}" dt="2025-05-20T15:33:13.678" v="15" actId="26606"/>
          <ac:cxnSpMkLst>
            <pc:docMk/>
            <pc:sldMk cId="756821208" sldId="270"/>
            <ac:cxnSpMk id="21" creationId="{F64F9B95-9045-48D2-B9F3-2927E98F54AA}"/>
          </ac:cxnSpMkLst>
        </pc:cxnChg>
        <pc:cxnChg chg="add">
          <ac:chgData name="Ruben Kraan" userId="3ab5a76f85f29f2b" providerId="LiveId" clId="{E40AAE72-A0DC-4CD1-ADE5-A30285637776}" dt="2025-05-20T15:33:13.678" v="15" actId="26606"/>
          <ac:cxnSpMkLst>
            <pc:docMk/>
            <pc:sldMk cId="756821208" sldId="270"/>
            <ac:cxnSpMk id="23" creationId="{085AA86F-6A4D-4BCB-A045-D992CDC2959B}"/>
          </ac:cxnSpMkLst>
        </pc:cxnChg>
        <pc:cxnChg chg="add">
          <ac:chgData name="Ruben Kraan" userId="3ab5a76f85f29f2b" providerId="LiveId" clId="{E40AAE72-A0DC-4CD1-ADE5-A30285637776}" dt="2025-05-20T15:33:13.678" v="15" actId="26606"/>
          <ac:cxnSpMkLst>
            <pc:docMk/>
            <pc:sldMk cId="756821208" sldId="270"/>
            <ac:cxnSpMk id="27" creationId="{EE2E603F-4A95-4FE8-BB06-211DFD75DBEF}"/>
          </ac:cxnSpMkLst>
        </pc:cxnChg>
      </pc:sldChg>
      <pc:sldChg chg="addSp delSp modSp mod">
        <pc:chgData name="Ruben Kraan" userId="3ab5a76f85f29f2b" providerId="LiveId" clId="{E40AAE72-A0DC-4CD1-ADE5-A30285637776}" dt="2025-05-20T15:32:53.148" v="12" actId="26606"/>
        <pc:sldMkLst>
          <pc:docMk/>
          <pc:sldMk cId="1719955355" sldId="273"/>
        </pc:sldMkLst>
        <pc:spChg chg="mod">
          <ac:chgData name="Ruben Kraan" userId="3ab5a76f85f29f2b" providerId="LiveId" clId="{E40AAE72-A0DC-4CD1-ADE5-A30285637776}" dt="2025-05-20T15:32:53.148" v="12" actId="26606"/>
          <ac:spMkLst>
            <pc:docMk/>
            <pc:sldMk cId="1719955355" sldId="273"/>
            <ac:spMk id="2" creationId="{10675A92-F65D-6A88-305D-198F7C86BEBC}"/>
          </ac:spMkLst>
        </pc:spChg>
        <pc:spChg chg="add">
          <ac:chgData name="Ruben Kraan" userId="3ab5a76f85f29f2b" providerId="LiveId" clId="{E40AAE72-A0DC-4CD1-ADE5-A30285637776}" dt="2025-05-20T15:32:53.148" v="12" actId="26606"/>
          <ac:spMkLst>
            <pc:docMk/>
            <pc:sldMk cId="1719955355" sldId="273"/>
            <ac:spMk id="42" creationId="{33E93247-6229-44AB-A550-739E971E690B}"/>
          </ac:spMkLst>
        </pc:spChg>
        <pc:picChg chg="add mod">
          <ac:chgData name="Ruben Kraan" userId="3ab5a76f85f29f2b" providerId="LiveId" clId="{E40AAE72-A0DC-4CD1-ADE5-A30285637776}" dt="2025-05-20T15:32:53.148" v="12" actId="26606"/>
          <ac:picMkLst>
            <pc:docMk/>
            <pc:sldMk cId="1719955355" sldId="273"/>
            <ac:picMk id="6" creationId="{C01EA705-EB97-418F-5AFD-4A403C72FD99}"/>
          </ac:picMkLst>
        </pc:picChg>
        <pc:cxnChg chg="add">
          <ac:chgData name="Ruben Kraan" userId="3ab5a76f85f29f2b" providerId="LiveId" clId="{E40AAE72-A0DC-4CD1-ADE5-A30285637776}" dt="2025-05-20T15:32:53.148" v="12" actId="26606"/>
          <ac:cxnSpMkLst>
            <pc:docMk/>
            <pc:sldMk cId="1719955355" sldId="273"/>
            <ac:cxnSpMk id="38" creationId="{F64F9B95-9045-48D2-B9F3-2927E98F54AA}"/>
          </ac:cxnSpMkLst>
        </pc:cxnChg>
        <pc:cxnChg chg="add">
          <ac:chgData name="Ruben Kraan" userId="3ab5a76f85f29f2b" providerId="LiveId" clId="{E40AAE72-A0DC-4CD1-ADE5-A30285637776}" dt="2025-05-20T15:32:53.148" v="12" actId="26606"/>
          <ac:cxnSpMkLst>
            <pc:docMk/>
            <pc:sldMk cId="1719955355" sldId="273"/>
            <ac:cxnSpMk id="40" creationId="{085AA86F-6A4D-4BCB-A045-D992CDC2959B}"/>
          </ac:cxnSpMkLst>
        </pc:cxnChg>
        <pc:cxnChg chg="add">
          <ac:chgData name="Ruben Kraan" userId="3ab5a76f85f29f2b" providerId="LiveId" clId="{E40AAE72-A0DC-4CD1-ADE5-A30285637776}" dt="2025-05-20T15:32:53.148" v="12" actId="26606"/>
          <ac:cxnSpMkLst>
            <pc:docMk/>
            <pc:sldMk cId="1719955355" sldId="273"/>
            <ac:cxnSpMk id="44" creationId="{EE2E603F-4A95-4FE8-BB06-211DFD75DBEF}"/>
          </ac:cxnSpMkLst>
        </pc:cxnChg>
      </pc:sldChg>
      <pc:sldChg chg="del">
        <pc:chgData name="Ruben Kraan" userId="3ab5a76f85f29f2b" providerId="LiveId" clId="{E40AAE72-A0DC-4CD1-ADE5-A30285637776}" dt="2025-05-20T15:31:45.172" v="0" actId="2696"/>
        <pc:sldMkLst>
          <pc:docMk/>
          <pc:sldMk cId="2000724419" sldId="277"/>
        </pc:sldMkLst>
      </pc:sldChg>
      <pc:sldChg chg="addSp delSp modSp mod">
        <pc:chgData name="Ruben Kraan" userId="3ab5a76f85f29f2b" providerId="LiveId" clId="{E40AAE72-A0DC-4CD1-ADE5-A30285637776}" dt="2025-05-20T15:51:09.631" v="240" actId="26606"/>
        <pc:sldMkLst>
          <pc:docMk/>
          <pc:sldMk cId="1912125781" sldId="279"/>
        </pc:sldMkLst>
        <pc:spChg chg="mod">
          <ac:chgData name="Ruben Kraan" userId="3ab5a76f85f29f2b" providerId="LiveId" clId="{E40AAE72-A0DC-4CD1-ADE5-A30285637776}" dt="2025-05-20T15:51:09.631" v="240" actId="26606"/>
          <ac:spMkLst>
            <pc:docMk/>
            <pc:sldMk cId="1912125781" sldId="279"/>
            <ac:spMk id="2" creationId="{A274EBFE-B01B-7CBB-F665-A900E7A72979}"/>
          </ac:spMkLst>
        </pc:spChg>
        <pc:spChg chg="add">
          <ac:chgData name="Ruben Kraan" userId="3ab5a76f85f29f2b" providerId="LiveId" clId="{E40AAE72-A0DC-4CD1-ADE5-A30285637776}" dt="2025-05-20T15:51:09.631" v="240" actId="26606"/>
          <ac:spMkLst>
            <pc:docMk/>
            <pc:sldMk cId="1912125781" sldId="279"/>
            <ac:spMk id="42" creationId="{341BFA31-6544-45C2-9DA0-9E1C5E0B1959}"/>
          </ac:spMkLst>
        </pc:spChg>
        <pc:picChg chg="add mod">
          <ac:chgData name="Ruben Kraan" userId="3ab5a76f85f29f2b" providerId="LiveId" clId="{E40AAE72-A0DC-4CD1-ADE5-A30285637776}" dt="2025-05-20T15:32:09.430" v="4" actId="26606"/>
          <ac:picMkLst>
            <pc:docMk/>
            <pc:sldMk cId="1912125781" sldId="279"/>
            <ac:picMk id="3" creationId="{1C55801D-7E62-4196-8275-2A7DB9E60837}"/>
          </ac:picMkLst>
        </pc:picChg>
        <pc:picChg chg="mod ord">
          <ac:chgData name="Ruben Kraan" userId="3ab5a76f85f29f2b" providerId="LiveId" clId="{E40AAE72-A0DC-4CD1-ADE5-A30285637776}" dt="2025-05-20T15:32:09.430" v="4" actId="26606"/>
          <ac:picMkLst>
            <pc:docMk/>
            <pc:sldMk cId="1912125781" sldId="279"/>
            <ac:picMk id="9" creationId="{0B6FDF3C-05A8-52BF-A0EC-DBA96670D8F4}"/>
          </ac:picMkLst>
        </pc:picChg>
        <pc:cxnChg chg="add">
          <ac:chgData name="Ruben Kraan" userId="3ab5a76f85f29f2b" providerId="LiveId" clId="{E40AAE72-A0DC-4CD1-ADE5-A30285637776}" dt="2025-05-20T15:51:09.631" v="240" actId="26606"/>
          <ac:cxnSpMkLst>
            <pc:docMk/>
            <pc:sldMk cId="1912125781" sldId="279"/>
            <ac:cxnSpMk id="38" creationId="{F64F9B95-9045-48D2-B9F3-2927E98F54AA}"/>
          </ac:cxnSpMkLst>
        </pc:cxnChg>
        <pc:cxnChg chg="add">
          <ac:chgData name="Ruben Kraan" userId="3ab5a76f85f29f2b" providerId="LiveId" clId="{E40AAE72-A0DC-4CD1-ADE5-A30285637776}" dt="2025-05-20T15:51:09.631" v="240" actId="26606"/>
          <ac:cxnSpMkLst>
            <pc:docMk/>
            <pc:sldMk cId="1912125781" sldId="279"/>
            <ac:cxnSpMk id="40" creationId="{085AA86F-6A4D-4BCB-A045-D992CDC2959B}"/>
          </ac:cxnSpMkLst>
        </pc:cxnChg>
        <pc:cxnChg chg="add">
          <ac:chgData name="Ruben Kraan" userId="3ab5a76f85f29f2b" providerId="LiveId" clId="{E40AAE72-A0DC-4CD1-ADE5-A30285637776}" dt="2025-05-20T15:51:09.631" v="240" actId="26606"/>
          <ac:cxnSpMkLst>
            <pc:docMk/>
            <pc:sldMk cId="1912125781" sldId="279"/>
            <ac:cxnSpMk id="44" creationId="{DC36F877-5419-44C1-A2CD-376BDDDC3E41}"/>
          </ac:cxnSpMkLst>
        </pc:cxnChg>
        <pc:cxnChg chg="add">
          <ac:chgData name="Ruben Kraan" userId="3ab5a76f85f29f2b" providerId="LiveId" clId="{E40AAE72-A0DC-4CD1-ADE5-A30285637776}" dt="2025-05-20T15:51:09.631" v="240" actId="26606"/>
          <ac:cxnSpMkLst>
            <pc:docMk/>
            <pc:sldMk cId="1912125781" sldId="279"/>
            <ac:cxnSpMk id="46" creationId="{44B21692-652C-4371-95C5-05248EF342FA}"/>
          </ac:cxnSpMkLst>
        </pc:cxnChg>
      </pc:sldChg>
      <pc:sldChg chg="add del">
        <pc:chgData name="Ruben Kraan" userId="3ab5a76f85f29f2b" providerId="LiveId" clId="{E40AAE72-A0DC-4CD1-ADE5-A30285637776}" dt="2025-05-20T15:32:18.018" v="6" actId="2696"/>
        <pc:sldMkLst>
          <pc:docMk/>
          <pc:sldMk cId="1042045808" sldId="280"/>
        </pc:sldMkLst>
      </pc:sldChg>
      <pc:sldChg chg="modSp mod">
        <pc:chgData name="Ruben Kraan" userId="3ab5a76f85f29f2b" providerId="LiveId" clId="{E40AAE72-A0DC-4CD1-ADE5-A30285637776}" dt="2025-05-20T15:37:24.688" v="67" actId="20577"/>
        <pc:sldMkLst>
          <pc:docMk/>
          <pc:sldMk cId="4233192884" sldId="282"/>
        </pc:sldMkLst>
        <pc:spChg chg="mod">
          <ac:chgData name="Ruben Kraan" userId="3ab5a76f85f29f2b" providerId="LiveId" clId="{E40AAE72-A0DC-4CD1-ADE5-A30285637776}" dt="2025-05-20T15:37:24.688" v="67" actId="20577"/>
          <ac:spMkLst>
            <pc:docMk/>
            <pc:sldMk cId="4233192884" sldId="282"/>
            <ac:spMk id="3" creationId="{F89D1D05-7038-684B-5D12-1F88072D3E56}"/>
          </ac:spMkLst>
        </pc:spChg>
      </pc:sldChg>
      <pc:sldChg chg="modSp mod">
        <pc:chgData name="Ruben Kraan" userId="3ab5a76f85f29f2b" providerId="LiveId" clId="{E40AAE72-A0DC-4CD1-ADE5-A30285637776}" dt="2025-06-03T12:41:36.669" v="330" actId="20577"/>
        <pc:sldMkLst>
          <pc:docMk/>
          <pc:sldMk cId="2125150405" sldId="283"/>
        </pc:sldMkLst>
        <pc:spChg chg="mod">
          <ac:chgData name="Ruben Kraan" userId="3ab5a76f85f29f2b" providerId="LiveId" clId="{E40AAE72-A0DC-4CD1-ADE5-A30285637776}" dt="2025-06-03T12:41:36.669" v="330" actId="20577"/>
          <ac:spMkLst>
            <pc:docMk/>
            <pc:sldMk cId="2125150405" sldId="283"/>
            <ac:spMk id="6" creationId="{E6A8FC2C-C628-28D4-6B17-D05048DA664E}"/>
          </ac:spMkLst>
        </pc:spChg>
      </pc:sldChg>
      <pc:sldChg chg="addSp delSp modSp mod">
        <pc:chgData name="Ruben Kraan" userId="3ab5a76f85f29f2b" providerId="LiveId" clId="{E40AAE72-A0DC-4CD1-ADE5-A30285637776}" dt="2025-05-20T15:45:15.181" v="173" actId="20577"/>
        <pc:sldMkLst>
          <pc:docMk/>
          <pc:sldMk cId="644596059" sldId="284"/>
        </pc:sldMkLst>
        <pc:spChg chg="mod">
          <ac:chgData name="Ruben Kraan" userId="3ab5a76f85f29f2b" providerId="LiveId" clId="{E40AAE72-A0DC-4CD1-ADE5-A30285637776}" dt="2025-05-20T15:36:25.494" v="57" actId="26606"/>
          <ac:spMkLst>
            <pc:docMk/>
            <pc:sldMk cId="644596059" sldId="284"/>
            <ac:spMk id="2" creationId="{3AC26E14-1747-BA14-23A1-420A8D110925}"/>
          </ac:spMkLst>
        </pc:spChg>
        <pc:spChg chg="add mod">
          <ac:chgData name="Ruben Kraan" userId="3ab5a76f85f29f2b" providerId="LiveId" clId="{E40AAE72-A0DC-4CD1-ADE5-A30285637776}" dt="2025-05-20T15:45:15.181" v="173" actId="20577"/>
          <ac:spMkLst>
            <pc:docMk/>
            <pc:sldMk cId="644596059" sldId="284"/>
            <ac:spMk id="4" creationId="{FC279735-D563-70A2-526A-8B92B0011D5A}"/>
          </ac:spMkLst>
        </pc:spChg>
        <pc:spChg chg="add">
          <ac:chgData name="Ruben Kraan" userId="3ab5a76f85f29f2b" providerId="LiveId" clId="{E40AAE72-A0DC-4CD1-ADE5-A30285637776}" dt="2025-05-20T15:40:17.585" v="94" actId="26606"/>
          <ac:spMkLst>
            <pc:docMk/>
            <pc:sldMk cId="644596059" sldId="284"/>
            <ac:spMk id="55" creationId="{5F710FDB-0919-493E-8539-8240C23F1EB2}"/>
          </ac:spMkLst>
        </pc:spChg>
        <pc:cxnChg chg="add">
          <ac:chgData name="Ruben Kraan" userId="3ab5a76f85f29f2b" providerId="LiveId" clId="{E40AAE72-A0DC-4CD1-ADE5-A30285637776}" dt="2025-05-20T15:40:17.585" v="94" actId="26606"/>
          <ac:cxnSpMkLst>
            <pc:docMk/>
            <pc:sldMk cId="644596059" sldId="284"/>
            <ac:cxnSpMk id="57" creationId="{22F20000-FD86-48F6-9363-FEC90C932DCD}"/>
          </ac:cxnSpMkLst>
        </pc:cxnChg>
        <pc:cxnChg chg="add">
          <ac:chgData name="Ruben Kraan" userId="3ab5a76f85f29f2b" providerId="LiveId" clId="{E40AAE72-A0DC-4CD1-ADE5-A30285637776}" dt="2025-05-20T15:40:17.585" v="94" actId="26606"/>
          <ac:cxnSpMkLst>
            <pc:docMk/>
            <pc:sldMk cId="644596059" sldId="284"/>
            <ac:cxnSpMk id="59" creationId="{872AE332-6ACA-45BE-875F-91A291D4A40D}"/>
          </ac:cxnSpMkLst>
        </pc:cxnChg>
      </pc:sldChg>
      <pc:sldChg chg="modSp mod">
        <pc:chgData name="Ruben Kraan" userId="3ab5a76f85f29f2b" providerId="LiveId" clId="{E40AAE72-A0DC-4CD1-ADE5-A30285637776}" dt="2025-05-20T15:44:47.140" v="164" actId="20577"/>
        <pc:sldMkLst>
          <pc:docMk/>
          <pc:sldMk cId="1114139399" sldId="286"/>
        </pc:sldMkLst>
        <pc:spChg chg="mod">
          <ac:chgData name="Ruben Kraan" userId="3ab5a76f85f29f2b" providerId="LiveId" clId="{E40AAE72-A0DC-4CD1-ADE5-A30285637776}" dt="2025-05-20T15:44:47.140" v="164" actId="20577"/>
          <ac:spMkLst>
            <pc:docMk/>
            <pc:sldMk cId="1114139399" sldId="286"/>
            <ac:spMk id="3" creationId="{94B1BCE9-2F5D-2197-D878-1BA7829DB2C8}"/>
          </ac:spMkLst>
        </pc:spChg>
      </pc:sldChg>
      <pc:sldChg chg="addSp delSp modSp mod">
        <pc:chgData name="Ruben Kraan" userId="3ab5a76f85f29f2b" providerId="LiveId" clId="{E40AAE72-A0DC-4CD1-ADE5-A30285637776}" dt="2025-05-20T15:45:33.302" v="176" actId="26606"/>
        <pc:sldMkLst>
          <pc:docMk/>
          <pc:sldMk cId="2653789026" sldId="288"/>
        </pc:sldMkLst>
        <pc:spChg chg="mod">
          <ac:chgData name="Ruben Kraan" userId="3ab5a76f85f29f2b" providerId="LiveId" clId="{E40AAE72-A0DC-4CD1-ADE5-A30285637776}" dt="2025-05-20T15:45:33.302" v="176" actId="26606"/>
          <ac:spMkLst>
            <pc:docMk/>
            <pc:sldMk cId="2653789026" sldId="288"/>
            <ac:spMk id="2" creationId="{69C904F6-20A1-743B-0BF4-14E51EF95D29}"/>
          </ac:spMkLst>
        </pc:spChg>
        <pc:spChg chg="add mod">
          <ac:chgData name="Ruben Kraan" userId="3ab5a76f85f29f2b" providerId="LiveId" clId="{E40AAE72-A0DC-4CD1-ADE5-A30285637776}" dt="2025-05-20T15:45:33.302" v="176" actId="26606"/>
          <ac:spMkLst>
            <pc:docMk/>
            <pc:sldMk cId="2653789026" sldId="288"/>
            <ac:spMk id="4" creationId="{B7A4C2A7-DEB8-1014-EAF5-D46C3C04CB8E}"/>
          </ac:spMkLst>
        </pc:spChg>
        <pc:spChg chg="add">
          <ac:chgData name="Ruben Kraan" userId="3ab5a76f85f29f2b" providerId="LiveId" clId="{E40AAE72-A0DC-4CD1-ADE5-A30285637776}" dt="2025-05-20T15:45:33.302" v="176" actId="26606"/>
          <ac:spMkLst>
            <pc:docMk/>
            <pc:sldMk cId="2653789026" sldId="288"/>
            <ac:spMk id="27" creationId="{5F710FDB-0919-493E-8539-8240C23F1EB2}"/>
          </ac:spMkLst>
        </pc:spChg>
        <pc:cxnChg chg="add">
          <ac:chgData name="Ruben Kraan" userId="3ab5a76f85f29f2b" providerId="LiveId" clId="{E40AAE72-A0DC-4CD1-ADE5-A30285637776}" dt="2025-05-20T15:45:33.302" v="176" actId="26606"/>
          <ac:cxnSpMkLst>
            <pc:docMk/>
            <pc:sldMk cId="2653789026" sldId="288"/>
            <ac:cxnSpMk id="29" creationId="{22F20000-FD86-48F6-9363-FEC90C932DCD}"/>
          </ac:cxnSpMkLst>
        </pc:cxnChg>
        <pc:cxnChg chg="add">
          <ac:chgData name="Ruben Kraan" userId="3ab5a76f85f29f2b" providerId="LiveId" clId="{E40AAE72-A0DC-4CD1-ADE5-A30285637776}" dt="2025-05-20T15:45:33.302" v="176" actId="26606"/>
          <ac:cxnSpMkLst>
            <pc:docMk/>
            <pc:sldMk cId="2653789026" sldId="288"/>
            <ac:cxnSpMk id="31" creationId="{872AE332-6ACA-45BE-875F-91A291D4A40D}"/>
          </ac:cxnSpMkLst>
        </pc:cxnChg>
      </pc:sldChg>
      <pc:sldChg chg="addSp delSp modSp mod">
        <pc:chgData name="Ruben Kraan" userId="3ab5a76f85f29f2b" providerId="LiveId" clId="{E40AAE72-A0DC-4CD1-ADE5-A30285637776}" dt="2025-05-20T15:50:11.713" v="235" actId="478"/>
        <pc:sldMkLst>
          <pc:docMk/>
          <pc:sldMk cId="4037091853" sldId="290"/>
        </pc:sldMkLst>
        <pc:spChg chg="mod">
          <ac:chgData name="Ruben Kraan" userId="3ab5a76f85f29f2b" providerId="LiveId" clId="{E40AAE72-A0DC-4CD1-ADE5-A30285637776}" dt="2025-05-20T15:47:18.086" v="177" actId="26606"/>
          <ac:spMkLst>
            <pc:docMk/>
            <pc:sldMk cId="4037091853" sldId="290"/>
            <ac:spMk id="2" creationId="{EF0EF1C1-75DC-08E5-08DB-F1096B4B8450}"/>
          </ac:spMkLst>
        </pc:spChg>
        <pc:spChg chg="add mod">
          <ac:chgData name="Ruben Kraan" userId="3ab5a76f85f29f2b" providerId="LiveId" clId="{E40AAE72-A0DC-4CD1-ADE5-A30285637776}" dt="2025-05-20T15:50:09.596" v="234" actId="26606"/>
          <ac:spMkLst>
            <pc:docMk/>
            <pc:sldMk cId="4037091853" sldId="290"/>
            <ac:spMk id="4" creationId="{64C1FDF4-BC17-48E6-66C1-225F00ACDCAA}"/>
          </ac:spMkLst>
        </pc:spChg>
        <pc:spChg chg="add">
          <ac:chgData name="Ruben Kraan" userId="3ab5a76f85f29f2b" providerId="LiveId" clId="{E40AAE72-A0DC-4CD1-ADE5-A30285637776}" dt="2025-05-20T15:50:09.596" v="234" actId="26606"/>
          <ac:spMkLst>
            <pc:docMk/>
            <pc:sldMk cId="4037091853" sldId="290"/>
            <ac:spMk id="46" creationId="{E49D7415-2F11-44C2-B6AA-13A25B6814B9}"/>
          </ac:spMkLst>
        </pc:spChg>
        <pc:cxnChg chg="add">
          <ac:chgData name="Ruben Kraan" userId="3ab5a76f85f29f2b" providerId="LiveId" clId="{E40AAE72-A0DC-4CD1-ADE5-A30285637776}" dt="2025-05-20T15:50:09.596" v="234" actId="26606"/>
          <ac:cxnSpMkLst>
            <pc:docMk/>
            <pc:sldMk cId="4037091853" sldId="290"/>
            <ac:cxnSpMk id="48" creationId="{40ADC89C-EB4E-4AA5-ABBD-448BEC5FA3C4}"/>
          </ac:cxnSpMkLst>
        </pc:cxnChg>
      </pc:sldChg>
      <pc:sldChg chg="addSp modSp mod">
        <pc:chgData name="Ruben Kraan" userId="3ab5a76f85f29f2b" providerId="LiveId" clId="{E40AAE72-A0DC-4CD1-ADE5-A30285637776}" dt="2025-05-20T16:03:10.634" v="328" actId="20577"/>
        <pc:sldMkLst>
          <pc:docMk/>
          <pc:sldMk cId="3372811767" sldId="292"/>
        </pc:sldMkLst>
        <pc:spChg chg="add mod">
          <ac:chgData name="Ruben Kraan" userId="3ab5a76f85f29f2b" providerId="LiveId" clId="{E40AAE72-A0DC-4CD1-ADE5-A30285637776}" dt="2025-05-20T16:01:45.430" v="293" actId="20577"/>
          <ac:spMkLst>
            <pc:docMk/>
            <pc:sldMk cId="3372811767" sldId="292"/>
            <ac:spMk id="4" creationId="{8D2C35C2-D4A3-11B8-2364-C56EB666B583}"/>
          </ac:spMkLst>
        </pc:spChg>
        <pc:spChg chg="add mod">
          <ac:chgData name="Ruben Kraan" userId="3ab5a76f85f29f2b" providerId="LiveId" clId="{E40AAE72-A0DC-4CD1-ADE5-A30285637776}" dt="2025-05-20T16:03:10.634" v="328" actId="20577"/>
          <ac:spMkLst>
            <pc:docMk/>
            <pc:sldMk cId="3372811767" sldId="292"/>
            <ac:spMk id="5" creationId="{417AAFC9-2EF3-38DF-4425-676A9D67BE78}"/>
          </ac:spMkLst>
        </pc:spChg>
      </pc:sldChg>
    </pc:docChg>
  </pc:docChgLst>
  <pc:docChgLst>
    <pc:chgData name="Ruben Kraan" userId="3ab5a76f85f29f2b" providerId="LiveId" clId="{5A892BF0-0575-48D3-A52C-34D9115236CE}"/>
    <pc:docChg chg="undo custSel addSld delSld modSld">
      <pc:chgData name="Ruben Kraan" userId="3ab5a76f85f29f2b" providerId="LiveId" clId="{5A892BF0-0575-48D3-A52C-34D9115236CE}" dt="2025-05-15T13:10:39.452" v="479" actId="26606"/>
      <pc:docMkLst>
        <pc:docMk/>
      </pc:docMkLst>
      <pc:sldChg chg="modSp mod">
        <pc:chgData name="Ruben Kraan" userId="3ab5a76f85f29f2b" providerId="LiveId" clId="{5A892BF0-0575-48D3-A52C-34D9115236CE}" dt="2025-05-15T12:33:46.018" v="229" actId="20577"/>
        <pc:sldMkLst>
          <pc:docMk/>
          <pc:sldMk cId="3590758781" sldId="262"/>
        </pc:sldMkLst>
        <pc:spChg chg="mod">
          <ac:chgData name="Ruben Kraan" userId="3ab5a76f85f29f2b" providerId="LiveId" clId="{5A892BF0-0575-48D3-A52C-34D9115236CE}" dt="2025-05-15T12:33:46.018" v="229" actId="20577"/>
          <ac:spMkLst>
            <pc:docMk/>
            <pc:sldMk cId="3590758781" sldId="262"/>
            <ac:spMk id="2" creationId="{BC7094EC-3261-87E4-7F80-E556954D488A}"/>
          </ac:spMkLst>
        </pc:spChg>
        <pc:picChg chg="mod">
          <ac:chgData name="Ruben Kraan" userId="3ab5a76f85f29f2b" providerId="LiveId" clId="{5A892BF0-0575-48D3-A52C-34D9115236CE}" dt="2025-05-15T12:32:40.711" v="201" actId="1076"/>
          <ac:picMkLst>
            <pc:docMk/>
            <pc:sldMk cId="3590758781" sldId="262"/>
            <ac:picMk id="5" creationId="{D029AA12-9D78-ED60-7C82-2B3D5A1F5D22}"/>
          </ac:picMkLst>
        </pc:picChg>
      </pc:sldChg>
      <pc:sldChg chg="addSp delSp modSp mod setBg">
        <pc:chgData name="Ruben Kraan" userId="3ab5a76f85f29f2b" providerId="LiveId" clId="{5A892BF0-0575-48D3-A52C-34D9115236CE}" dt="2025-05-15T12:24:59.510" v="26" actId="20577"/>
        <pc:sldMkLst>
          <pc:docMk/>
          <pc:sldMk cId="3487660199" sldId="264"/>
        </pc:sldMkLst>
        <pc:spChg chg="mod">
          <ac:chgData name="Ruben Kraan" userId="3ab5a76f85f29f2b" providerId="LiveId" clId="{5A892BF0-0575-48D3-A52C-34D9115236CE}" dt="2025-05-15T12:24:59.510" v="26" actId="20577"/>
          <ac:spMkLst>
            <pc:docMk/>
            <pc:sldMk cId="3487660199" sldId="264"/>
            <ac:spMk id="2" creationId="{D555721E-9B05-F604-C738-F3310FA8832E}"/>
          </ac:spMkLst>
        </pc:spChg>
        <pc:spChg chg="add">
          <ac:chgData name="Ruben Kraan" userId="3ab5a76f85f29f2b" providerId="LiveId" clId="{5A892BF0-0575-48D3-A52C-34D9115236CE}" dt="2025-05-15T12:19:44.307" v="2" actId="26606"/>
          <ac:spMkLst>
            <pc:docMk/>
            <pc:sldMk cId="3487660199" sldId="264"/>
            <ac:spMk id="14" creationId="{33E93247-6229-44AB-A550-739E971E690B}"/>
          </ac:spMkLst>
        </pc:spChg>
        <pc:picChg chg="add mod ord">
          <ac:chgData name="Ruben Kraan" userId="3ab5a76f85f29f2b" providerId="LiveId" clId="{5A892BF0-0575-48D3-A52C-34D9115236CE}" dt="2025-05-15T12:19:44.307" v="2" actId="26606"/>
          <ac:picMkLst>
            <pc:docMk/>
            <pc:sldMk cId="3487660199" sldId="264"/>
            <ac:picMk id="5" creationId="{08A5524B-8E84-8367-7643-C5CD50A1AFED}"/>
          </ac:picMkLst>
        </pc:picChg>
        <pc:cxnChg chg="add">
          <ac:chgData name="Ruben Kraan" userId="3ab5a76f85f29f2b" providerId="LiveId" clId="{5A892BF0-0575-48D3-A52C-34D9115236CE}" dt="2025-05-15T12:19:44.307" v="2" actId="26606"/>
          <ac:cxnSpMkLst>
            <pc:docMk/>
            <pc:sldMk cId="3487660199" sldId="264"/>
            <ac:cxnSpMk id="10" creationId="{F64F9B95-9045-48D2-B9F3-2927E98F54AA}"/>
          </ac:cxnSpMkLst>
        </pc:cxnChg>
        <pc:cxnChg chg="add">
          <ac:chgData name="Ruben Kraan" userId="3ab5a76f85f29f2b" providerId="LiveId" clId="{5A892BF0-0575-48D3-A52C-34D9115236CE}" dt="2025-05-15T12:19:44.307" v="2" actId="26606"/>
          <ac:cxnSpMkLst>
            <pc:docMk/>
            <pc:sldMk cId="3487660199" sldId="264"/>
            <ac:cxnSpMk id="12" creationId="{085AA86F-6A4D-4BCB-A045-D992CDC2959B}"/>
          </ac:cxnSpMkLst>
        </pc:cxnChg>
        <pc:cxnChg chg="add">
          <ac:chgData name="Ruben Kraan" userId="3ab5a76f85f29f2b" providerId="LiveId" clId="{5A892BF0-0575-48D3-A52C-34D9115236CE}" dt="2025-05-15T12:19:44.307" v="2" actId="26606"/>
          <ac:cxnSpMkLst>
            <pc:docMk/>
            <pc:sldMk cId="3487660199" sldId="264"/>
            <ac:cxnSpMk id="16" creationId="{EE2E603F-4A95-4FE8-BB06-211DFD75DBEF}"/>
          </ac:cxnSpMkLst>
        </pc:cxnChg>
        <pc:cxnChg chg="add">
          <ac:chgData name="Ruben Kraan" userId="3ab5a76f85f29f2b" providerId="LiveId" clId="{5A892BF0-0575-48D3-A52C-34D9115236CE}" dt="2025-05-15T12:19:44.307" v="2" actId="26606"/>
          <ac:cxnSpMkLst>
            <pc:docMk/>
            <pc:sldMk cId="3487660199" sldId="264"/>
            <ac:cxnSpMk id="18" creationId="{D7CC41EB-2D81-4303-9171-6401B388BA35}"/>
          </ac:cxnSpMkLst>
        </pc:cxnChg>
      </pc:sldChg>
      <pc:sldChg chg="addSp delSp modSp new mod setBg">
        <pc:chgData name="Ruben Kraan" userId="3ab5a76f85f29f2b" providerId="LiveId" clId="{5A892BF0-0575-48D3-A52C-34D9115236CE}" dt="2025-05-15T12:25:38.618" v="55" actId="26606"/>
        <pc:sldMkLst>
          <pc:docMk/>
          <pc:sldMk cId="3703604785" sldId="265"/>
        </pc:sldMkLst>
        <pc:spChg chg="mod">
          <ac:chgData name="Ruben Kraan" userId="3ab5a76f85f29f2b" providerId="LiveId" clId="{5A892BF0-0575-48D3-A52C-34D9115236CE}" dt="2025-05-15T12:25:38.618" v="55" actId="26606"/>
          <ac:spMkLst>
            <pc:docMk/>
            <pc:sldMk cId="3703604785" sldId="265"/>
            <ac:spMk id="2" creationId="{12C706A8-DD7E-3006-D63D-8473E907704F}"/>
          </ac:spMkLst>
        </pc:spChg>
        <pc:spChg chg="add">
          <ac:chgData name="Ruben Kraan" userId="3ab5a76f85f29f2b" providerId="LiveId" clId="{5A892BF0-0575-48D3-A52C-34D9115236CE}" dt="2025-05-15T12:25:38.618" v="55" actId="26606"/>
          <ac:spMkLst>
            <pc:docMk/>
            <pc:sldMk cId="3703604785" sldId="265"/>
            <ac:spMk id="14" creationId="{33E93247-6229-44AB-A550-739E971E690B}"/>
          </ac:spMkLst>
        </pc:spChg>
        <pc:picChg chg="add mod ord">
          <ac:chgData name="Ruben Kraan" userId="3ab5a76f85f29f2b" providerId="LiveId" clId="{5A892BF0-0575-48D3-A52C-34D9115236CE}" dt="2025-05-15T12:25:38.618" v="55" actId="26606"/>
          <ac:picMkLst>
            <pc:docMk/>
            <pc:sldMk cId="3703604785" sldId="265"/>
            <ac:picMk id="5" creationId="{06691252-0CDD-3053-E18A-E8F04E46511F}"/>
          </ac:picMkLst>
        </pc:picChg>
        <pc:cxnChg chg="add">
          <ac:chgData name="Ruben Kraan" userId="3ab5a76f85f29f2b" providerId="LiveId" clId="{5A892BF0-0575-48D3-A52C-34D9115236CE}" dt="2025-05-15T12:25:38.618" v="55" actId="26606"/>
          <ac:cxnSpMkLst>
            <pc:docMk/>
            <pc:sldMk cId="3703604785" sldId="265"/>
            <ac:cxnSpMk id="10" creationId="{F64F9B95-9045-48D2-B9F3-2927E98F54AA}"/>
          </ac:cxnSpMkLst>
        </pc:cxnChg>
        <pc:cxnChg chg="add">
          <ac:chgData name="Ruben Kraan" userId="3ab5a76f85f29f2b" providerId="LiveId" clId="{5A892BF0-0575-48D3-A52C-34D9115236CE}" dt="2025-05-15T12:25:38.618" v="55" actId="26606"/>
          <ac:cxnSpMkLst>
            <pc:docMk/>
            <pc:sldMk cId="3703604785" sldId="265"/>
            <ac:cxnSpMk id="12" creationId="{085AA86F-6A4D-4BCB-A045-D992CDC2959B}"/>
          </ac:cxnSpMkLst>
        </pc:cxnChg>
        <pc:cxnChg chg="add">
          <ac:chgData name="Ruben Kraan" userId="3ab5a76f85f29f2b" providerId="LiveId" clId="{5A892BF0-0575-48D3-A52C-34D9115236CE}" dt="2025-05-15T12:25:38.618" v="55" actId="26606"/>
          <ac:cxnSpMkLst>
            <pc:docMk/>
            <pc:sldMk cId="3703604785" sldId="265"/>
            <ac:cxnSpMk id="16" creationId="{EE2E603F-4A95-4FE8-BB06-211DFD75DBEF}"/>
          </ac:cxnSpMkLst>
        </pc:cxnChg>
      </pc:sldChg>
      <pc:sldChg chg="addSp delSp modSp new del mod setBg">
        <pc:chgData name="Ruben Kraan" userId="3ab5a76f85f29f2b" providerId="LiveId" clId="{5A892BF0-0575-48D3-A52C-34D9115236CE}" dt="2025-05-15T12:39:16.553" v="252" actId="2696"/>
        <pc:sldMkLst>
          <pc:docMk/>
          <pc:sldMk cId="3543918425" sldId="266"/>
        </pc:sldMkLst>
      </pc:sldChg>
      <pc:sldChg chg="addSp delSp modSp new mod setBg">
        <pc:chgData name="Ruben Kraan" userId="3ab5a76f85f29f2b" providerId="LiveId" clId="{5A892BF0-0575-48D3-A52C-34D9115236CE}" dt="2025-05-15T12:28:01.416" v="73" actId="26606"/>
        <pc:sldMkLst>
          <pc:docMk/>
          <pc:sldMk cId="1335056519" sldId="267"/>
        </pc:sldMkLst>
        <pc:spChg chg="mod">
          <ac:chgData name="Ruben Kraan" userId="3ab5a76f85f29f2b" providerId="LiveId" clId="{5A892BF0-0575-48D3-A52C-34D9115236CE}" dt="2025-05-15T12:28:01.416" v="73" actId="26606"/>
          <ac:spMkLst>
            <pc:docMk/>
            <pc:sldMk cId="1335056519" sldId="267"/>
            <ac:spMk id="2" creationId="{B84DCD00-3D1E-5623-E36F-550EC852C109}"/>
          </ac:spMkLst>
        </pc:spChg>
        <pc:spChg chg="add">
          <ac:chgData name="Ruben Kraan" userId="3ab5a76f85f29f2b" providerId="LiveId" clId="{5A892BF0-0575-48D3-A52C-34D9115236CE}" dt="2025-05-15T12:28:01.416" v="73" actId="26606"/>
          <ac:spMkLst>
            <pc:docMk/>
            <pc:sldMk cId="1335056519" sldId="267"/>
            <ac:spMk id="14" creationId="{33E93247-6229-44AB-A550-739E971E690B}"/>
          </ac:spMkLst>
        </pc:spChg>
        <pc:picChg chg="add mod ord">
          <ac:chgData name="Ruben Kraan" userId="3ab5a76f85f29f2b" providerId="LiveId" clId="{5A892BF0-0575-48D3-A52C-34D9115236CE}" dt="2025-05-15T12:28:01.416" v="73" actId="26606"/>
          <ac:picMkLst>
            <pc:docMk/>
            <pc:sldMk cId="1335056519" sldId="267"/>
            <ac:picMk id="5" creationId="{A3C083C2-48FA-FDB5-9C3A-88EC5B2CF683}"/>
          </ac:picMkLst>
        </pc:picChg>
        <pc:cxnChg chg="add">
          <ac:chgData name="Ruben Kraan" userId="3ab5a76f85f29f2b" providerId="LiveId" clId="{5A892BF0-0575-48D3-A52C-34D9115236CE}" dt="2025-05-15T12:28:01.416" v="73" actId="26606"/>
          <ac:cxnSpMkLst>
            <pc:docMk/>
            <pc:sldMk cId="1335056519" sldId="267"/>
            <ac:cxnSpMk id="10" creationId="{F64F9B95-9045-48D2-B9F3-2927E98F54AA}"/>
          </ac:cxnSpMkLst>
        </pc:cxnChg>
        <pc:cxnChg chg="add">
          <ac:chgData name="Ruben Kraan" userId="3ab5a76f85f29f2b" providerId="LiveId" clId="{5A892BF0-0575-48D3-A52C-34D9115236CE}" dt="2025-05-15T12:28:01.416" v="73" actId="26606"/>
          <ac:cxnSpMkLst>
            <pc:docMk/>
            <pc:sldMk cId="1335056519" sldId="267"/>
            <ac:cxnSpMk id="12" creationId="{085AA86F-6A4D-4BCB-A045-D992CDC2959B}"/>
          </ac:cxnSpMkLst>
        </pc:cxnChg>
        <pc:cxnChg chg="add">
          <ac:chgData name="Ruben Kraan" userId="3ab5a76f85f29f2b" providerId="LiveId" clId="{5A892BF0-0575-48D3-A52C-34D9115236CE}" dt="2025-05-15T12:28:01.416" v="73" actId="26606"/>
          <ac:cxnSpMkLst>
            <pc:docMk/>
            <pc:sldMk cId="1335056519" sldId="267"/>
            <ac:cxnSpMk id="16" creationId="{EE2E603F-4A95-4FE8-BB06-211DFD75DBEF}"/>
          </ac:cxnSpMkLst>
        </pc:cxnChg>
      </pc:sldChg>
      <pc:sldChg chg="addSp delSp modSp new mod setBg">
        <pc:chgData name="Ruben Kraan" userId="3ab5a76f85f29f2b" providerId="LiveId" clId="{5A892BF0-0575-48D3-A52C-34D9115236CE}" dt="2025-05-15T12:28:51.831" v="99" actId="26606"/>
        <pc:sldMkLst>
          <pc:docMk/>
          <pc:sldMk cId="2155061894" sldId="268"/>
        </pc:sldMkLst>
        <pc:spChg chg="mod">
          <ac:chgData name="Ruben Kraan" userId="3ab5a76f85f29f2b" providerId="LiveId" clId="{5A892BF0-0575-48D3-A52C-34D9115236CE}" dt="2025-05-15T12:28:51.831" v="99" actId="26606"/>
          <ac:spMkLst>
            <pc:docMk/>
            <pc:sldMk cId="2155061894" sldId="268"/>
            <ac:spMk id="2" creationId="{1F8C3CC6-772B-AE95-080B-B74EF376CB22}"/>
          </ac:spMkLst>
        </pc:spChg>
        <pc:picChg chg="add mod ord">
          <ac:chgData name="Ruben Kraan" userId="3ab5a76f85f29f2b" providerId="LiveId" clId="{5A892BF0-0575-48D3-A52C-34D9115236CE}" dt="2025-05-15T12:28:51.831" v="99" actId="26606"/>
          <ac:picMkLst>
            <pc:docMk/>
            <pc:sldMk cId="2155061894" sldId="268"/>
            <ac:picMk id="5" creationId="{414AF060-147D-28A9-CE9F-2486255EB3EB}"/>
          </ac:picMkLst>
        </pc:picChg>
      </pc:sldChg>
      <pc:sldChg chg="addSp delSp modSp new mod setBg">
        <pc:chgData name="Ruben Kraan" userId="3ab5a76f85f29f2b" providerId="LiveId" clId="{5A892BF0-0575-48D3-A52C-34D9115236CE}" dt="2025-05-15T12:29:38.351" v="104" actId="26606"/>
        <pc:sldMkLst>
          <pc:docMk/>
          <pc:sldMk cId="938649389" sldId="269"/>
        </pc:sldMkLst>
      </pc:sldChg>
      <pc:sldChg chg="addSp delSp modSp new mod setBg">
        <pc:chgData name="Ruben Kraan" userId="3ab5a76f85f29f2b" providerId="LiveId" clId="{5A892BF0-0575-48D3-A52C-34D9115236CE}" dt="2025-05-15T12:30:02.335" v="109" actId="26606"/>
        <pc:sldMkLst>
          <pc:docMk/>
          <pc:sldMk cId="756821208" sldId="270"/>
        </pc:sldMkLst>
        <pc:spChg chg="mod">
          <ac:chgData name="Ruben Kraan" userId="3ab5a76f85f29f2b" providerId="LiveId" clId="{5A892BF0-0575-48D3-A52C-34D9115236CE}" dt="2025-05-15T12:30:02.335" v="109" actId="26606"/>
          <ac:spMkLst>
            <pc:docMk/>
            <pc:sldMk cId="756821208" sldId="270"/>
            <ac:spMk id="2" creationId="{631A3993-B1AD-8BBE-6941-CC8E01CD8C0A}"/>
          </ac:spMkLst>
        </pc:spChg>
      </pc:sldChg>
      <pc:sldChg chg="addSp delSp modSp new mod setBg">
        <pc:chgData name="Ruben Kraan" userId="3ab5a76f85f29f2b" providerId="LiveId" clId="{5A892BF0-0575-48D3-A52C-34D9115236CE}" dt="2025-05-15T12:30:59.754" v="115" actId="26606"/>
        <pc:sldMkLst>
          <pc:docMk/>
          <pc:sldMk cId="2027142953" sldId="271"/>
        </pc:sldMkLst>
        <pc:spChg chg="mod">
          <ac:chgData name="Ruben Kraan" userId="3ab5a76f85f29f2b" providerId="LiveId" clId="{5A892BF0-0575-48D3-A52C-34D9115236CE}" dt="2025-05-15T12:30:59.754" v="115" actId="26606"/>
          <ac:spMkLst>
            <pc:docMk/>
            <pc:sldMk cId="2027142953" sldId="271"/>
            <ac:spMk id="2" creationId="{4265B8AB-C06A-1792-9E5D-F15762B96B31}"/>
          </ac:spMkLst>
        </pc:spChg>
        <pc:spChg chg="add">
          <ac:chgData name="Ruben Kraan" userId="3ab5a76f85f29f2b" providerId="LiveId" clId="{5A892BF0-0575-48D3-A52C-34D9115236CE}" dt="2025-05-15T12:30:59.754" v="115" actId="26606"/>
          <ac:spMkLst>
            <pc:docMk/>
            <pc:sldMk cId="2027142953" sldId="271"/>
            <ac:spMk id="14" creationId="{33E93247-6229-44AB-A550-739E971E690B}"/>
          </ac:spMkLst>
        </pc:spChg>
        <pc:picChg chg="add mod ord">
          <ac:chgData name="Ruben Kraan" userId="3ab5a76f85f29f2b" providerId="LiveId" clId="{5A892BF0-0575-48D3-A52C-34D9115236CE}" dt="2025-05-15T12:30:59.754" v="115" actId="26606"/>
          <ac:picMkLst>
            <pc:docMk/>
            <pc:sldMk cId="2027142953" sldId="271"/>
            <ac:picMk id="5" creationId="{D17363A9-C95D-9ABC-7394-BB11FFBDD8C2}"/>
          </ac:picMkLst>
        </pc:picChg>
        <pc:cxnChg chg="add">
          <ac:chgData name="Ruben Kraan" userId="3ab5a76f85f29f2b" providerId="LiveId" clId="{5A892BF0-0575-48D3-A52C-34D9115236CE}" dt="2025-05-15T12:30:59.754" v="115" actId="26606"/>
          <ac:cxnSpMkLst>
            <pc:docMk/>
            <pc:sldMk cId="2027142953" sldId="271"/>
            <ac:cxnSpMk id="10" creationId="{F64F9B95-9045-48D2-B9F3-2927E98F54AA}"/>
          </ac:cxnSpMkLst>
        </pc:cxnChg>
        <pc:cxnChg chg="add">
          <ac:chgData name="Ruben Kraan" userId="3ab5a76f85f29f2b" providerId="LiveId" clId="{5A892BF0-0575-48D3-A52C-34D9115236CE}" dt="2025-05-15T12:30:59.754" v="115" actId="26606"/>
          <ac:cxnSpMkLst>
            <pc:docMk/>
            <pc:sldMk cId="2027142953" sldId="271"/>
            <ac:cxnSpMk id="12" creationId="{085AA86F-6A4D-4BCB-A045-D992CDC2959B}"/>
          </ac:cxnSpMkLst>
        </pc:cxnChg>
        <pc:cxnChg chg="add">
          <ac:chgData name="Ruben Kraan" userId="3ab5a76f85f29f2b" providerId="LiveId" clId="{5A892BF0-0575-48D3-A52C-34D9115236CE}" dt="2025-05-15T12:30:59.754" v="115" actId="26606"/>
          <ac:cxnSpMkLst>
            <pc:docMk/>
            <pc:sldMk cId="2027142953" sldId="271"/>
            <ac:cxnSpMk id="16" creationId="{EE2E603F-4A95-4FE8-BB06-211DFD75DBEF}"/>
          </ac:cxnSpMkLst>
        </pc:cxnChg>
      </pc:sldChg>
      <pc:sldChg chg="addSp delSp modSp new mod setBg">
        <pc:chgData name="Ruben Kraan" userId="3ab5a76f85f29f2b" providerId="LiveId" clId="{5A892BF0-0575-48D3-A52C-34D9115236CE}" dt="2025-05-15T12:31:43.548" v="159" actId="26606"/>
        <pc:sldMkLst>
          <pc:docMk/>
          <pc:sldMk cId="2798764012" sldId="272"/>
        </pc:sldMkLst>
        <pc:spChg chg="mod">
          <ac:chgData name="Ruben Kraan" userId="3ab5a76f85f29f2b" providerId="LiveId" clId="{5A892BF0-0575-48D3-A52C-34D9115236CE}" dt="2025-05-15T12:31:43.548" v="159" actId="26606"/>
          <ac:spMkLst>
            <pc:docMk/>
            <pc:sldMk cId="2798764012" sldId="272"/>
            <ac:spMk id="2" creationId="{EB0C9088-58D4-8CA6-5A4A-902C0F44EA94}"/>
          </ac:spMkLst>
        </pc:spChg>
        <pc:spChg chg="add">
          <ac:chgData name="Ruben Kraan" userId="3ab5a76f85f29f2b" providerId="LiveId" clId="{5A892BF0-0575-48D3-A52C-34D9115236CE}" dt="2025-05-15T12:31:43.548" v="159" actId="26606"/>
          <ac:spMkLst>
            <pc:docMk/>
            <pc:sldMk cId="2798764012" sldId="272"/>
            <ac:spMk id="14" creationId="{33E93247-6229-44AB-A550-739E971E690B}"/>
          </ac:spMkLst>
        </pc:spChg>
        <pc:picChg chg="add mod ord">
          <ac:chgData name="Ruben Kraan" userId="3ab5a76f85f29f2b" providerId="LiveId" clId="{5A892BF0-0575-48D3-A52C-34D9115236CE}" dt="2025-05-15T12:31:43.548" v="159" actId="26606"/>
          <ac:picMkLst>
            <pc:docMk/>
            <pc:sldMk cId="2798764012" sldId="272"/>
            <ac:picMk id="5" creationId="{DBBE7B45-3E00-BA7F-E9B8-75B7CF2900DD}"/>
          </ac:picMkLst>
        </pc:picChg>
        <pc:cxnChg chg="add">
          <ac:chgData name="Ruben Kraan" userId="3ab5a76f85f29f2b" providerId="LiveId" clId="{5A892BF0-0575-48D3-A52C-34D9115236CE}" dt="2025-05-15T12:31:43.548" v="159" actId="26606"/>
          <ac:cxnSpMkLst>
            <pc:docMk/>
            <pc:sldMk cId="2798764012" sldId="272"/>
            <ac:cxnSpMk id="10" creationId="{F64F9B95-9045-48D2-B9F3-2927E98F54AA}"/>
          </ac:cxnSpMkLst>
        </pc:cxnChg>
        <pc:cxnChg chg="add">
          <ac:chgData name="Ruben Kraan" userId="3ab5a76f85f29f2b" providerId="LiveId" clId="{5A892BF0-0575-48D3-A52C-34D9115236CE}" dt="2025-05-15T12:31:43.548" v="159" actId="26606"/>
          <ac:cxnSpMkLst>
            <pc:docMk/>
            <pc:sldMk cId="2798764012" sldId="272"/>
            <ac:cxnSpMk id="12" creationId="{085AA86F-6A4D-4BCB-A045-D992CDC2959B}"/>
          </ac:cxnSpMkLst>
        </pc:cxnChg>
        <pc:cxnChg chg="add">
          <ac:chgData name="Ruben Kraan" userId="3ab5a76f85f29f2b" providerId="LiveId" clId="{5A892BF0-0575-48D3-A52C-34D9115236CE}" dt="2025-05-15T12:31:43.548" v="159" actId="26606"/>
          <ac:cxnSpMkLst>
            <pc:docMk/>
            <pc:sldMk cId="2798764012" sldId="272"/>
            <ac:cxnSpMk id="16" creationId="{EE2E603F-4A95-4FE8-BB06-211DFD75DBEF}"/>
          </ac:cxnSpMkLst>
        </pc:cxnChg>
      </pc:sldChg>
      <pc:sldChg chg="addSp delSp modSp new mod setBg">
        <pc:chgData name="Ruben Kraan" userId="3ab5a76f85f29f2b" providerId="LiveId" clId="{5A892BF0-0575-48D3-A52C-34D9115236CE}" dt="2025-05-15T12:32:22.035" v="199" actId="26606"/>
        <pc:sldMkLst>
          <pc:docMk/>
          <pc:sldMk cId="1719955355" sldId="273"/>
        </pc:sldMkLst>
        <pc:spChg chg="mod">
          <ac:chgData name="Ruben Kraan" userId="3ab5a76f85f29f2b" providerId="LiveId" clId="{5A892BF0-0575-48D3-A52C-34D9115236CE}" dt="2025-05-15T12:32:22.035" v="199" actId="26606"/>
          <ac:spMkLst>
            <pc:docMk/>
            <pc:sldMk cId="1719955355" sldId="273"/>
            <ac:spMk id="2" creationId="{10675A92-F65D-6A88-305D-198F7C86BEBC}"/>
          </ac:spMkLst>
        </pc:spChg>
      </pc:sldChg>
      <pc:sldChg chg="addSp delSp modSp new mod setBg setClrOvrMap">
        <pc:chgData name="Ruben Kraan" userId="3ab5a76f85f29f2b" providerId="LiveId" clId="{5A892BF0-0575-48D3-A52C-34D9115236CE}" dt="2025-05-15T12:33:38.759" v="219" actId="20577"/>
        <pc:sldMkLst>
          <pc:docMk/>
          <pc:sldMk cId="619779740" sldId="274"/>
        </pc:sldMkLst>
        <pc:spChg chg="mod">
          <ac:chgData name="Ruben Kraan" userId="3ab5a76f85f29f2b" providerId="LiveId" clId="{5A892BF0-0575-48D3-A52C-34D9115236CE}" dt="2025-05-15T12:33:38.759" v="219" actId="20577"/>
          <ac:spMkLst>
            <pc:docMk/>
            <pc:sldMk cId="619779740" sldId="274"/>
            <ac:spMk id="2" creationId="{6DCB9FB4-2C53-F1CC-7B06-18447E4DE038}"/>
          </ac:spMkLst>
        </pc:spChg>
        <pc:spChg chg="add">
          <ac:chgData name="Ruben Kraan" userId="3ab5a76f85f29f2b" providerId="LiveId" clId="{5A892BF0-0575-48D3-A52C-34D9115236CE}" dt="2025-05-15T12:33:20.023" v="204" actId="26606"/>
          <ac:spMkLst>
            <pc:docMk/>
            <pc:sldMk cId="619779740" sldId="274"/>
            <ac:spMk id="13" creationId="{33E93247-6229-44AB-A550-739E971E690B}"/>
          </ac:spMkLst>
        </pc:spChg>
        <pc:spChg chg="add">
          <ac:chgData name="Ruben Kraan" userId="3ab5a76f85f29f2b" providerId="LiveId" clId="{5A892BF0-0575-48D3-A52C-34D9115236CE}" dt="2025-05-15T12:33:20.023" v="204" actId="26606"/>
          <ac:spMkLst>
            <pc:docMk/>
            <pc:sldMk cId="619779740" sldId="274"/>
            <ac:spMk id="15" creationId="{D21F66AB-6D67-4C86-A415-0B6E4EEC5ABA}"/>
          </ac:spMkLst>
        </pc:spChg>
        <pc:picChg chg="add">
          <ac:chgData name="Ruben Kraan" userId="3ab5a76f85f29f2b" providerId="LiveId" clId="{5A892BF0-0575-48D3-A52C-34D9115236CE}" dt="2025-05-15T12:33:20.023" v="204" actId="26606"/>
          <ac:picMkLst>
            <pc:docMk/>
            <pc:sldMk cId="619779740" sldId="274"/>
            <ac:picMk id="5" creationId="{3FE5A844-2EE2-4F53-FF7C-FB2913F424A4}"/>
          </ac:picMkLst>
        </pc:picChg>
        <pc:cxnChg chg="add">
          <ac:chgData name="Ruben Kraan" userId="3ab5a76f85f29f2b" providerId="LiveId" clId="{5A892BF0-0575-48D3-A52C-34D9115236CE}" dt="2025-05-15T12:33:20.023" v="204" actId="26606"/>
          <ac:cxnSpMkLst>
            <pc:docMk/>
            <pc:sldMk cId="619779740" sldId="274"/>
            <ac:cxnSpMk id="9" creationId="{F64F9B95-9045-48D2-B9F3-2927E98F54AA}"/>
          </ac:cxnSpMkLst>
        </pc:cxnChg>
        <pc:cxnChg chg="add">
          <ac:chgData name="Ruben Kraan" userId="3ab5a76f85f29f2b" providerId="LiveId" clId="{5A892BF0-0575-48D3-A52C-34D9115236CE}" dt="2025-05-15T12:33:20.023" v="204" actId="26606"/>
          <ac:cxnSpMkLst>
            <pc:docMk/>
            <pc:sldMk cId="619779740" sldId="274"/>
            <ac:cxnSpMk id="11" creationId="{085AA86F-6A4D-4BCB-A045-D992CDC2959B}"/>
          </ac:cxnSpMkLst>
        </pc:cxnChg>
        <pc:cxnChg chg="add">
          <ac:chgData name="Ruben Kraan" userId="3ab5a76f85f29f2b" providerId="LiveId" clId="{5A892BF0-0575-48D3-A52C-34D9115236CE}" dt="2025-05-15T12:33:20.023" v="204" actId="26606"/>
          <ac:cxnSpMkLst>
            <pc:docMk/>
            <pc:sldMk cId="619779740" sldId="274"/>
            <ac:cxnSpMk id="17" creationId="{0B66F5E1-B07D-4718-F4B4-5FCE4B7E8F44}"/>
          </ac:cxnSpMkLst>
        </pc:cxnChg>
      </pc:sldChg>
      <pc:sldChg chg="addSp delSp modSp new mod setBg">
        <pc:chgData name="Ruben Kraan" userId="3ab5a76f85f29f2b" providerId="LiveId" clId="{5A892BF0-0575-48D3-A52C-34D9115236CE}" dt="2025-05-15T12:35:06.342" v="233" actId="26606"/>
        <pc:sldMkLst>
          <pc:docMk/>
          <pc:sldMk cId="2559398481" sldId="275"/>
        </pc:sldMkLst>
        <pc:spChg chg="mod">
          <ac:chgData name="Ruben Kraan" userId="3ab5a76f85f29f2b" providerId="LiveId" clId="{5A892BF0-0575-48D3-A52C-34D9115236CE}" dt="2025-05-15T12:35:06.342" v="233" actId="26606"/>
          <ac:spMkLst>
            <pc:docMk/>
            <pc:sldMk cId="2559398481" sldId="275"/>
            <ac:spMk id="2" creationId="{008E8E41-AD91-4E51-CE98-2ADE20E379D8}"/>
          </ac:spMkLst>
        </pc:spChg>
        <pc:spChg chg="add">
          <ac:chgData name="Ruben Kraan" userId="3ab5a76f85f29f2b" providerId="LiveId" clId="{5A892BF0-0575-48D3-A52C-34D9115236CE}" dt="2025-05-15T12:35:06.342" v="233" actId="26606"/>
          <ac:spMkLst>
            <pc:docMk/>
            <pc:sldMk cId="2559398481" sldId="275"/>
            <ac:spMk id="14" creationId="{33E93247-6229-44AB-A550-739E971E690B}"/>
          </ac:spMkLst>
        </pc:spChg>
        <pc:picChg chg="add mod ord">
          <ac:chgData name="Ruben Kraan" userId="3ab5a76f85f29f2b" providerId="LiveId" clId="{5A892BF0-0575-48D3-A52C-34D9115236CE}" dt="2025-05-15T12:35:06.342" v="233" actId="26606"/>
          <ac:picMkLst>
            <pc:docMk/>
            <pc:sldMk cId="2559398481" sldId="275"/>
            <ac:picMk id="5" creationId="{61E43BB6-020F-06F8-834E-67B14F47DFDC}"/>
          </ac:picMkLst>
        </pc:picChg>
        <pc:cxnChg chg="add">
          <ac:chgData name="Ruben Kraan" userId="3ab5a76f85f29f2b" providerId="LiveId" clId="{5A892BF0-0575-48D3-A52C-34D9115236CE}" dt="2025-05-15T12:35:06.342" v="233" actId="26606"/>
          <ac:cxnSpMkLst>
            <pc:docMk/>
            <pc:sldMk cId="2559398481" sldId="275"/>
            <ac:cxnSpMk id="10" creationId="{F64F9B95-9045-48D2-B9F3-2927E98F54AA}"/>
          </ac:cxnSpMkLst>
        </pc:cxnChg>
        <pc:cxnChg chg="add">
          <ac:chgData name="Ruben Kraan" userId="3ab5a76f85f29f2b" providerId="LiveId" clId="{5A892BF0-0575-48D3-A52C-34D9115236CE}" dt="2025-05-15T12:35:06.342" v="233" actId="26606"/>
          <ac:cxnSpMkLst>
            <pc:docMk/>
            <pc:sldMk cId="2559398481" sldId="275"/>
            <ac:cxnSpMk id="12" creationId="{085AA86F-6A4D-4BCB-A045-D992CDC2959B}"/>
          </ac:cxnSpMkLst>
        </pc:cxnChg>
        <pc:cxnChg chg="add">
          <ac:chgData name="Ruben Kraan" userId="3ab5a76f85f29f2b" providerId="LiveId" clId="{5A892BF0-0575-48D3-A52C-34D9115236CE}" dt="2025-05-15T12:35:06.342" v="233" actId="26606"/>
          <ac:cxnSpMkLst>
            <pc:docMk/>
            <pc:sldMk cId="2559398481" sldId="275"/>
            <ac:cxnSpMk id="16" creationId="{EE2E603F-4A95-4FE8-BB06-211DFD75DBEF}"/>
          </ac:cxnSpMkLst>
        </pc:cxnChg>
      </pc:sldChg>
      <pc:sldChg chg="addSp delSp modSp new mod setBg">
        <pc:chgData name="Ruben Kraan" userId="3ab5a76f85f29f2b" providerId="LiveId" clId="{5A892BF0-0575-48D3-A52C-34D9115236CE}" dt="2025-05-15T12:35:52.028" v="239" actId="26606"/>
        <pc:sldMkLst>
          <pc:docMk/>
          <pc:sldMk cId="790417125" sldId="276"/>
        </pc:sldMkLst>
        <pc:spChg chg="mod">
          <ac:chgData name="Ruben Kraan" userId="3ab5a76f85f29f2b" providerId="LiveId" clId="{5A892BF0-0575-48D3-A52C-34D9115236CE}" dt="2025-05-15T12:35:52.028" v="239" actId="26606"/>
          <ac:spMkLst>
            <pc:docMk/>
            <pc:sldMk cId="790417125" sldId="276"/>
            <ac:spMk id="2" creationId="{616A1D9F-04A4-4F91-B1B0-D9B65113021F}"/>
          </ac:spMkLst>
        </pc:spChg>
        <pc:spChg chg="add">
          <ac:chgData name="Ruben Kraan" userId="3ab5a76f85f29f2b" providerId="LiveId" clId="{5A892BF0-0575-48D3-A52C-34D9115236CE}" dt="2025-05-15T12:35:52.028" v="239" actId="26606"/>
          <ac:spMkLst>
            <pc:docMk/>
            <pc:sldMk cId="790417125" sldId="276"/>
            <ac:spMk id="14" creationId="{33E93247-6229-44AB-A550-739E971E690B}"/>
          </ac:spMkLst>
        </pc:spChg>
        <pc:picChg chg="add mod ord">
          <ac:chgData name="Ruben Kraan" userId="3ab5a76f85f29f2b" providerId="LiveId" clId="{5A892BF0-0575-48D3-A52C-34D9115236CE}" dt="2025-05-15T12:35:52.028" v="239" actId="26606"/>
          <ac:picMkLst>
            <pc:docMk/>
            <pc:sldMk cId="790417125" sldId="276"/>
            <ac:picMk id="5" creationId="{DB229204-2A20-3B2B-4EA2-9C8AAFA0EEDC}"/>
          </ac:picMkLst>
        </pc:picChg>
        <pc:cxnChg chg="add">
          <ac:chgData name="Ruben Kraan" userId="3ab5a76f85f29f2b" providerId="LiveId" clId="{5A892BF0-0575-48D3-A52C-34D9115236CE}" dt="2025-05-15T12:35:52.028" v="239" actId="26606"/>
          <ac:cxnSpMkLst>
            <pc:docMk/>
            <pc:sldMk cId="790417125" sldId="276"/>
            <ac:cxnSpMk id="10" creationId="{F64F9B95-9045-48D2-B9F3-2927E98F54AA}"/>
          </ac:cxnSpMkLst>
        </pc:cxnChg>
        <pc:cxnChg chg="add">
          <ac:chgData name="Ruben Kraan" userId="3ab5a76f85f29f2b" providerId="LiveId" clId="{5A892BF0-0575-48D3-A52C-34D9115236CE}" dt="2025-05-15T12:35:52.028" v="239" actId="26606"/>
          <ac:cxnSpMkLst>
            <pc:docMk/>
            <pc:sldMk cId="790417125" sldId="276"/>
            <ac:cxnSpMk id="12" creationId="{085AA86F-6A4D-4BCB-A045-D992CDC2959B}"/>
          </ac:cxnSpMkLst>
        </pc:cxnChg>
        <pc:cxnChg chg="add">
          <ac:chgData name="Ruben Kraan" userId="3ab5a76f85f29f2b" providerId="LiveId" clId="{5A892BF0-0575-48D3-A52C-34D9115236CE}" dt="2025-05-15T12:35:52.028" v="239" actId="26606"/>
          <ac:cxnSpMkLst>
            <pc:docMk/>
            <pc:sldMk cId="790417125" sldId="276"/>
            <ac:cxnSpMk id="16" creationId="{EE2E603F-4A95-4FE8-BB06-211DFD75DBEF}"/>
          </ac:cxnSpMkLst>
        </pc:cxnChg>
      </pc:sldChg>
      <pc:sldChg chg="addSp delSp modSp new mod setBg">
        <pc:chgData name="Ruben Kraan" userId="3ab5a76f85f29f2b" providerId="LiveId" clId="{5A892BF0-0575-48D3-A52C-34D9115236CE}" dt="2025-05-15T12:36:14.630" v="244" actId="26606"/>
        <pc:sldMkLst>
          <pc:docMk/>
          <pc:sldMk cId="2000724419" sldId="277"/>
        </pc:sldMkLst>
      </pc:sldChg>
      <pc:sldChg chg="addSp delSp modSp new mod setBg">
        <pc:chgData name="Ruben Kraan" userId="3ab5a76f85f29f2b" providerId="LiveId" clId="{5A892BF0-0575-48D3-A52C-34D9115236CE}" dt="2025-05-15T12:37:01.453" v="249" actId="26606"/>
        <pc:sldMkLst>
          <pc:docMk/>
          <pc:sldMk cId="1899570006" sldId="278"/>
        </pc:sldMkLst>
        <pc:spChg chg="mod">
          <ac:chgData name="Ruben Kraan" userId="3ab5a76f85f29f2b" providerId="LiveId" clId="{5A892BF0-0575-48D3-A52C-34D9115236CE}" dt="2025-05-15T12:37:01.453" v="249" actId="26606"/>
          <ac:spMkLst>
            <pc:docMk/>
            <pc:sldMk cId="1899570006" sldId="278"/>
            <ac:spMk id="2" creationId="{68FE4E75-C673-3052-6651-32EDF93474B2}"/>
          </ac:spMkLst>
        </pc:spChg>
        <pc:spChg chg="add">
          <ac:chgData name="Ruben Kraan" userId="3ab5a76f85f29f2b" providerId="LiveId" clId="{5A892BF0-0575-48D3-A52C-34D9115236CE}" dt="2025-05-15T12:37:01.453" v="249" actId="26606"/>
          <ac:spMkLst>
            <pc:docMk/>
            <pc:sldMk cId="1899570006" sldId="278"/>
            <ac:spMk id="14" creationId="{33E93247-6229-44AB-A550-739E971E690B}"/>
          </ac:spMkLst>
        </pc:spChg>
        <pc:picChg chg="add mod ord">
          <ac:chgData name="Ruben Kraan" userId="3ab5a76f85f29f2b" providerId="LiveId" clId="{5A892BF0-0575-48D3-A52C-34D9115236CE}" dt="2025-05-15T12:37:01.453" v="249" actId="26606"/>
          <ac:picMkLst>
            <pc:docMk/>
            <pc:sldMk cId="1899570006" sldId="278"/>
            <ac:picMk id="5" creationId="{31CAC1FA-2F75-335A-B269-B5954185A965}"/>
          </ac:picMkLst>
        </pc:picChg>
        <pc:cxnChg chg="add">
          <ac:chgData name="Ruben Kraan" userId="3ab5a76f85f29f2b" providerId="LiveId" clId="{5A892BF0-0575-48D3-A52C-34D9115236CE}" dt="2025-05-15T12:37:01.453" v="249" actId="26606"/>
          <ac:cxnSpMkLst>
            <pc:docMk/>
            <pc:sldMk cId="1899570006" sldId="278"/>
            <ac:cxnSpMk id="10" creationId="{F64F9B95-9045-48D2-B9F3-2927E98F54AA}"/>
          </ac:cxnSpMkLst>
        </pc:cxnChg>
        <pc:cxnChg chg="add">
          <ac:chgData name="Ruben Kraan" userId="3ab5a76f85f29f2b" providerId="LiveId" clId="{5A892BF0-0575-48D3-A52C-34D9115236CE}" dt="2025-05-15T12:37:01.453" v="249" actId="26606"/>
          <ac:cxnSpMkLst>
            <pc:docMk/>
            <pc:sldMk cId="1899570006" sldId="278"/>
            <ac:cxnSpMk id="12" creationId="{085AA86F-6A4D-4BCB-A045-D992CDC2959B}"/>
          </ac:cxnSpMkLst>
        </pc:cxnChg>
        <pc:cxnChg chg="add">
          <ac:chgData name="Ruben Kraan" userId="3ab5a76f85f29f2b" providerId="LiveId" clId="{5A892BF0-0575-48D3-A52C-34D9115236CE}" dt="2025-05-15T12:37:01.453" v="249" actId="26606"/>
          <ac:cxnSpMkLst>
            <pc:docMk/>
            <pc:sldMk cId="1899570006" sldId="278"/>
            <ac:cxnSpMk id="16" creationId="{EE2E603F-4A95-4FE8-BB06-211DFD75DBEF}"/>
          </ac:cxnSpMkLst>
        </pc:cxnChg>
      </pc:sldChg>
      <pc:sldChg chg="addSp delSp modSp new mod setBg">
        <pc:chgData name="Ruben Kraan" userId="3ab5a76f85f29f2b" providerId="LiveId" clId="{5A892BF0-0575-48D3-A52C-34D9115236CE}" dt="2025-05-15T12:41:55.272" v="258" actId="26606"/>
        <pc:sldMkLst>
          <pc:docMk/>
          <pc:sldMk cId="1912125781" sldId="279"/>
        </pc:sldMkLst>
        <pc:spChg chg="mod">
          <ac:chgData name="Ruben Kraan" userId="3ab5a76f85f29f2b" providerId="LiveId" clId="{5A892BF0-0575-48D3-A52C-34D9115236CE}" dt="2025-05-15T12:41:55.272" v="258" actId="26606"/>
          <ac:spMkLst>
            <pc:docMk/>
            <pc:sldMk cId="1912125781" sldId="279"/>
            <ac:spMk id="2" creationId="{A274EBFE-B01B-7CBB-F665-A900E7A72979}"/>
          </ac:spMkLst>
        </pc:spChg>
        <pc:picChg chg="add mod ord">
          <ac:chgData name="Ruben Kraan" userId="3ab5a76f85f29f2b" providerId="LiveId" clId="{5A892BF0-0575-48D3-A52C-34D9115236CE}" dt="2025-05-15T12:41:55.272" v="258" actId="26606"/>
          <ac:picMkLst>
            <pc:docMk/>
            <pc:sldMk cId="1912125781" sldId="279"/>
            <ac:picMk id="9" creationId="{0B6FDF3C-05A8-52BF-A0EC-DBA96670D8F4}"/>
          </ac:picMkLst>
        </pc:picChg>
      </pc:sldChg>
      <pc:sldChg chg="addSp delSp modSp new mod setBg">
        <pc:chgData name="Ruben Kraan" userId="3ab5a76f85f29f2b" providerId="LiveId" clId="{5A892BF0-0575-48D3-A52C-34D9115236CE}" dt="2025-05-15T12:42:12.086" v="263" actId="26606"/>
        <pc:sldMkLst>
          <pc:docMk/>
          <pc:sldMk cId="1042045808" sldId="280"/>
        </pc:sldMkLst>
      </pc:sldChg>
      <pc:sldChg chg="addSp delSp modSp new mod setBg">
        <pc:chgData name="Ruben Kraan" userId="3ab5a76f85f29f2b" providerId="LiveId" clId="{5A892BF0-0575-48D3-A52C-34D9115236CE}" dt="2025-05-15T12:42:47.058" v="267" actId="26606"/>
        <pc:sldMkLst>
          <pc:docMk/>
          <pc:sldMk cId="1847974861" sldId="281"/>
        </pc:sldMkLst>
        <pc:spChg chg="mod">
          <ac:chgData name="Ruben Kraan" userId="3ab5a76f85f29f2b" providerId="LiveId" clId="{5A892BF0-0575-48D3-A52C-34D9115236CE}" dt="2025-05-15T12:42:47.058" v="267" actId="26606"/>
          <ac:spMkLst>
            <pc:docMk/>
            <pc:sldMk cId="1847974861" sldId="281"/>
            <ac:spMk id="2" creationId="{E39778B1-2783-D94C-D6A3-31B9454B71C6}"/>
          </ac:spMkLst>
        </pc:spChg>
        <pc:spChg chg="add">
          <ac:chgData name="Ruben Kraan" userId="3ab5a76f85f29f2b" providerId="LiveId" clId="{5A892BF0-0575-48D3-A52C-34D9115236CE}" dt="2025-05-15T12:42:47.058" v="267" actId="26606"/>
          <ac:spMkLst>
            <pc:docMk/>
            <pc:sldMk cId="1847974861" sldId="281"/>
            <ac:spMk id="14" creationId="{33E93247-6229-44AB-A550-739E971E690B}"/>
          </ac:spMkLst>
        </pc:spChg>
        <pc:picChg chg="add">
          <ac:chgData name="Ruben Kraan" userId="3ab5a76f85f29f2b" providerId="LiveId" clId="{5A892BF0-0575-48D3-A52C-34D9115236CE}" dt="2025-05-15T12:42:47.058" v="267" actId="26606"/>
          <ac:picMkLst>
            <pc:docMk/>
            <pc:sldMk cId="1847974861" sldId="281"/>
            <ac:picMk id="7" creationId="{A8A3C971-BA6B-1EC3-B368-E45B1F63F7FD}"/>
          </ac:picMkLst>
        </pc:picChg>
        <pc:cxnChg chg="add">
          <ac:chgData name="Ruben Kraan" userId="3ab5a76f85f29f2b" providerId="LiveId" clId="{5A892BF0-0575-48D3-A52C-34D9115236CE}" dt="2025-05-15T12:42:47.058" v="267" actId="26606"/>
          <ac:cxnSpMkLst>
            <pc:docMk/>
            <pc:sldMk cId="1847974861" sldId="281"/>
            <ac:cxnSpMk id="10" creationId="{F64F9B95-9045-48D2-B9F3-2927E98F54AA}"/>
          </ac:cxnSpMkLst>
        </pc:cxnChg>
        <pc:cxnChg chg="add">
          <ac:chgData name="Ruben Kraan" userId="3ab5a76f85f29f2b" providerId="LiveId" clId="{5A892BF0-0575-48D3-A52C-34D9115236CE}" dt="2025-05-15T12:42:47.058" v="267" actId="26606"/>
          <ac:cxnSpMkLst>
            <pc:docMk/>
            <pc:sldMk cId="1847974861" sldId="281"/>
            <ac:cxnSpMk id="12" creationId="{085AA86F-6A4D-4BCB-A045-D992CDC2959B}"/>
          </ac:cxnSpMkLst>
        </pc:cxnChg>
        <pc:cxnChg chg="add">
          <ac:chgData name="Ruben Kraan" userId="3ab5a76f85f29f2b" providerId="LiveId" clId="{5A892BF0-0575-48D3-A52C-34D9115236CE}" dt="2025-05-15T12:42:47.058" v="267" actId="26606"/>
          <ac:cxnSpMkLst>
            <pc:docMk/>
            <pc:sldMk cId="1847974861" sldId="281"/>
            <ac:cxnSpMk id="16" creationId="{EE2E603F-4A95-4FE8-BB06-211DFD75DBEF}"/>
          </ac:cxnSpMkLst>
        </pc:cxnChg>
        <pc:cxnChg chg="add">
          <ac:chgData name="Ruben Kraan" userId="3ab5a76f85f29f2b" providerId="LiveId" clId="{5A892BF0-0575-48D3-A52C-34D9115236CE}" dt="2025-05-15T12:42:47.058" v="267" actId="26606"/>
          <ac:cxnSpMkLst>
            <pc:docMk/>
            <pc:sldMk cId="1847974861" sldId="281"/>
            <ac:cxnSpMk id="18" creationId="{D7CC41EB-2D81-4303-9171-6401B388BA35}"/>
          </ac:cxnSpMkLst>
        </pc:cxnChg>
      </pc:sldChg>
      <pc:sldChg chg="addSp modSp new mod setBg">
        <pc:chgData name="Ruben Kraan" userId="3ab5a76f85f29f2b" providerId="LiveId" clId="{5A892BF0-0575-48D3-A52C-34D9115236CE}" dt="2025-05-15T12:52:22.436" v="328" actId="26606"/>
        <pc:sldMkLst>
          <pc:docMk/>
          <pc:sldMk cId="4233192884" sldId="282"/>
        </pc:sldMkLst>
        <pc:spChg chg="mod">
          <ac:chgData name="Ruben Kraan" userId="3ab5a76f85f29f2b" providerId="LiveId" clId="{5A892BF0-0575-48D3-A52C-34D9115236CE}" dt="2025-05-15T12:52:22.436" v="328" actId="26606"/>
          <ac:spMkLst>
            <pc:docMk/>
            <pc:sldMk cId="4233192884" sldId="282"/>
            <ac:spMk id="2" creationId="{74B221E3-9470-C602-20B6-E31B012D5347}"/>
          </ac:spMkLst>
        </pc:spChg>
        <pc:spChg chg="mod">
          <ac:chgData name="Ruben Kraan" userId="3ab5a76f85f29f2b" providerId="LiveId" clId="{5A892BF0-0575-48D3-A52C-34D9115236CE}" dt="2025-05-15T12:52:22.436" v="328" actId="26606"/>
          <ac:spMkLst>
            <pc:docMk/>
            <pc:sldMk cId="4233192884" sldId="282"/>
            <ac:spMk id="3" creationId="{F89D1D05-7038-684B-5D12-1F88072D3E56}"/>
          </ac:spMkLst>
        </pc:spChg>
        <pc:spChg chg="add">
          <ac:chgData name="Ruben Kraan" userId="3ab5a76f85f29f2b" providerId="LiveId" clId="{5A892BF0-0575-48D3-A52C-34D9115236CE}" dt="2025-05-15T12:52:22.436" v="328" actId="26606"/>
          <ac:spMkLst>
            <pc:docMk/>
            <pc:sldMk cId="4233192884" sldId="282"/>
            <ac:spMk id="10" creationId="{E49D7415-2F11-44C2-B6AA-13A25B6814B9}"/>
          </ac:spMkLst>
        </pc:spChg>
        <pc:picChg chg="add">
          <ac:chgData name="Ruben Kraan" userId="3ab5a76f85f29f2b" providerId="LiveId" clId="{5A892BF0-0575-48D3-A52C-34D9115236CE}" dt="2025-05-15T12:52:22.436" v="328" actId="26606"/>
          <ac:picMkLst>
            <pc:docMk/>
            <pc:sldMk cId="4233192884" sldId="282"/>
            <ac:picMk id="7" creationId="{ABDC4362-15C8-CE2A-E66E-DA15B7531EEB}"/>
          </ac:picMkLst>
        </pc:picChg>
        <pc:cxnChg chg="add">
          <ac:chgData name="Ruben Kraan" userId="3ab5a76f85f29f2b" providerId="LiveId" clId="{5A892BF0-0575-48D3-A52C-34D9115236CE}" dt="2025-05-15T12:52:22.436" v="328" actId="26606"/>
          <ac:cxnSpMkLst>
            <pc:docMk/>
            <pc:sldMk cId="4233192884" sldId="282"/>
            <ac:cxnSpMk id="12" creationId="{40ADC89C-EB4E-4AA5-ABBD-448BEC5FA3C4}"/>
          </ac:cxnSpMkLst>
        </pc:cxnChg>
      </pc:sldChg>
      <pc:sldChg chg="addSp delSp modSp new mod setBg">
        <pc:chgData name="Ruben Kraan" userId="3ab5a76f85f29f2b" providerId="LiveId" clId="{5A892BF0-0575-48D3-A52C-34D9115236CE}" dt="2025-05-15T12:57:25.780" v="344" actId="20577"/>
        <pc:sldMkLst>
          <pc:docMk/>
          <pc:sldMk cId="2125150405" sldId="283"/>
        </pc:sldMkLst>
        <pc:spChg chg="mod">
          <ac:chgData name="Ruben Kraan" userId="3ab5a76f85f29f2b" providerId="LiveId" clId="{5A892BF0-0575-48D3-A52C-34D9115236CE}" dt="2025-05-15T12:57:17.844" v="342" actId="26606"/>
          <ac:spMkLst>
            <pc:docMk/>
            <pc:sldMk cId="2125150405" sldId="283"/>
            <ac:spMk id="2" creationId="{08308226-F27C-417C-1B7C-A0C0D6E780B5}"/>
          </ac:spMkLst>
        </pc:spChg>
        <pc:spChg chg="add mod">
          <ac:chgData name="Ruben Kraan" userId="3ab5a76f85f29f2b" providerId="LiveId" clId="{5A892BF0-0575-48D3-A52C-34D9115236CE}" dt="2025-05-15T12:57:25.780" v="344" actId="20577"/>
          <ac:spMkLst>
            <pc:docMk/>
            <pc:sldMk cId="2125150405" sldId="283"/>
            <ac:spMk id="6" creationId="{E6A8FC2C-C628-28D4-6B17-D05048DA664E}"/>
          </ac:spMkLst>
        </pc:spChg>
        <pc:spChg chg="add">
          <ac:chgData name="Ruben Kraan" userId="3ab5a76f85f29f2b" providerId="LiveId" clId="{5A892BF0-0575-48D3-A52C-34D9115236CE}" dt="2025-05-15T12:57:17.844" v="342" actId="26606"/>
          <ac:spMkLst>
            <pc:docMk/>
            <pc:sldMk cId="2125150405" sldId="283"/>
            <ac:spMk id="23" creationId="{E49D7415-2F11-44C2-B6AA-13A25B6814B9}"/>
          </ac:spMkLst>
        </pc:spChg>
        <pc:picChg chg="add mod ord">
          <ac:chgData name="Ruben Kraan" userId="3ab5a76f85f29f2b" providerId="LiveId" clId="{5A892BF0-0575-48D3-A52C-34D9115236CE}" dt="2025-05-15T12:57:17.844" v="342" actId="26606"/>
          <ac:picMkLst>
            <pc:docMk/>
            <pc:sldMk cId="2125150405" sldId="283"/>
            <ac:picMk id="5" creationId="{AD97CA93-906E-9F98-EC43-B6665600A97A}"/>
          </ac:picMkLst>
        </pc:picChg>
        <pc:cxnChg chg="add">
          <ac:chgData name="Ruben Kraan" userId="3ab5a76f85f29f2b" providerId="LiveId" clId="{5A892BF0-0575-48D3-A52C-34D9115236CE}" dt="2025-05-15T12:57:17.844" v="342" actId="26606"/>
          <ac:cxnSpMkLst>
            <pc:docMk/>
            <pc:sldMk cId="2125150405" sldId="283"/>
            <ac:cxnSpMk id="25" creationId="{D2E57F3D-33BE-4306-87E6-245763719516}"/>
          </ac:cxnSpMkLst>
        </pc:cxnChg>
      </pc:sldChg>
      <pc:sldChg chg="addSp delSp modSp new mod setBg">
        <pc:chgData name="Ruben Kraan" userId="3ab5a76f85f29f2b" providerId="LiveId" clId="{5A892BF0-0575-48D3-A52C-34D9115236CE}" dt="2025-05-15T13:01:02.699" v="380" actId="26606"/>
        <pc:sldMkLst>
          <pc:docMk/>
          <pc:sldMk cId="644596059" sldId="284"/>
        </pc:sldMkLst>
        <pc:spChg chg="mod">
          <ac:chgData name="Ruben Kraan" userId="3ab5a76f85f29f2b" providerId="LiveId" clId="{5A892BF0-0575-48D3-A52C-34D9115236CE}" dt="2025-05-15T13:01:02.699" v="380" actId="26606"/>
          <ac:spMkLst>
            <pc:docMk/>
            <pc:sldMk cId="644596059" sldId="284"/>
            <ac:spMk id="2" creationId="{3AC26E14-1747-BA14-23A1-420A8D110925}"/>
          </ac:spMkLst>
        </pc:spChg>
      </pc:sldChg>
      <pc:sldChg chg="addSp delSp modSp new mod setBg">
        <pc:chgData name="Ruben Kraan" userId="3ab5a76f85f29f2b" providerId="LiveId" clId="{5A892BF0-0575-48D3-A52C-34D9115236CE}" dt="2025-05-15T13:00:58.566" v="379" actId="26606"/>
        <pc:sldMkLst>
          <pc:docMk/>
          <pc:sldMk cId="1110677259" sldId="285"/>
        </pc:sldMkLst>
        <pc:spChg chg="mod">
          <ac:chgData name="Ruben Kraan" userId="3ab5a76f85f29f2b" providerId="LiveId" clId="{5A892BF0-0575-48D3-A52C-34D9115236CE}" dt="2025-05-15T13:00:58.566" v="379" actId="26606"/>
          <ac:spMkLst>
            <pc:docMk/>
            <pc:sldMk cId="1110677259" sldId="285"/>
            <ac:spMk id="2" creationId="{FBE72D61-DEF7-BF4B-09C4-EFE1BDCD8244}"/>
          </ac:spMkLst>
        </pc:spChg>
        <pc:spChg chg="add">
          <ac:chgData name="Ruben Kraan" userId="3ab5a76f85f29f2b" providerId="LiveId" clId="{5A892BF0-0575-48D3-A52C-34D9115236CE}" dt="2025-05-15T13:00:58.566" v="379" actId="26606"/>
          <ac:spMkLst>
            <pc:docMk/>
            <pc:sldMk cId="1110677259" sldId="285"/>
            <ac:spMk id="14" creationId="{33E93247-6229-44AB-A550-739E971E690B}"/>
          </ac:spMkLst>
        </pc:spChg>
        <pc:picChg chg="add mod">
          <ac:chgData name="Ruben Kraan" userId="3ab5a76f85f29f2b" providerId="LiveId" clId="{5A892BF0-0575-48D3-A52C-34D9115236CE}" dt="2025-05-15T13:00:58.566" v="379" actId="26606"/>
          <ac:picMkLst>
            <pc:docMk/>
            <pc:sldMk cId="1110677259" sldId="285"/>
            <ac:picMk id="5" creationId="{B6EECB5C-46EB-871E-185D-19CFC4F846E1}"/>
          </ac:picMkLst>
        </pc:picChg>
        <pc:cxnChg chg="add">
          <ac:chgData name="Ruben Kraan" userId="3ab5a76f85f29f2b" providerId="LiveId" clId="{5A892BF0-0575-48D3-A52C-34D9115236CE}" dt="2025-05-15T13:00:58.566" v="379" actId="26606"/>
          <ac:cxnSpMkLst>
            <pc:docMk/>
            <pc:sldMk cId="1110677259" sldId="285"/>
            <ac:cxnSpMk id="10" creationId="{F64F9B95-9045-48D2-B9F3-2927E98F54AA}"/>
          </ac:cxnSpMkLst>
        </pc:cxnChg>
        <pc:cxnChg chg="add">
          <ac:chgData name="Ruben Kraan" userId="3ab5a76f85f29f2b" providerId="LiveId" clId="{5A892BF0-0575-48D3-A52C-34D9115236CE}" dt="2025-05-15T13:00:58.566" v="379" actId="26606"/>
          <ac:cxnSpMkLst>
            <pc:docMk/>
            <pc:sldMk cId="1110677259" sldId="285"/>
            <ac:cxnSpMk id="12" creationId="{085AA86F-6A4D-4BCB-A045-D992CDC2959B}"/>
          </ac:cxnSpMkLst>
        </pc:cxnChg>
        <pc:cxnChg chg="add">
          <ac:chgData name="Ruben Kraan" userId="3ab5a76f85f29f2b" providerId="LiveId" clId="{5A892BF0-0575-48D3-A52C-34D9115236CE}" dt="2025-05-15T13:00:58.566" v="379" actId="26606"/>
          <ac:cxnSpMkLst>
            <pc:docMk/>
            <pc:sldMk cId="1110677259" sldId="285"/>
            <ac:cxnSpMk id="16" creationId="{EE2E603F-4A95-4FE8-BB06-211DFD75DBEF}"/>
          </ac:cxnSpMkLst>
        </pc:cxnChg>
      </pc:sldChg>
      <pc:sldChg chg="addSp modSp new mod setBg">
        <pc:chgData name="Ruben Kraan" userId="3ab5a76f85f29f2b" providerId="LiveId" clId="{5A892BF0-0575-48D3-A52C-34D9115236CE}" dt="2025-05-15T13:02:41.223" v="402" actId="26606"/>
        <pc:sldMkLst>
          <pc:docMk/>
          <pc:sldMk cId="1114139399" sldId="286"/>
        </pc:sldMkLst>
        <pc:spChg chg="mod">
          <ac:chgData name="Ruben Kraan" userId="3ab5a76f85f29f2b" providerId="LiveId" clId="{5A892BF0-0575-48D3-A52C-34D9115236CE}" dt="2025-05-15T13:02:41.223" v="402" actId="26606"/>
          <ac:spMkLst>
            <pc:docMk/>
            <pc:sldMk cId="1114139399" sldId="286"/>
            <ac:spMk id="2" creationId="{5ED963CB-1779-4BF3-3340-90865478B88B}"/>
          </ac:spMkLst>
        </pc:spChg>
        <pc:spChg chg="mod">
          <ac:chgData name="Ruben Kraan" userId="3ab5a76f85f29f2b" providerId="LiveId" clId="{5A892BF0-0575-48D3-A52C-34D9115236CE}" dt="2025-05-15T13:02:41.223" v="402" actId="26606"/>
          <ac:spMkLst>
            <pc:docMk/>
            <pc:sldMk cId="1114139399" sldId="286"/>
            <ac:spMk id="3" creationId="{94B1BCE9-2F5D-2197-D878-1BA7829DB2C8}"/>
          </ac:spMkLst>
        </pc:spChg>
        <pc:spChg chg="add">
          <ac:chgData name="Ruben Kraan" userId="3ab5a76f85f29f2b" providerId="LiveId" clId="{5A892BF0-0575-48D3-A52C-34D9115236CE}" dt="2025-05-15T13:02:41.223" v="402" actId="26606"/>
          <ac:spMkLst>
            <pc:docMk/>
            <pc:sldMk cId="1114139399" sldId="286"/>
            <ac:spMk id="8" creationId="{5F710FDB-0919-493E-8539-8240C23F1EB2}"/>
          </ac:spMkLst>
        </pc:spChg>
        <pc:cxnChg chg="add">
          <ac:chgData name="Ruben Kraan" userId="3ab5a76f85f29f2b" providerId="LiveId" clId="{5A892BF0-0575-48D3-A52C-34D9115236CE}" dt="2025-05-15T13:02:41.223" v="402" actId="26606"/>
          <ac:cxnSpMkLst>
            <pc:docMk/>
            <pc:sldMk cId="1114139399" sldId="286"/>
            <ac:cxnSpMk id="10" creationId="{0AFF0B6C-73E2-4B40-9280-938C14922C87}"/>
          </ac:cxnSpMkLst>
        </pc:cxnChg>
      </pc:sldChg>
      <pc:sldChg chg="addSp delSp modSp new mod setBg">
        <pc:chgData name="Ruben Kraan" userId="3ab5a76f85f29f2b" providerId="LiveId" clId="{5A892BF0-0575-48D3-A52C-34D9115236CE}" dt="2025-05-15T13:02:35.928" v="401" actId="26606"/>
        <pc:sldMkLst>
          <pc:docMk/>
          <pc:sldMk cId="3531832425" sldId="287"/>
        </pc:sldMkLst>
        <pc:spChg chg="mod">
          <ac:chgData name="Ruben Kraan" userId="3ab5a76f85f29f2b" providerId="LiveId" clId="{5A892BF0-0575-48D3-A52C-34D9115236CE}" dt="2025-05-15T13:02:35.928" v="401" actId="26606"/>
          <ac:spMkLst>
            <pc:docMk/>
            <pc:sldMk cId="3531832425" sldId="287"/>
            <ac:spMk id="2" creationId="{68CAD737-A674-59D6-6C5E-07939222E449}"/>
          </ac:spMkLst>
        </pc:spChg>
        <pc:spChg chg="add">
          <ac:chgData name="Ruben Kraan" userId="3ab5a76f85f29f2b" providerId="LiveId" clId="{5A892BF0-0575-48D3-A52C-34D9115236CE}" dt="2025-05-15T13:02:35.928" v="401" actId="26606"/>
          <ac:spMkLst>
            <pc:docMk/>
            <pc:sldMk cId="3531832425" sldId="287"/>
            <ac:spMk id="14" creationId="{33E93247-6229-44AB-A550-739E971E690B}"/>
          </ac:spMkLst>
        </pc:spChg>
        <pc:picChg chg="add mod ord">
          <ac:chgData name="Ruben Kraan" userId="3ab5a76f85f29f2b" providerId="LiveId" clId="{5A892BF0-0575-48D3-A52C-34D9115236CE}" dt="2025-05-15T13:02:35.928" v="401" actId="26606"/>
          <ac:picMkLst>
            <pc:docMk/>
            <pc:sldMk cId="3531832425" sldId="287"/>
            <ac:picMk id="5" creationId="{52B29EAD-2673-5D60-7A85-05C2614D731B}"/>
          </ac:picMkLst>
        </pc:picChg>
        <pc:cxnChg chg="add">
          <ac:chgData name="Ruben Kraan" userId="3ab5a76f85f29f2b" providerId="LiveId" clId="{5A892BF0-0575-48D3-A52C-34D9115236CE}" dt="2025-05-15T13:02:35.928" v="401" actId="26606"/>
          <ac:cxnSpMkLst>
            <pc:docMk/>
            <pc:sldMk cId="3531832425" sldId="287"/>
            <ac:cxnSpMk id="10" creationId="{F64F9B95-9045-48D2-B9F3-2927E98F54AA}"/>
          </ac:cxnSpMkLst>
        </pc:cxnChg>
        <pc:cxnChg chg="add">
          <ac:chgData name="Ruben Kraan" userId="3ab5a76f85f29f2b" providerId="LiveId" clId="{5A892BF0-0575-48D3-A52C-34D9115236CE}" dt="2025-05-15T13:02:35.928" v="401" actId="26606"/>
          <ac:cxnSpMkLst>
            <pc:docMk/>
            <pc:sldMk cId="3531832425" sldId="287"/>
            <ac:cxnSpMk id="12" creationId="{085AA86F-6A4D-4BCB-A045-D992CDC2959B}"/>
          </ac:cxnSpMkLst>
        </pc:cxnChg>
        <pc:cxnChg chg="add">
          <ac:chgData name="Ruben Kraan" userId="3ab5a76f85f29f2b" providerId="LiveId" clId="{5A892BF0-0575-48D3-A52C-34D9115236CE}" dt="2025-05-15T13:02:35.928" v="401" actId="26606"/>
          <ac:cxnSpMkLst>
            <pc:docMk/>
            <pc:sldMk cId="3531832425" sldId="287"/>
            <ac:cxnSpMk id="16" creationId="{EE2E603F-4A95-4FE8-BB06-211DFD75DBEF}"/>
          </ac:cxnSpMkLst>
        </pc:cxnChg>
      </pc:sldChg>
      <pc:sldChg chg="addSp delSp modSp new mod setBg">
        <pc:chgData name="Ruben Kraan" userId="3ab5a76f85f29f2b" providerId="LiveId" clId="{5A892BF0-0575-48D3-A52C-34D9115236CE}" dt="2025-05-15T13:04:41.960" v="422" actId="26606"/>
        <pc:sldMkLst>
          <pc:docMk/>
          <pc:sldMk cId="2653789026" sldId="288"/>
        </pc:sldMkLst>
        <pc:spChg chg="mod">
          <ac:chgData name="Ruben Kraan" userId="3ab5a76f85f29f2b" providerId="LiveId" clId="{5A892BF0-0575-48D3-A52C-34D9115236CE}" dt="2025-05-15T13:04:41.960" v="422" actId="26606"/>
          <ac:spMkLst>
            <pc:docMk/>
            <pc:sldMk cId="2653789026" sldId="288"/>
            <ac:spMk id="2" creationId="{69C904F6-20A1-743B-0BF4-14E51EF95D29}"/>
          </ac:spMkLst>
        </pc:spChg>
      </pc:sldChg>
      <pc:sldChg chg="addSp delSp modSp new mod setBg">
        <pc:chgData name="Ruben Kraan" userId="3ab5a76f85f29f2b" providerId="LiveId" clId="{5A892BF0-0575-48D3-A52C-34D9115236CE}" dt="2025-05-15T13:05:02.221" v="425" actId="26606"/>
        <pc:sldMkLst>
          <pc:docMk/>
          <pc:sldMk cId="2601572280" sldId="289"/>
        </pc:sldMkLst>
        <pc:spChg chg="mod">
          <ac:chgData name="Ruben Kraan" userId="3ab5a76f85f29f2b" providerId="LiveId" clId="{5A892BF0-0575-48D3-A52C-34D9115236CE}" dt="2025-05-15T13:05:02.221" v="425" actId="26606"/>
          <ac:spMkLst>
            <pc:docMk/>
            <pc:sldMk cId="2601572280" sldId="289"/>
            <ac:spMk id="2" creationId="{FCFB4572-DF31-4969-9009-22E6D2304775}"/>
          </ac:spMkLst>
        </pc:spChg>
        <pc:spChg chg="add">
          <ac:chgData name="Ruben Kraan" userId="3ab5a76f85f29f2b" providerId="LiveId" clId="{5A892BF0-0575-48D3-A52C-34D9115236CE}" dt="2025-05-15T13:05:02.221" v="425" actId="26606"/>
          <ac:spMkLst>
            <pc:docMk/>
            <pc:sldMk cId="2601572280" sldId="289"/>
            <ac:spMk id="23" creationId="{33E93247-6229-44AB-A550-739E971E690B}"/>
          </ac:spMkLst>
        </pc:spChg>
        <pc:picChg chg="add mod ord">
          <ac:chgData name="Ruben Kraan" userId="3ab5a76f85f29f2b" providerId="LiveId" clId="{5A892BF0-0575-48D3-A52C-34D9115236CE}" dt="2025-05-15T13:05:02.221" v="425" actId="26606"/>
          <ac:picMkLst>
            <pc:docMk/>
            <pc:sldMk cId="2601572280" sldId="289"/>
            <ac:picMk id="5" creationId="{E6ECD554-90E4-0582-37AA-44BA8C1FBE95}"/>
          </ac:picMkLst>
        </pc:picChg>
        <pc:cxnChg chg="add">
          <ac:chgData name="Ruben Kraan" userId="3ab5a76f85f29f2b" providerId="LiveId" clId="{5A892BF0-0575-48D3-A52C-34D9115236CE}" dt="2025-05-15T13:05:02.221" v="425" actId="26606"/>
          <ac:cxnSpMkLst>
            <pc:docMk/>
            <pc:sldMk cId="2601572280" sldId="289"/>
            <ac:cxnSpMk id="19" creationId="{F64F9B95-9045-48D2-B9F3-2927E98F54AA}"/>
          </ac:cxnSpMkLst>
        </pc:cxnChg>
        <pc:cxnChg chg="add">
          <ac:chgData name="Ruben Kraan" userId="3ab5a76f85f29f2b" providerId="LiveId" clId="{5A892BF0-0575-48D3-A52C-34D9115236CE}" dt="2025-05-15T13:05:02.221" v="425" actId="26606"/>
          <ac:cxnSpMkLst>
            <pc:docMk/>
            <pc:sldMk cId="2601572280" sldId="289"/>
            <ac:cxnSpMk id="21" creationId="{085AA86F-6A4D-4BCB-A045-D992CDC2959B}"/>
          </ac:cxnSpMkLst>
        </pc:cxnChg>
        <pc:cxnChg chg="add">
          <ac:chgData name="Ruben Kraan" userId="3ab5a76f85f29f2b" providerId="LiveId" clId="{5A892BF0-0575-48D3-A52C-34D9115236CE}" dt="2025-05-15T13:05:02.221" v="425" actId="26606"/>
          <ac:cxnSpMkLst>
            <pc:docMk/>
            <pc:sldMk cId="2601572280" sldId="289"/>
            <ac:cxnSpMk id="25" creationId="{EE2E603F-4A95-4FE8-BB06-211DFD75DBEF}"/>
          </ac:cxnSpMkLst>
        </pc:cxnChg>
      </pc:sldChg>
      <pc:sldChg chg="addSp delSp modSp new mod setBg">
        <pc:chgData name="Ruben Kraan" userId="3ab5a76f85f29f2b" providerId="LiveId" clId="{5A892BF0-0575-48D3-A52C-34D9115236CE}" dt="2025-05-15T13:09:14.557" v="465" actId="26606"/>
        <pc:sldMkLst>
          <pc:docMk/>
          <pc:sldMk cId="4037091853" sldId="290"/>
        </pc:sldMkLst>
        <pc:spChg chg="mod">
          <ac:chgData name="Ruben Kraan" userId="3ab5a76f85f29f2b" providerId="LiveId" clId="{5A892BF0-0575-48D3-A52C-34D9115236CE}" dt="2025-05-15T13:09:14.557" v="465" actId="26606"/>
          <ac:spMkLst>
            <pc:docMk/>
            <pc:sldMk cId="4037091853" sldId="290"/>
            <ac:spMk id="2" creationId="{EF0EF1C1-75DC-08E5-08DB-F1096B4B8450}"/>
          </ac:spMkLst>
        </pc:spChg>
      </pc:sldChg>
      <pc:sldChg chg="addSp delSp modSp new mod setBg">
        <pc:chgData name="Ruben Kraan" userId="3ab5a76f85f29f2b" providerId="LiveId" clId="{5A892BF0-0575-48D3-A52C-34D9115236CE}" dt="2025-05-15T13:09:18.722" v="466" actId="26606"/>
        <pc:sldMkLst>
          <pc:docMk/>
          <pc:sldMk cId="2709169858" sldId="291"/>
        </pc:sldMkLst>
        <pc:spChg chg="mod">
          <ac:chgData name="Ruben Kraan" userId="3ab5a76f85f29f2b" providerId="LiveId" clId="{5A892BF0-0575-48D3-A52C-34D9115236CE}" dt="2025-05-15T13:09:18.722" v="466" actId="26606"/>
          <ac:spMkLst>
            <pc:docMk/>
            <pc:sldMk cId="2709169858" sldId="291"/>
            <ac:spMk id="2" creationId="{E55F3F39-9BDA-72AE-1AFA-7BA28B8DA103}"/>
          </ac:spMkLst>
        </pc:spChg>
        <pc:spChg chg="add">
          <ac:chgData name="Ruben Kraan" userId="3ab5a76f85f29f2b" providerId="LiveId" clId="{5A892BF0-0575-48D3-A52C-34D9115236CE}" dt="2025-05-15T13:09:18.722" v="466" actId="26606"/>
          <ac:spMkLst>
            <pc:docMk/>
            <pc:sldMk cId="2709169858" sldId="291"/>
            <ac:spMk id="14" creationId="{33E93247-6229-44AB-A550-739E971E690B}"/>
          </ac:spMkLst>
        </pc:spChg>
        <pc:picChg chg="add mod ord">
          <ac:chgData name="Ruben Kraan" userId="3ab5a76f85f29f2b" providerId="LiveId" clId="{5A892BF0-0575-48D3-A52C-34D9115236CE}" dt="2025-05-15T13:09:18.722" v="466" actId="26606"/>
          <ac:picMkLst>
            <pc:docMk/>
            <pc:sldMk cId="2709169858" sldId="291"/>
            <ac:picMk id="5" creationId="{1D5F412D-1796-44C3-7137-A8E56CF76CE8}"/>
          </ac:picMkLst>
        </pc:picChg>
        <pc:cxnChg chg="add">
          <ac:chgData name="Ruben Kraan" userId="3ab5a76f85f29f2b" providerId="LiveId" clId="{5A892BF0-0575-48D3-A52C-34D9115236CE}" dt="2025-05-15T13:09:18.722" v="466" actId="26606"/>
          <ac:cxnSpMkLst>
            <pc:docMk/>
            <pc:sldMk cId="2709169858" sldId="291"/>
            <ac:cxnSpMk id="10" creationId="{F64F9B95-9045-48D2-B9F3-2927E98F54AA}"/>
          </ac:cxnSpMkLst>
        </pc:cxnChg>
        <pc:cxnChg chg="add">
          <ac:chgData name="Ruben Kraan" userId="3ab5a76f85f29f2b" providerId="LiveId" clId="{5A892BF0-0575-48D3-A52C-34D9115236CE}" dt="2025-05-15T13:09:18.722" v="466" actId="26606"/>
          <ac:cxnSpMkLst>
            <pc:docMk/>
            <pc:sldMk cId="2709169858" sldId="291"/>
            <ac:cxnSpMk id="12" creationId="{085AA86F-6A4D-4BCB-A045-D992CDC2959B}"/>
          </ac:cxnSpMkLst>
        </pc:cxnChg>
        <pc:cxnChg chg="add">
          <ac:chgData name="Ruben Kraan" userId="3ab5a76f85f29f2b" providerId="LiveId" clId="{5A892BF0-0575-48D3-A52C-34D9115236CE}" dt="2025-05-15T13:09:18.722" v="466" actId="26606"/>
          <ac:cxnSpMkLst>
            <pc:docMk/>
            <pc:sldMk cId="2709169858" sldId="291"/>
            <ac:cxnSpMk id="16" creationId="{EE2E603F-4A95-4FE8-BB06-211DFD75DBEF}"/>
          </ac:cxnSpMkLst>
        </pc:cxnChg>
      </pc:sldChg>
      <pc:sldChg chg="addSp delSp modSp new mod setBg">
        <pc:chgData name="Ruben Kraan" userId="3ab5a76f85f29f2b" providerId="LiveId" clId="{5A892BF0-0575-48D3-A52C-34D9115236CE}" dt="2025-05-15T13:10:39.452" v="479" actId="26606"/>
        <pc:sldMkLst>
          <pc:docMk/>
          <pc:sldMk cId="3372811767" sldId="292"/>
        </pc:sldMkLst>
        <pc:spChg chg="mod">
          <ac:chgData name="Ruben Kraan" userId="3ab5a76f85f29f2b" providerId="LiveId" clId="{5A892BF0-0575-48D3-A52C-34D9115236CE}" dt="2025-05-15T13:10:39.452" v="479" actId="26606"/>
          <ac:spMkLst>
            <pc:docMk/>
            <pc:sldMk cId="3372811767" sldId="292"/>
            <ac:spMk id="2" creationId="{B0190B8E-4C38-4733-FDD5-BCA2506FA9C1}"/>
          </ac:spMkLst>
        </pc:spChg>
        <pc:spChg chg="add">
          <ac:chgData name="Ruben Kraan" userId="3ab5a76f85f29f2b" providerId="LiveId" clId="{5A892BF0-0575-48D3-A52C-34D9115236CE}" dt="2025-05-15T13:10:39.452" v="479" actId="26606"/>
          <ac:spMkLst>
            <pc:docMk/>
            <pc:sldMk cId="3372811767" sldId="292"/>
            <ac:spMk id="11" creationId="{DEF92653-5D6D-47E6-8744-0DAF76E049C4}"/>
          </ac:spMkLst>
        </pc:spChg>
        <pc:cxnChg chg="add">
          <ac:chgData name="Ruben Kraan" userId="3ab5a76f85f29f2b" providerId="LiveId" clId="{5A892BF0-0575-48D3-A52C-34D9115236CE}" dt="2025-05-15T13:10:39.452" v="479" actId="26606"/>
          <ac:cxnSpMkLst>
            <pc:docMk/>
            <pc:sldMk cId="3372811767" sldId="292"/>
            <ac:cxnSpMk id="7" creationId="{F64F9B95-9045-48D2-B9F3-2927E98F54AA}"/>
          </ac:cxnSpMkLst>
        </pc:cxnChg>
        <pc:cxnChg chg="add">
          <ac:chgData name="Ruben Kraan" userId="3ab5a76f85f29f2b" providerId="LiveId" clId="{5A892BF0-0575-48D3-A52C-34D9115236CE}" dt="2025-05-15T13:10:39.452" v="479" actId="26606"/>
          <ac:cxnSpMkLst>
            <pc:docMk/>
            <pc:sldMk cId="3372811767" sldId="292"/>
            <ac:cxnSpMk id="9" creationId="{085AA86F-6A4D-4BCB-A045-D992CDC2959B}"/>
          </ac:cxnSpMkLst>
        </pc:cxnChg>
        <pc:cxnChg chg="add">
          <ac:chgData name="Ruben Kraan" userId="3ab5a76f85f29f2b" providerId="LiveId" clId="{5A892BF0-0575-48D3-A52C-34D9115236CE}" dt="2025-05-15T13:10:39.452" v="479" actId="26606"/>
          <ac:cxnSpMkLst>
            <pc:docMk/>
            <pc:sldMk cId="3372811767" sldId="292"/>
            <ac:cxnSpMk id="13" creationId="{9CA98CE3-81A7-4FFE-A047-9AA65998D877}"/>
          </ac:cxnSpMkLst>
        </pc:cxn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FEB262-C68E-47F3-9E25-7142E8ECD206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E3A482A-654C-451D-B587-A2A4AF0D67BD}">
      <dgm:prSet/>
      <dgm:spPr/>
      <dgm:t>
        <a:bodyPr/>
        <a:lstStyle/>
        <a:p>
          <a:r>
            <a:rPr lang="nl-NL"/>
            <a:t>La Page: </a:t>
          </a:r>
          <a:r>
            <a:rPr lang="fr-FR"/>
            <a:t>Librairie physique &amp; site web depuis 2 ans</a:t>
          </a:r>
          <a:endParaRPr lang="en-US"/>
        </a:p>
      </dgm:t>
    </dgm:pt>
    <dgm:pt modelId="{D9375521-E2E4-42DB-B09B-05E737848248}" type="parTrans" cxnId="{46FE9D88-31E4-40A3-A5DB-5ABF450CF7B3}">
      <dgm:prSet/>
      <dgm:spPr/>
      <dgm:t>
        <a:bodyPr/>
        <a:lstStyle/>
        <a:p>
          <a:endParaRPr lang="en-US"/>
        </a:p>
      </dgm:t>
    </dgm:pt>
    <dgm:pt modelId="{D4FB8B99-6DDC-4430-96C1-A55435F7F474}" type="sibTrans" cxnId="{46FE9D88-31E4-40A3-A5DB-5ABF450CF7B3}">
      <dgm:prSet/>
      <dgm:spPr/>
      <dgm:t>
        <a:bodyPr/>
        <a:lstStyle/>
        <a:p>
          <a:endParaRPr lang="en-US"/>
        </a:p>
      </dgm:t>
    </dgm:pt>
    <dgm:pt modelId="{C05E6FFE-B342-484F-8ABE-7DB55409AEB2}">
      <dgm:prSet/>
      <dgm:spPr/>
      <dgm:t>
        <a:bodyPr/>
        <a:lstStyle/>
        <a:p>
          <a:r>
            <a:rPr lang="fr-FR"/>
            <a:t>Objectifs : analyse des points forts, des points faibles, comportements clients, etc.</a:t>
          </a:r>
          <a:endParaRPr lang="en-US"/>
        </a:p>
      </dgm:t>
    </dgm:pt>
    <dgm:pt modelId="{52ADCE51-216A-4E3A-AACF-AAD61C5195FB}" type="parTrans" cxnId="{0B63B42C-8680-4306-9E53-D338735E2B50}">
      <dgm:prSet/>
      <dgm:spPr/>
      <dgm:t>
        <a:bodyPr/>
        <a:lstStyle/>
        <a:p>
          <a:endParaRPr lang="en-US"/>
        </a:p>
      </dgm:t>
    </dgm:pt>
    <dgm:pt modelId="{38DD6432-179B-4C1B-8721-9CA2188E366A}" type="sibTrans" cxnId="{0B63B42C-8680-4306-9E53-D338735E2B50}">
      <dgm:prSet/>
      <dgm:spPr/>
      <dgm:t>
        <a:bodyPr/>
        <a:lstStyle/>
        <a:p>
          <a:endParaRPr lang="en-US"/>
        </a:p>
      </dgm:t>
    </dgm:pt>
    <dgm:pt modelId="{6B22213F-AE89-4D7C-8E36-193648C763D0}" type="pres">
      <dgm:prSet presAssocID="{92FEB262-C68E-47F3-9E25-7142E8ECD20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0B5D89E-7658-43C7-9D24-B31512BA23F8}" type="pres">
      <dgm:prSet presAssocID="{EE3A482A-654C-451D-B587-A2A4AF0D67BD}" presName="hierRoot1" presStyleCnt="0"/>
      <dgm:spPr/>
    </dgm:pt>
    <dgm:pt modelId="{394BEDEA-DC92-4BC4-B6C6-753B7F840174}" type="pres">
      <dgm:prSet presAssocID="{EE3A482A-654C-451D-B587-A2A4AF0D67BD}" presName="composite" presStyleCnt="0"/>
      <dgm:spPr/>
    </dgm:pt>
    <dgm:pt modelId="{087E33D1-4F28-4705-B4FE-1E5C6B7DF069}" type="pres">
      <dgm:prSet presAssocID="{EE3A482A-654C-451D-B587-A2A4AF0D67BD}" presName="background" presStyleLbl="node0" presStyleIdx="0" presStyleCnt="2"/>
      <dgm:spPr/>
    </dgm:pt>
    <dgm:pt modelId="{E3670DAB-060D-4075-896B-1F5E76054085}" type="pres">
      <dgm:prSet presAssocID="{EE3A482A-654C-451D-B587-A2A4AF0D67BD}" presName="text" presStyleLbl="fgAcc0" presStyleIdx="0" presStyleCnt="2">
        <dgm:presLayoutVars>
          <dgm:chPref val="3"/>
        </dgm:presLayoutVars>
      </dgm:prSet>
      <dgm:spPr/>
    </dgm:pt>
    <dgm:pt modelId="{973282F4-E617-436D-8782-808F9B3BE78C}" type="pres">
      <dgm:prSet presAssocID="{EE3A482A-654C-451D-B587-A2A4AF0D67BD}" presName="hierChild2" presStyleCnt="0"/>
      <dgm:spPr/>
    </dgm:pt>
    <dgm:pt modelId="{4A4DF932-DB1E-423F-86F5-836011A4DF50}" type="pres">
      <dgm:prSet presAssocID="{C05E6FFE-B342-484F-8ABE-7DB55409AEB2}" presName="hierRoot1" presStyleCnt="0"/>
      <dgm:spPr/>
    </dgm:pt>
    <dgm:pt modelId="{727813FF-EF96-49BE-84E7-0E563B65DF63}" type="pres">
      <dgm:prSet presAssocID="{C05E6FFE-B342-484F-8ABE-7DB55409AEB2}" presName="composite" presStyleCnt="0"/>
      <dgm:spPr/>
    </dgm:pt>
    <dgm:pt modelId="{7377E09A-8F08-4257-BFCB-5FF8861129FC}" type="pres">
      <dgm:prSet presAssocID="{C05E6FFE-B342-484F-8ABE-7DB55409AEB2}" presName="background" presStyleLbl="node0" presStyleIdx="1" presStyleCnt="2"/>
      <dgm:spPr/>
    </dgm:pt>
    <dgm:pt modelId="{53DC8263-6503-4156-AC72-5449809D655B}" type="pres">
      <dgm:prSet presAssocID="{C05E6FFE-B342-484F-8ABE-7DB55409AEB2}" presName="text" presStyleLbl="fgAcc0" presStyleIdx="1" presStyleCnt="2">
        <dgm:presLayoutVars>
          <dgm:chPref val="3"/>
        </dgm:presLayoutVars>
      </dgm:prSet>
      <dgm:spPr/>
    </dgm:pt>
    <dgm:pt modelId="{E5ED3C5C-2809-456E-AF63-EEC529F17D12}" type="pres">
      <dgm:prSet presAssocID="{C05E6FFE-B342-484F-8ABE-7DB55409AEB2}" presName="hierChild2" presStyleCnt="0"/>
      <dgm:spPr/>
    </dgm:pt>
  </dgm:ptLst>
  <dgm:cxnLst>
    <dgm:cxn modelId="{9EAEAF06-61ED-4C65-854C-492EC0D5FE28}" type="presOf" srcId="{92FEB262-C68E-47F3-9E25-7142E8ECD206}" destId="{6B22213F-AE89-4D7C-8E36-193648C763D0}" srcOrd="0" destOrd="0" presId="urn:microsoft.com/office/officeart/2005/8/layout/hierarchy1"/>
    <dgm:cxn modelId="{0B63B42C-8680-4306-9E53-D338735E2B50}" srcId="{92FEB262-C68E-47F3-9E25-7142E8ECD206}" destId="{C05E6FFE-B342-484F-8ABE-7DB55409AEB2}" srcOrd="1" destOrd="0" parTransId="{52ADCE51-216A-4E3A-AACF-AAD61C5195FB}" sibTransId="{38DD6432-179B-4C1B-8721-9CA2188E366A}"/>
    <dgm:cxn modelId="{46FE9D88-31E4-40A3-A5DB-5ABF450CF7B3}" srcId="{92FEB262-C68E-47F3-9E25-7142E8ECD206}" destId="{EE3A482A-654C-451D-B587-A2A4AF0D67BD}" srcOrd="0" destOrd="0" parTransId="{D9375521-E2E4-42DB-B09B-05E737848248}" sibTransId="{D4FB8B99-6DDC-4430-96C1-A55435F7F474}"/>
    <dgm:cxn modelId="{0766A591-224F-4B89-A609-A732C94794C4}" type="presOf" srcId="{EE3A482A-654C-451D-B587-A2A4AF0D67BD}" destId="{E3670DAB-060D-4075-896B-1F5E76054085}" srcOrd="0" destOrd="0" presId="urn:microsoft.com/office/officeart/2005/8/layout/hierarchy1"/>
    <dgm:cxn modelId="{FDBC5B9F-A50E-4A99-BE68-0A6239F1CFFD}" type="presOf" srcId="{C05E6FFE-B342-484F-8ABE-7DB55409AEB2}" destId="{53DC8263-6503-4156-AC72-5449809D655B}" srcOrd="0" destOrd="0" presId="urn:microsoft.com/office/officeart/2005/8/layout/hierarchy1"/>
    <dgm:cxn modelId="{6E78A214-9592-4C18-9639-DD6CF08BE762}" type="presParOf" srcId="{6B22213F-AE89-4D7C-8E36-193648C763D0}" destId="{20B5D89E-7658-43C7-9D24-B31512BA23F8}" srcOrd="0" destOrd="0" presId="urn:microsoft.com/office/officeart/2005/8/layout/hierarchy1"/>
    <dgm:cxn modelId="{D840AC6A-0F37-428A-A3DE-24413C805CA0}" type="presParOf" srcId="{20B5D89E-7658-43C7-9D24-B31512BA23F8}" destId="{394BEDEA-DC92-4BC4-B6C6-753B7F840174}" srcOrd="0" destOrd="0" presId="urn:microsoft.com/office/officeart/2005/8/layout/hierarchy1"/>
    <dgm:cxn modelId="{4054401E-0FD4-4B8C-B9E8-5F357DC56A7B}" type="presParOf" srcId="{394BEDEA-DC92-4BC4-B6C6-753B7F840174}" destId="{087E33D1-4F28-4705-B4FE-1E5C6B7DF069}" srcOrd="0" destOrd="0" presId="urn:microsoft.com/office/officeart/2005/8/layout/hierarchy1"/>
    <dgm:cxn modelId="{D9003C80-8F86-4FCA-B597-EA3F9545C161}" type="presParOf" srcId="{394BEDEA-DC92-4BC4-B6C6-753B7F840174}" destId="{E3670DAB-060D-4075-896B-1F5E76054085}" srcOrd="1" destOrd="0" presId="urn:microsoft.com/office/officeart/2005/8/layout/hierarchy1"/>
    <dgm:cxn modelId="{52D75CF7-D57F-41A2-92BD-3045235D655E}" type="presParOf" srcId="{20B5D89E-7658-43C7-9D24-B31512BA23F8}" destId="{973282F4-E617-436D-8782-808F9B3BE78C}" srcOrd="1" destOrd="0" presId="urn:microsoft.com/office/officeart/2005/8/layout/hierarchy1"/>
    <dgm:cxn modelId="{4486B9E0-DBCC-4F61-BE55-E986BE2508D2}" type="presParOf" srcId="{6B22213F-AE89-4D7C-8E36-193648C763D0}" destId="{4A4DF932-DB1E-423F-86F5-836011A4DF50}" srcOrd="1" destOrd="0" presId="urn:microsoft.com/office/officeart/2005/8/layout/hierarchy1"/>
    <dgm:cxn modelId="{3F68FE5B-DECA-4A0F-B8EB-73B9E463819B}" type="presParOf" srcId="{4A4DF932-DB1E-423F-86F5-836011A4DF50}" destId="{727813FF-EF96-49BE-84E7-0E563B65DF63}" srcOrd="0" destOrd="0" presId="urn:microsoft.com/office/officeart/2005/8/layout/hierarchy1"/>
    <dgm:cxn modelId="{DBA631C9-BD46-4710-86A2-0C64FE4DD158}" type="presParOf" srcId="{727813FF-EF96-49BE-84E7-0E563B65DF63}" destId="{7377E09A-8F08-4257-BFCB-5FF8861129FC}" srcOrd="0" destOrd="0" presId="urn:microsoft.com/office/officeart/2005/8/layout/hierarchy1"/>
    <dgm:cxn modelId="{66186955-8153-4115-A21A-1AA34954F84A}" type="presParOf" srcId="{727813FF-EF96-49BE-84E7-0E563B65DF63}" destId="{53DC8263-6503-4156-AC72-5449809D655B}" srcOrd="1" destOrd="0" presId="urn:microsoft.com/office/officeart/2005/8/layout/hierarchy1"/>
    <dgm:cxn modelId="{D334BA3C-7D26-491E-A03D-EED524AFCA0E}" type="presParOf" srcId="{4A4DF932-DB1E-423F-86F5-836011A4DF50}" destId="{E5ED3C5C-2809-456E-AF63-EEC529F17D1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7AD29BF-E3B6-4C58-8751-CEDEF9670624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E07408B-F62B-4677-9A89-6FDE070CF267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nl-NL"/>
            <a:t>Mission:</a:t>
          </a:r>
          <a:endParaRPr lang="en-US"/>
        </a:p>
      </dgm:t>
    </dgm:pt>
    <dgm:pt modelId="{91736E00-D396-4E0B-B520-136372487AED}" type="parTrans" cxnId="{DF424AA7-132A-4B70-B9A5-9B7E7C9A7A03}">
      <dgm:prSet/>
      <dgm:spPr/>
      <dgm:t>
        <a:bodyPr/>
        <a:lstStyle/>
        <a:p>
          <a:endParaRPr lang="en-US"/>
        </a:p>
      </dgm:t>
    </dgm:pt>
    <dgm:pt modelId="{3F16ACA3-265F-4444-BBB9-AEDFBC54DAF6}" type="sibTrans" cxnId="{DF424AA7-132A-4B70-B9A5-9B7E7C9A7A03}">
      <dgm:prSet/>
      <dgm:spPr/>
      <dgm:t>
        <a:bodyPr/>
        <a:lstStyle/>
        <a:p>
          <a:endParaRPr lang="en-US"/>
        </a:p>
      </dgm:t>
    </dgm:pt>
    <dgm:pt modelId="{D5383713-732E-4B4C-BF89-63D4A1B414AD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Demandes d’Antoine : Analyse des indicateurs</a:t>
          </a:r>
          <a:endParaRPr lang="en-US"/>
        </a:p>
      </dgm:t>
    </dgm:pt>
    <dgm:pt modelId="{3DE5183D-F04B-4F92-954E-F94B1D4452B3}" type="parTrans" cxnId="{1F418533-DE6A-46B8-8F42-8CE12278999C}">
      <dgm:prSet/>
      <dgm:spPr/>
      <dgm:t>
        <a:bodyPr/>
        <a:lstStyle/>
        <a:p>
          <a:endParaRPr lang="en-US"/>
        </a:p>
      </dgm:t>
    </dgm:pt>
    <dgm:pt modelId="{153DC230-7B48-45BB-9954-62A621AB8866}" type="sibTrans" cxnId="{1F418533-DE6A-46B8-8F42-8CE12278999C}">
      <dgm:prSet/>
      <dgm:spPr/>
      <dgm:t>
        <a:bodyPr/>
        <a:lstStyle/>
        <a:p>
          <a:endParaRPr lang="en-US"/>
        </a:p>
      </dgm:t>
    </dgm:pt>
    <dgm:pt modelId="{C360FCE0-DDDA-4E54-99AD-6EBA5271672E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Demandes de Julie : Analyse des corrélations</a:t>
          </a:r>
          <a:endParaRPr lang="en-US"/>
        </a:p>
      </dgm:t>
    </dgm:pt>
    <dgm:pt modelId="{AEFC2FF8-2DAD-4756-AAEC-B6AA34879461}" type="parTrans" cxnId="{FF2BCE0C-A4D2-413E-8082-7A4CD7074223}">
      <dgm:prSet/>
      <dgm:spPr/>
      <dgm:t>
        <a:bodyPr/>
        <a:lstStyle/>
        <a:p>
          <a:endParaRPr lang="en-US"/>
        </a:p>
      </dgm:t>
    </dgm:pt>
    <dgm:pt modelId="{07C5A3AC-F514-4FBD-9C06-975CEAE45FCE}" type="sibTrans" cxnId="{FF2BCE0C-A4D2-413E-8082-7A4CD7074223}">
      <dgm:prSet/>
      <dgm:spPr/>
      <dgm:t>
        <a:bodyPr/>
        <a:lstStyle/>
        <a:p>
          <a:endParaRPr lang="en-US"/>
        </a:p>
      </dgm:t>
    </dgm:pt>
    <dgm:pt modelId="{A76E2AC1-AE16-4EA5-8733-FB0E3B3D9F7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nl-NL"/>
            <a:t>Ressources</a:t>
          </a:r>
          <a:endParaRPr lang="en-US"/>
        </a:p>
      </dgm:t>
    </dgm:pt>
    <dgm:pt modelId="{F93B1CD1-1413-456E-9FD2-6BBA3D413C97}" type="parTrans" cxnId="{1885495F-534D-4971-ABCE-F8D517D0F8E4}">
      <dgm:prSet/>
      <dgm:spPr/>
      <dgm:t>
        <a:bodyPr/>
        <a:lstStyle/>
        <a:p>
          <a:endParaRPr lang="en-US"/>
        </a:p>
      </dgm:t>
    </dgm:pt>
    <dgm:pt modelId="{831F059C-98E0-447F-AAD0-D210F10A98A0}" type="sibTrans" cxnId="{1885495F-534D-4971-ABCE-F8D517D0F8E4}">
      <dgm:prSet/>
      <dgm:spPr/>
      <dgm:t>
        <a:bodyPr/>
        <a:lstStyle/>
        <a:p>
          <a:endParaRPr lang="en-US"/>
        </a:p>
      </dgm:t>
    </dgm:pt>
    <dgm:pt modelId="{C17DC540-72F1-429D-A789-58D2E4677EFD}">
      <dgm:prSet/>
      <dgm:spPr/>
      <dgm:t>
        <a:bodyPr/>
        <a:lstStyle/>
        <a:p>
          <a:pPr>
            <a:lnSpc>
              <a:spcPct val="100000"/>
            </a:lnSpc>
          </a:pPr>
          <a:r>
            <a:rPr lang="nl-NL"/>
            <a:t>Data</a:t>
          </a:r>
          <a:endParaRPr lang="en-US"/>
        </a:p>
      </dgm:t>
    </dgm:pt>
    <dgm:pt modelId="{13DF3D36-D652-4263-A736-3C6280038A4D}" type="parTrans" cxnId="{9D785449-335B-4D96-82FD-29310C33398D}">
      <dgm:prSet/>
      <dgm:spPr/>
      <dgm:t>
        <a:bodyPr/>
        <a:lstStyle/>
        <a:p>
          <a:endParaRPr lang="en-US"/>
        </a:p>
      </dgm:t>
    </dgm:pt>
    <dgm:pt modelId="{E180B747-AD1F-4F40-8098-490EF9ACB0F3}" type="sibTrans" cxnId="{9D785449-335B-4D96-82FD-29310C33398D}">
      <dgm:prSet/>
      <dgm:spPr/>
      <dgm:t>
        <a:bodyPr/>
        <a:lstStyle/>
        <a:p>
          <a:endParaRPr lang="en-US"/>
        </a:p>
      </dgm:t>
    </dgm:pt>
    <dgm:pt modelId="{F5EA1C62-57CB-420D-9CB4-A5D043626E98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nl-NL"/>
            <a:t>Outils</a:t>
          </a:r>
          <a:endParaRPr lang="en-US"/>
        </a:p>
      </dgm:t>
    </dgm:pt>
    <dgm:pt modelId="{2A30017E-175B-4F13-965A-AEA75C5A4462}" type="parTrans" cxnId="{D6989C4F-A145-4B0E-8758-8A5CF97FDF8A}">
      <dgm:prSet/>
      <dgm:spPr/>
      <dgm:t>
        <a:bodyPr/>
        <a:lstStyle/>
        <a:p>
          <a:endParaRPr lang="en-US"/>
        </a:p>
      </dgm:t>
    </dgm:pt>
    <dgm:pt modelId="{F6AFB0DB-12B1-4F93-8A56-B0F815CEC1F4}" type="sibTrans" cxnId="{D6989C4F-A145-4B0E-8758-8A5CF97FDF8A}">
      <dgm:prSet/>
      <dgm:spPr/>
      <dgm:t>
        <a:bodyPr/>
        <a:lstStyle/>
        <a:p>
          <a:endParaRPr lang="en-US"/>
        </a:p>
      </dgm:t>
    </dgm:pt>
    <dgm:pt modelId="{FAF7266C-588D-459A-9E2B-C024082667F6}">
      <dgm:prSet/>
      <dgm:spPr/>
      <dgm:t>
        <a:bodyPr/>
        <a:lstStyle/>
        <a:p>
          <a:pPr>
            <a:lnSpc>
              <a:spcPct val="100000"/>
            </a:lnSpc>
          </a:pPr>
          <a:r>
            <a:rPr lang="nl-NL"/>
            <a:t>Python</a:t>
          </a:r>
          <a:endParaRPr lang="en-US"/>
        </a:p>
      </dgm:t>
    </dgm:pt>
    <dgm:pt modelId="{784942CF-665F-4DF7-8BC1-1F35D060A8E4}" type="parTrans" cxnId="{BD3F3088-6B03-405B-AAE7-1B0404DDE077}">
      <dgm:prSet/>
      <dgm:spPr/>
      <dgm:t>
        <a:bodyPr/>
        <a:lstStyle/>
        <a:p>
          <a:endParaRPr lang="en-US"/>
        </a:p>
      </dgm:t>
    </dgm:pt>
    <dgm:pt modelId="{D487276C-31EA-4B51-BB2F-3022EEFBC876}" type="sibTrans" cxnId="{BD3F3088-6B03-405B-AAE7-1B0404DDE077}">
      <dgm:prSet/>
      <dgm:spPr/>
      <dgm:t>
        <a:bodyPr/>
        <a:lstStyle/>
        <a:p>
          <a:endParaRPr lang="en-US"/>
        </a:p>
      </dgm:t>
    </dgm:pt>
    <dgm:pt modelId="{453D09C6-A198-4836-940B-37AACFD29425}" type="pres">
      <dgm:prSet presAssocID="{A7AD29BF-E3B6-4C58-8751-CEDEF9670624}" presName="root" presStyleCnt="0">
        <dgm:presLayoutVars>
          <dgm:dir/>
          <dgm:resizeHandles val="exact"/>
        </dgm:presLayoutVars>
      </dgm:prSet>
      <dgm:spPr/>
    </dgm:pt>
    <dgm:pt modelId="{811B7638-E2E7-49F8-A5CA-3B6D19F94870}" type="pres">
      <dgm:prSet presAssocID="{2E07408B-F62B-4677-9A89-6FDE070CF267}" presName="compNode" presStyleCnt="0"/>
      <dgm:spPr/>
    </dgm:pt>
    <dgm:pt modelId="{2FAB6E08-120D-4E6B-A65F-5B598B114090}" type="pres">
      <dgm:prSet presAssocID="{2E07408B-F62B-4677-9A89-6FDE070CF26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C5A65C7B-9E00-4E2A-BF62-B2370A162248}" type="pres">
      <dgm:prSet presAssocID="{2E07408B-F62B-4677-9A89-6FDE070CF267}" presName="iconSpace" presStyleCnt="0"/>
      <dgm:spPr/>
    </dgm:pt>
    <dgm:pt modelId="{2077E915-0621-45E7-A005-839831833517}" type="pres">
      <dgm:prSet presAssocID="{2E07408B-F62B-4677-9A89-6FDE070CF267}" presName="parTx" presStyleLbl="revTx" presStyleIdx="0" presStyleCnt="6">
        <dgm:presLayoutVars>
          <dgm:chMax val="0"/>
          <dgm:chPref val="0"/>
        </dgm:presLayoutVars>
      </dgm:prSet>
      <dgm:spPr/>
    </dgm:pt>
    <dgm:pt modelId="{42A129D7-5DA4-42D3-89C9-2222C6436232}" type="pres">
      <dgm:prSet presAssocID="{2E07408B-F62B-4677-9A89-6FDE070CF267}" presName="txSpace" presStyleCnt="0"/>
      <dgm:spPr/>
    </dgm:pt>
    <dgm:pt modelId="{7E3AA40B-99D3-4913-933B-E9B34222718F}" type="pres">
      <dgm:prSet presAssocID="{2E07408B-F62B-4677-9A89-6FDE070CF267}" presName="desTx" presStyleLbl="revTx" presStyleIdx="1" presStyleCnt="6">
        <dgm:presLayoutVars/>
      </dgm:prSet>
      <dgm:spPr/>
    </dgm:pt>
    <dgm:pt modelId="{5AB236B7-97EA-48B4-A5D3-9AA0C1A9A34C}" type="pres">
      <dgm:prSet presAssocID="{3F16ACA3-265F-4444-BBB9-AEDFBC54DAF6}" presName="sibTrans" presStyleCnt="0"/>
      <dgm:spPr/>
    </dgm:pt>
    <dgm:pt modelId="{69EF033B-2DB7-444A-9B7F-8747E12C60F4}" type="pres">
      <dgm:prSet presAssocID="{A76E2AC1-AE16-4EA5-8733-FB0E3B3D9F75}" presName="compNode" presStyleCnt="0"/>
      <dgm:spPr/>
    </dgm:pt>
    <dgm:pt modelId="{D7EAC46F-8FB4-4813-930F-98922F85473D}" type="pres">
      <dgm:prSet presAssocID="{A76E2AC1-AE16-4EA5-8733-FB0E3B3D9F7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se de données"/>
        </a:ext>
      </dgm:extLst>
    </dgm:pt>
    <dgm:pt modelId="{8A405A1E-450A-44B0-BA40-E665490C5807}" type="pres">
      <dgm:prSet presAssocID="{A76E2AC1-AE16-4EA5-8733-FB0E3B3D9F75}" presName="iconSpace" presStyleCnt="0"/>
      <dgm:spPr/>
    </dgm:pt>
    <dgm:pt modelId="{B53C2C3D-D66A-4BFC-8571-8D3D5E720778}" type="pres">
      <dgm:prSet presAssocID="{A76E2AC1-AE16-4EA5-8733-FB0E3B3D9F75}" presName="parTx" presStyleLbl="revTx" presStyleIdx="2" presStyleCnt="6">
        <dgm:presLayoutVars>
          <dgm:chMax val="0"/>
          <dgm:chPref val="0"/>
        </dgm:presLayoutVars>
      </dgm:prSet>
      <dgm:spPr/>
    </dgm:pt>
    <dgm:pt modelId="{67396E44-3734-47A9-862D-8AAF4A515535}" type="pres">
      <dgm:prSet presAssocID="{A76E2AC1-AE16-4EA5-8733-FB0E3B3D9F75}" presName="txSpace" presStyleCnt="0"/>
      <dgm:spPr/>
    </dgm:pt>
    <dgm:pt modelId="{2FA60319-A56C-4E05-ADD3-C0A4D0B33B37}" type="pres">
      <dgm:prSet presAssocID="{A76E2AC1-AE16-4EA5-8733-FB0E3B3D9F75}" presName="desTx" presStyleLbl="revTx" presStyleIdx="3" presStyleCnt="6">
        <dgm:presLayoutVars/>
      </dgm:prSet>
      <dgm:spPr/>
    </dgm:pt>
    <dgm:pt modelId="{8824E19C-F2CE-408F-A162-0A7FA5023155}" type="pres">
      <dgm:prSet presAssocID="{831F059C-98E0-447F-AAD0-D210F10A98A0}" presName="sibTrans" presStyleCnt="0"/>
      <dgm:spPr/>
    </dgm:pt>
    <dgm:pt modelId="{B7C9855E-A395-4237-80AF-8BCE83E0070D}" type="pres">
      <dgm:prSet presAssocID="{F5EA1C62-57CB-420D-9CB4-A5D043626E98}" presName="compNode" presStyleCnt="0"/>
      <dgm:spPr/>
    </dgm:pt>
    <dgm:pt modelId="{0B8E386D-14B4-42A3-846D-30ED9C1589E0}" type="pres">
      <dgm:prSet presAssocID="{F5EA1C62-57CB-420D-9CB4-A5D043626E9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utils"/>
        </a:ext>
      </dgm:extLst>
    </dgm:pt>
    <dgm:pt modelId="{40778048-DB92-4DCF-AD09-29BD93504E3A}" type="pres">
      <dgm:prSet presAssocID="{F5EA1C62-57CB-420D-9CB4-A5D043626E98}" presName="iconSpace" presStyleCnt="0"/>
      <dgm:spPr/>
    </dgm:pt>
    <dgm:pt modelId="{7C9C8651-21E4-4FA9-94D3-A8B270F4FBB7}" type="pres">
      <dgm:prSet presAssocID="{F5EA1C62-57CB-420D-9CB4-A5D043626E98}" presName="parTx" presStyleLbl="revTx" presStyleIdx="4" presStyleCnt="6">
        <dgm:presLayoutVars>
          <dgm:chMax val="0"/>
          <dgm:chPref val="0"/>
        </dgm:presLayoutVars>
      </dgm:prSet>
      <dgm:spPr/>
    </dgm:pt>
    <dgm:pt modelId="{B14FD84A-45CE-4D00-B1D7-4168EA04CF65}" type="pres">
      <dgm:prSet presAssocID="{F5EA1C62-57CB-420D-9CB4-A5D043626E98}" presName="txSpace" presStyleCnt="0"/>
      <dgm:spPr/>
    </dgm:pt>
    <dgm:pt modelId="{33CDC976-FDD7-4CD9-9A16-C5BAE56E1018}" type="pres">
      <dgm:prSet presAssocID="{F5EA1C62-57CB-420D-9CB4-A5D043626E98}" presName="desTx" presStyleLbl="revTx" presStyleIdx="5" presStyleCnt="6">
        <dgm:presLayoutVars/>
      </dgm:prSet>
      <dgm:spPr/>
    </dgm:pt>
  </dgm:ptLst>
  <dgm:cxnLst>
    <dgm:cxn modelId="{FF2BCE0C-A4D2-413E-8082-7A4CD7074223}" srcId="{2E07408B-F62B-4677-9A89-6FDE070CF267}" destId="{C360FCE0-DDDA-4E54-99AD-6EBA5271672E}" srcOrd="1" destOrd="0" parTransId="{AEFC2FF8-2DAD-4756-AAEC-B6AA34879461}" sibTransId="{07C5A3AC-F514-4FBD-9C06-975CEAE45FCE}"/>
    <dgm:cxn modelId="{07F75414-4E08-45DB-B719-AE4116EE49FB}" type="presOf" srcId="{F5EA1C62-57CB-420D-9CB4-A5D043626E98}" destId="{7C9C8651-21E4-4FA9-94D3-A8B270F4FBB7}" srcOrd="0" destOrd="0" presId="urn:microsoft.com/office/officeart/2018/2/layout/IconLabelDescriptionList"/>
    <dgm:cxn modelId="{1F418533-DE6A-46B8-8F42-8CE12278999C}" srcId="{2E07408B-F62B-4677-9A89-6FDE070CF267}" destId="{D5383713-732E-4B4C-BF89-63D4A1B414AD}" srcOrd="0" destOrd="0" parTransId="{3DE5183D-F04B-4F92-954E-F94B1D4452B3}" sibTransId="{153DC230-7B48-45BB-9954-62A621AB8866}"/>
    <dgm:cxn modelId="{CEE88E3F-B906-45EF-A367-63F42BD32B21}" type="presOf" srcId="{A7AD29BF-E3B6-4C58-8751-CEDEF9670624}" destId="{453D09C6-A198-4836-940B-37AACFD29425}" srcOrd="0" destOrd="0" presId="urn:microsoft.com/office/officeart/2018/2/layout/IconLabelDescriptionList"/>
    <dgm:cxn modelId="{1885495F-534D-4971-ABCE-F8D517D0F8E4}" srcId="{A7AD29BF-E3B6-4C58-8751-CEDEF9670624}" destId="{A76E2AC1-AE16-4EA5-8733-FB0E3B3D9F75}" srcOrd="1" destOrd="0" parTransId="{F93B1CD1-1413-456E-9FD2-6BBA3D413C97}" sibTransId="{831F059C-98E0-447F-AAD0-D210F10A98A0}"/>
    <dgm:cxn modelId="{9D785449-335B-4D96-82FD-29310C33398D}" srcId="{A76E2AC1-AE16-4EA5-8733-FB0E3B3D9F75}" destId="{C17DC540-72F1-429D-A789-58D2E4677EFD}" srcOrd="0" destOrd="0" parTransId="{13DF3D36-D652-4263-A736-3C6280038A4D}" sibTransId="{E180B747-AD1F-4F40-8098-490EF9ACB0F3}"/>
    <dgm:cxn modelId="{D6989C4F-A145-4B0E-8758-8A5CF97FDF8A}" srcId="{A7AD29BF-E3B6-4C58-8751-CEDEF9670624}" destId="{F5EA1C62-57CB-420D-9CB4-A5D043626E98}" srcOrd="2" destOrd="0" parTransId="{2A30017E-175B-4F13-965A-AEA75C5A4462}" sibTransId="{F6AFB0DB-12B1-4F93-8A56-B0F815CEC1F4}"/>
    <dgm:cxn modelId="{5DFCA150-5B59-4DF6-85D7-56CEB27E45B8}" type="presOf" srcId="{A76E2AC1-AE16-4EA5-8733-FB0E3B3D9F75}" destId="{B53C2C3D-D66A-4BFC-8571-8D3D5E720778}" srcOrd="0" destOrd="0" presId="urn:microsoft.com/office/officeart/2018/2/layout/IconLabelDescriptionList"/>
    <dgm:cxn modelId="{32B0A753-BC54-4AAD-9F5E-4EF3AA6CA76A}" type="presOf" srcId="{2E07408B-F62B-4677-9A89-6FDE070CF267}" destId="{2077E915-0621-45E7-A005-839831833517}" srcOrd="0" destOrd="0" presId="urn:microsoft.com/office/officeart/2018/2/layout/IconLabelDescriptionList"/>
    <dgm:cxn modelId="{A2325E76-7C7A-4A1E-87AB-B1FF1B901656}" type="presOf" srcId="{C17DC540-72F1-429D-A789-58D2E4677EFD}" destId="{2FA60319-A56C-4E05-ADD3-C0A4D0B33B37}" srcOrd="0" destOrd="0" presId="urn:microsoft.com/office/officeart/2018/2/layout/IconLabelDescriptionList"/>
    <dgm:cxn modelId="{BD3F3088-6B03-405B-AAE7-1B0404DDE077}" srcId="{F5EA1C62-57CB-420D-9CB4-A5D043626E98}" destId="{FAF7266C-588D-459A-9E2B-C024082667F6}" srcOrd="0" destOrd="0" parTransId="{784942CF-665F-4DF7-8BC1-1F35D060A8E4}" sibTransId="{D487276C-31EA-4B51-BB2F-3022EEFBC876}"/>
    <dgm:cxn modelId="{675BCBA2-CFA6-49F7-83F6-D3435A1DB3EB}" type="presOf" srcId="{D5383713-732E-4B4C-BF89-63D4A1B414AD}" destId="{7E3AA40B-99D3-4913-933B-E9B34222718F}" srcOrd="0" destOrd="0" presId="urn:microsoft.com/office/officeart/2018/2/layout/IconLabelDescriptionList"/>
    <dgm:cxn modelId="{DF424AA7-132A-4B70-B9A5-9B7E7C9A7A03}" srcId="{A7AD29BF-E3B6-4C58-8751-CEDEF9670624}" destId="{2E07408B-F62B-4677-9A89-6FDE070CF267}" srcOrd="0" destOrd="0" parTransId="{91736E00-D396-4E0B-B520-136372487AED}" sibTransId="{3F16ACA3-265F-4444-BBB9-AEDFBC54DAF6}"/>
    <dgm:cxn modelId="{CB0660D4-7E27-4CD2-8057-250D08BE7475}" type="presOf" srcId="{FAF7266C-588D-459A-9E2B-C024082667F6}" destId="{33CDC976-FDD7-4CD9-9A16-C5BAE56E1018}" srcOrd="0" destOrd="0" presId="urn:microsoft.com/office/officeart/2018/2/layout/IconLabelDescriptionList"/>
    <dgm:cxn modelId="{D7C416D8-B0C3-4917-B9FE-A587F1574CCD}" type="presOf" srcId="{C360FCE0-DDDA-4E54-99AD-6EBA5271672E}" destId="{7E3AA40B-99D3-4913-933B-E9B34222718F}" srcOrd="0" destOrd="1" presId="urn:microsoft.com/office/officeart/2018/2/layout/IconLabelDescriptionList"/>
    <dgm:cxn modelId="{A5E057F0-2ACD-4CB5-9ED4-B9E57B33308D}" type="presParOf" srcId="{453D09C6-A198-4836-940B-37AACFD29425}" destId="{811B7638-E2E7-49F8-A5CA-3B6D19F94870}" srcOrd="0" destOrd="0" presId="urn:microsoft.com/office/officeart/2018/2/layout/IconLabelDescriptionList"/>
    <dgm:cxn modelId="{DED31B81-99F8-4A5E-9ABF-F9455DDE94F9}" type="presParOf" srcId="{811B7638-E2E7-49F8-A5CA-3B6D19F94870}" destId="{2FAB6E08-120D-4E6B-A65F-5B598B114090}" srcOrd="0" destOrd="0" presId="urn:microsoft.com/office/officeart/2018/2/layout/IconLabelDescriptionList"/>
    <dgm:cxn modelId="{F08412E6-E4ED-4B69-9571-0C6032075254}" type="presParOf" srcId="{811B7638-E2E7-49F8-A5CA-3B6D19F94870}" destId="{C5A65C7B-9E00-4E2A-BF62-B2370A162248}" srcOrd="1" destOrd="0" presId="urn:microsoft.com/office/officeart/2018/2/layout/IconLabelDescriptionList"/>
    <dgm:cxn modelId="{0EBDBCBD-73E4-47F6-8C29-DBCDE866F4AA}" type="presParOf" srcId="{811B7638-E2E7-49F8-A5CA-3B6D19F94870}" destId="{2077E915-0621-45E7-A005-839831833517}" srcOrd="2" destOrd="0" presId="urn:microsoft.com/office/officeart/2018/2/layout/IconLabelDescriptionList"/>
    <dgm:cxn modelId="{98E9C666-8573-4E90-9FDD-F2CC582B019D}" type="presParOf" srcId="{811B7638-E2E7-49F8-A5CA-3B6D19F94870}" destId="{42A129D7-5DA4-42D3-89C9-2222C6436232}" srcOrd="3" destOrd="0" presId="urn:microsoft.com/office/officeart/2018/2/layout/IconLabelDescriptionList"/>
    <dgm:cxn modelId="{EC7CD595-A062-4ED2-8A80-AE8B96901A6B}" type="presParOf" srcId="{811B7638-E2E7-49F8-A5CA-3B6D19F94870}" destId="{7E3AA40B-99D3-4913-933B-E9B34222718F}" srcOrd="4" destOrd="0" presId="urn:microsoft.com/office/officeart/2018/2/layout/IconLabelDescriptionList"/>
    <dgm:cxn modelId="{32B94311-2E4F-4C8E-ACDC-22ABE56D8B35}" type="presParOf" srcId="{453D09C6-A198-4836-940B-37AACFD29425}" destId="{5AB236B7-97EA-48B4-A5D3-9AA0C1A9A34C}" srcOrd="1" destOrd="0" presId="urn:microsoft.com/office/officeart/2018/2/layout/IconLabelDescriptionList"/>
    <dgm:cxn modelId="{B2A09CE1-85D9-4369-A402-5A907A574203}" type="presParOf" srcId="{453D09C6-A198-4836-940B-37AACFD29425}" destId="{69EF033B-2DB7-444A-9B7F-8747E12C60F4}" srcOrd="2" destOrd="0" presId="urn:microsoft.com/office/officeart/2018/2/layout/IconLabelDescriptionList"/>
    <dgm:cxn modelId="{9D063140-EC56-4F42-B120-9118C08D3402}" type="presParOf" srcId="{69EF033B-2DB7-444A-9B7F-8747E12C60F4}" destId="{D7EAC46F-8FB4-4813-930F-98922F85473D}" srcOrd="0" destOrd="0" presId="urn:microsoft.com/office/officeart/2018/2/layout/IconLabelDescriptionList"/>
    <dgm:cxn modelId="{FBB9F2B1-DD97-4155-AD08-5F01DCF9C05A}" type="presParOf" srcId="{69EF033B-2DB7-444A-9B7F-8747E12C60F4}" destId="{8A405A1E-450A-44B0-BA40-E665490C5807}" srcOrd="1" destOrd="0" presId="urn:microsoft.com/office/officeart/2018/2/layout/IconLabelDescriptionList"/>
    <dgm:cxn modelId="{D8D86DCE-2DD3-4D87-9778-447E8F2E0AFA}" type="presParOf" srcId="{69EF033B-2DB7-444A-9B7F-8747E12C60F4}" destId="{B53C2C3D-D66A-4BFC-8571-8D3D5E720778}" srcOrd="2" destOrd="0" presId="urn:microsoft.com/office/officeart/2018/2/layout/IconLabelDescriptionList"/>
    <dgm:cxn modelId="{F6FA954A-80DA-4475-BC35-7DCA83236BD9}" type="presParOf" srcId="{69EF033B-2DB7-444A-9B7F-8747E12C60F4}" destId="{67396E44-3734-47A9-862D-8AAF4A515535}" srcOrd="3" destOrd="0" presId="urn:microsoft.com/office/officeart/2018/2/layout/IconLabelDescriptionList"/>
    <dgm:cxn modelId="{70A8A422-FF7B-4D80-A6BE-BB3F79034EAE}" type="presParOf" srcId="{69EF033B-2DB7-444A-9B7F-8747E12C60F4}" destId="{2FA60319-A56C-4E05-ADD3-C0A4D0B33B37}" srcOrd="4" destOrd="0" presId="urn:microsoft.com/office/officeart/2018/2/layout/IconLabelDescriptionList"/>
    <dgm:cxn modelId="{CF69E2F1-D97D-45CC-AA1E-09FB19567D78}" type="presParOf" srcId="{453D09C6-A198-4836-940B-37AACFD29425}" destId="{8824E19C-F2CE-408F-A162-0A7FA5023155}" srcOrd="3" destOrd="0" presId="urn:microsoft.com/office/officeart/2018/2/layout/IconLabelDescriptionList"/>
    <dgm:cxn modelId="{6457B5D8-E2C1-4173-8C6C-B837760E92D3}" type="presParOf" srcId="{453D09C6-A198-4836-940B-37AACFD29425}" destId="{B7C9855E-A395-4237-80AF-8BCE83E0070D}" srcOrd="4" destOrd="0" presId="urn:microsoft.com/office/officeart/2018/2/layout/IconLabelDescriptionList"/>
    <dgm:cxn modelId="{7F1790FB-78F1-4280-A435-67A44DDC3D17}" type="presParOf" srcId="{B7C9855E-A395-4237-80AF-8BCE83E0070D}" destId="{0B8E386D-14B4-42A3-846D-30ED9C1589E0}" srcOrd="0" destOrd="0" presId="urn:microsoft.com/office/officeart/2018/2/layout/IconLabelDescriptionList"/>
    <dgm:cxn modelId="{B548351D-AA51-41F1-8F90-E76C6B814124}" type="presParOf" srcId="{B7C9855E-A395-4237-80AF-8BCE83E0070D}" destId="{40778048-DB92-4DCF-AD09-29BD93504E3A}" srcOrd="1" destOrd="0" presId="urn:microsoft.com/office/officeart/2018/2/layout/IconLabelDescriptionList"/>
    <dgm:cxn modelId="{46A185B1-840B-4CFA-B30A-36072C9829AF}" type="presParOf" srcId="{B7C9855E-A395-4237-80AF-8BCE83E0070D}" destId="{7C9C8651-21E4-4FA9-94D3-A8B270F4FBB7}" srcOrd="2" destOrd="0" presId="urn:microsoft.com/office/officeart/2018/2/layout/IconLabelDescriptionList"/>
    <dgm:cxn modelId="{27FDE06A-A54D-45AC-B6DC-A1D7727D06BC}" type="presParOf" srcId="{B7C9855E-A395-4237-80AF-8BCE83E0070D}" destId="{B14FD84A-45CE-4D00-B1D7-4168EA04CF65}" srcOrd="3" destOrd="0" presId="urn:microsoft.com/office/officeart/2018/2/layout/IconLabelDescriptionList"/>
    <dgm:cxn modelId="{E10121D8-AF1A-41A3-A83C-8331E520C70A}" type="presParOf" srcId="{B7C9855E-A395-4237-80AF-8BCE83E0070D}" destId="{33CDC976-FDD7-4CD9-9A16-C5BAE56E1018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C3946F3-7618-4F5E-897D-B337EAF0E054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264C45CB-3B7F-47FF-AA29-72112372D3D4}">
      <dgm:prSet/>
      <dgm:spPr/>
      <dgm:t>
        <a:bodyPr/>
        <a:lstStyle/>
        <a:p>
          <a:r>
            <a:rPr lang="nl-NL"/>
            <a:t>1 preparation des données</a:t>
          </a:r>
          <a:endParaRPr lang="en-US"/>
        </a:p>
      </dgm:t>
    </dgm:pt>
    <dgm:pt modelId="{30622F0C-6441-41AA-AE02-C811283DF48C}" type="parTrans" cxnId="{8CA785BE-1533-463C-931B-432AF437E04C}">
      <dgm:prSet/>
      <dgm:spPr/>
      <dgm:t>
        <a:bodyPr/>
        <a:lstStyle/>
        <a:p>
          <a:endParaRPr lang="en-US"/>
        </a:p>
      </dgm:t>
    </dgm:pt>
    <dgm:pt modelId="{025F31C1-BDB1-41AB-946F-788AD952D64F}" type="sibTrans" cxnId="{8CA785BE-1533-463C-931B-432AF437E04C}">
      <dgm:prSet/>
      <dgm:spPr/>
      <dgm:t>
        <a:bodyPr/>
        <a:lstStyle/>
        <a:p>
          <a:endParaRPr lang="en-US"/>
        </a:p>
      </dgm:t>
    </dgm:pt>
    <dgm:pt modelId="{D9FCB6AE-0D4F-4193-BC26-80E1DE4598CC}">
      <dgm:prSet/>
      <dgm:spPr/>
      <dgm:t>
        <a:bodyPr/>
        <a:lstStyle/>
        <a:p>
          <a:r>
            <a:rPr lang="nl-NL"/>
            <a:t>Exploration des données</a:t>
          </a:r>
          <a:endParaRPr lang="en-US"/>
        </a:p>
      </dgm:t>
    </dgm:pt>
    <dgm:pt modelId="{DDDCF46A-E82C-494C-A4CF-04D096E90CD1}" type="parTrans" cxnId="{5EA532EE-95F2-4B71-A012-537D464385D8}">
      <dgm:prSet/>
      <dgm:spPr/>
      <dgm:t>
        <a:bodyPr/>
        <a:lstStyle/>
        <a:p>
          <a:endParaRPr lang="en-US"/>
        </a:p>
      </dgm:t>
    </dgm:pt>
    <dgm:pt modelId="{25034E73-9B5A-4640-B40B-36DD9C667759}" type="sibTrans" cxnId="{5EA532EE-95F2-4B71-A012-537D464385D8}">
      <dgm:prSet/>
      <dgm:spPr/>
      <dgm:t>
        <a:bodyPr/>
        <a:lstStyle/>
        <a:p>
          <a:endParaRPr lang="en-US"/>
        </a:p>
      </dgm:t>
    </dgm:pt>
    <dgm:pt modelId="{814CA005-6FEC-457A-8C2C-7DE2BC1852CB}">
      <dgm:prSet/>
      <dgm:spPr/>
      <dgm:t>
        <a:bodyPr/>
        <a:lstStyle/>
        <a:p>
          <a:r>
            <a:rPr lang="nl-NL"/>
            <a:t>Nettoyage/Enrichissement des données</a:t>
          </a:r>
          <a:endParaRPr lang="en-US"/>
        </a:p>
      </dgm:t>
    </dgm:pt>
    <dgm:pt modelId="{256AFE99-CE5A-45A1-9F2B-BCF1FA08B30F}" type="parTrans" cxnId="{C8A08C8B-C487-439F-9A6F-3504E5932E90}">
      <dgm:prSet/>
      <dgm:spPr/>
      <dgm:t>
        <a:bodyPr/>
        <a:lstStyle/>
        <a:p>
          <a:endParaRPr lang="en-US"/>
        </a:p>
      </dgm:t>
    </dgm:pt>
    <dgm:pt modelId="{4526E597-7291-485F-B3C2-A7932A437865}" type="sibTrans" cxnId="{C8A08C8B-C487-439F-9A6F-3504E5932E90}">
      <dgm:prSet/>
      <dgm:spPr/>
      <dgm:t>
        <a:bodyPr/>
        <a:lstStyle/>
        <a:p>
          <a:endParaRPr lang="en-US"/>
        </a:p>
      </dgm:t>
    </dgm:pt>
    <dgm:pt modelId="{9E95EC75-6D2D-47BE-B059-88D0368C7C76}">
      <dgm:prSet/>
      <dgm:spPr/>
      <dgm:t>
        <a:bodyPr/>
        <a:lstStyle/>
        <a:p>
          <a:r>
            <a:rPr lang="nl-NL"/>
            <a:t>Merge </a:t>
          </a:r>
          <a:endParaRPr lang="en-US"/>
        </a:p>
      </dgm:t>
    </dgm:pt>
    <dgm:pt modelId="{EB99304B-4E72-4E19-AE80-52D9DE143743}" type="parTrans" cxnId="{7FE3E91E-A49F-4034-958D-BCAA6257BE9B}">
      <dgm:prSet/>
      <dgm:spPr/>
      <dgm:t>
        <a:bodyPr/>
        <a:lstStyle/>
        <a:p>
          <a:endParaRPr lang="en-US"/>
        </a:p>
      </dgm:t>
    </dgm:pt>
    <dgm:pt modelId="{49BFF090-687A-448F-8DBA-1456ADE66651}" type="sibTrans" cxnId="{7FE3E91E-A49F-4034-958D-BCAA6257BE9B}">
      <dgm:prSet/>
      <dgm:spPr/>
      <dgm:t>
        <a:bodyPr/>
        <a:lstStyle/>
        <a:p>
          <a:endParaRPr lang="en-US"/>
        </a:p>
      </dgm:t>
    </dgm:pt>
    <dgm:pt modelId="{E9B246B6-71F3-41FC-9D37-B4E2198B8EA8}">
      <dgm:prSet/>
      <dgm:spPr/>
      <dgm:t>
        <a:bodyPr/>
        <a:lstStyle/>
        <a:p>
          <a:r>
            <a:rPr lang="nl-NL"/>
            <a:t>2 Analyse des indicateurs</a:t>
          </a:r>
          <a:endParaRPr lang="en-US"/>
        </a:p>
      </dgm:t>
    </dgm:pt>
    <dgm:pt modelId="{A05C5758-2774-487F-8AAC-2638A17584DB}" type="parTrans" cxnId="{ED480EB5-36B3-4013-ACDF-C8E70F665ED1}">
      <dgm:prSet/>
      <dgm:spPr/>
      <dgm:t>
        <a:bodyPr/>
        <a:lstStyle/>
        <a:p>
          <a:endParaRPr lang="en-US"/>
        </a:p>
      </dgm:t>
    </dgm:pt>
    <dgm:pt modelId="{71EBC3E6-2586-48F5-8966-0359EB4F2EE8}" type="sibTrans" cxnId="{ED480EB5-36B3-4013-ACDF-C8E70F665ED1}">
      <dgm:prSet/>
      <dgm:spPr/>
      <dgm:t>
        <a:bodyPr/>
        <a:lstStyle/>
        <a:p>
          <a:endParaRPr lang="en-US"/>
        </a:p>
      </dgm:t>
    </dgm:pt>
    <dgm:pt modelId="{44A5DED3-AC64-451E-89F3-64625865AC30}">
      <dgm:prSet/>
      <dgm:spPr/>
      <dgm:t>
        <a:bodyPr/>
        <a:lstStyle/>
        <a:p>
          <a:r>
            <a:rPr lang="nl-NL"/>
            <a:t>Demandes d’antoine</a:t>
          </a:r>
          <a:endParaRPr lang="en-US"/>
        </a:p>
      </dgm:t>
    </dgm:pt>
    <dgm:pt modelId="{FEEF33EF-7E88-4539-BE87-2FC38E59998F}" type="parTrans" cxnId="{6596192D-9652-4EF1-AF03-7C16A0F7F9C1}">
      <dgm:prSet/>
      <dgm:spPr/>
      <dgm:t>
        <a:bodyPr/>
        <a:lstStyle/>
        <a:p>
          <a:endParaRPr lang="en-US"/>
        </a:p>
      </dgm:t>
    </dgm:pt>
    <dgm:pt modelId="{A78DA98F-C770-4A93-B268-ACE267E3EBD3}" type="sibTrans" cxnId="{6596192D-9652-4EF1-AF03-7C16A0F7F9C1}">
      <dgm:prSet/>
      <dgm:spPr/>
      <dgm:t>
        <a:bodyPr/>
        <a:lstStyle/>
        <a:p>
          <a:endParaRPr lang="en-US"/>
        </a:p>
      </dgm:t>
    </dgm:pt>
    <dgm:pt modelId="{5CEC175F-4F73-4492-B50A-49916E27BC5D}">
      <dgm:prSet/>
      <dgm:spPr/>
      <dgm:t>
        <a:bodyPr/>
        <a:lstStyle/>
        <a:p>
          <a:r>
            <a:rPr lang="nl-NL"/>
            <a:t>3 Analyse des corrélation</a:t>
          </a:r>
          <a:endParaRPr lang="en-US"/>
        </a:p>
      </dgm:t>
    </dgm:pt>
    <dgm:pt modelId="{CA7B5602-B83A-40D1-AC7A-5D6A2FE093E1}" type="parTrans" cxnId="{13C25A40-25D5-47B3-9111-E43932F17DC8}">
      <dgm:prSet/>
      <dgm:spPr/>
      <dgm:t>
        <a:bodyPr/>
        <a:lstStyle/>
        <a:p>
          <a:endParaRPr lang="en-US"/>
        </a:p>
      </dgm:t>
    </dgm:pt>
    <dgm:pt modelId="{BF3FAD0D-96A0-4454-92A5-25AB2BB608EB}" type="sibTrans" cxnId="{13C25A40-25D5-47B3-9111-E43932F17DC8}">
      <dgm:prSet/>
      <dgm:spPr/>
      <dgm:t>
        <a:bodyPr/>
        <a:lstStyle/>
        <a:p>
          <a:endParaRPr lang="en-US"/>
        </a:p>
      </dgm:t>
    </dgm:pt>
    <dgm:pt modelId="{6A1BAB92-E86A-442A-A331-C3807243C213}">
      <dgm:prSet/>
      <dgm:spPr/>
      <dgm:t>
        <a:bodyPr/>
        <a:lstStyle/>
        <a:p>
          <a:r>
            <a:rPr lang="nl-NL"/>
            <a:t>Demande de Julie</a:t>
          </a:r>
          <a:endParaRPr lang="en-US"/>
        </a:p>
      </dgm:t>
    </dgm:pt>
    <dgm:pt modelId="{095EF398-4C1B-499A-968F-FC4E2CF1C943}" type="parTrans" cxnId="{E7417ADA-953B-4827-B2EE-C75CFE2450FD}">
      <dgm:prSet/>
      <dgm:spPr/>
      <dgm:t>
        <a:bodyPr/>
        <a:lstStyle/>
        <a:p>
          <a:endParaRPr lang="en-US"/>
        </a:p>
      </dgm:t>
    </dgm:pt>
    <dgm:pt modelId="{5A3E35BE-71D0-4014-AA74-68E5F0328959}" type="sibTrans" cxnId="{E7417ADA-953B-4827-B2EE-C75CFE2450FD}">
      <dgm:prSet/>
      <dgm:spPr/>
      <dgm:t>
        <a:bodyPr/>
        <a:lstStyle/>
        <a:p>
          <a:endParaRPr lang="en-US"/>
        </a:p>
      </dgm:t>
    </dgm:pt>
    <dgm:pt modelId="{6AF9F1F1-9D83-4059-932B-B20D709EA518}" type="pres">
      <dgm:prSet presAssocID="{AC3946F3-7618-4F5E-897D-B337EAF0E054}" presName="linear" presStyleCnt="0">
        <dgm:presLayoutVars>
          <dgm:animLvl val="lvl"/>
          <dgm:resizeHandles val="exact"/>
        </dgm:presLayoutVars>
      </dgm:prSet>
      <dgm:spPr/>
    </dgm:pt>
    <dgm:pt modelId="{7069AE42-1917-414E-BC18-AA521FCAB9A8}" type="pres">
      <dgm:prSet presAssocID="{264C45CB-3B7F-47FF-AA29-72112372D3D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13F0F92-23F8-4DB6-B586-3B7FE3131F82}" type="pres">
      <dgm:prSet presAssocID="{264C45CB-3B7F-47FF-AA29-72112372D3D4}" presName="childText" presStyleLbl="revTx" presStyleIdx="0" presStyleCnt="3">
        <dgm:presLayoutVars>
          <dgm:bulletEnabled val="1"/>
        </dgm:presLayoutVars>
      </dgm:prSet>
      <dgm:spPr/>
    </dgm:pt>
    <dgm:pt modelId="{B8C5AA57-803C-442E-8F5C-ECAB3E632B57}" type="pres">
      <dgm:prSet presAssocID="{E9B246B6-71F3-41FC-9D37-B4E2198B8EA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3B9D8A4-3950-4F69-9087-F667742288EF}" type="pres">
      <dgm:prSet presAssocID="{E9B246B6-71F3-41FC-9D37-B4E2198B8EA8}" presName="childText" presStyleLbl="revTx" presStyleIdx="1" presStyleCnt="3">
        <dgm:presLayoutVars>
          <dgm:bulletEnabled val="1"/>
        </dgm:presLayoutVars>
      </dgm:prSet>
      <dgm:spPr/>
    </dgm:pt>
    <dgm:pt modelId="{7E475FE9-928D-4E4E-9B7D-F828CBD20275}" type="pres">
      <dgm:prSet presAssocID="{5CEC175F-4F73-4492-B50A-49916E27BC5D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88F4F79E-FC84-48BF-81BF-0091618986D9}" type="pres">
      <dgm:prSet presAssocID="{5CEC175F-4F73-4492-B50A-49916E27BC5D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7FE3E91E-A49F-4034-958D-BCAA6257BE9B}" srcId="{264C45CB-3B7F-47FF-AA29-72112372D3D4}" destId="{9E95EC75-6D2D-47BE-B059-88D0368C7C76}" srcOrd="2" destOrd="0" parTransId="{EB99304B-4E72-4E19-AE80-52D9DE143743}" sibTransId="{49BFF090-687A-448F-8DBA-1456ADE66651}"/>
    <dgm:cxn modelId="{EF7D7525-3D1C-48B3-8578-1158ACDA28E0}" type="presOf" srcId="{264C45CB-3B7F-47FF-AA29-72112372D3D4}" destId="{7069AE42-1917-414E-BC18-AA521FCAB9A8}" srcOrd="0" destOrd="0" presId="urn:microsoft.com/office/officeart/2005/8/layout/vList2"/>
    <dgm:cxn modelId="{6596192D-9652-4EF1-AF03-7C16A0F7F9C1}" srcId="{E9B246B6-71F3-41FC-9D37-B4E2198B8EA8}" destId="{44A5DED3-AC64-451E-89F3-64625865AC30}" srcOrd="0" destOrd="0" parTransId="{FEEF33EF-7E88-4539-BE87-2FC38E59998F}" sibTransId="{A78DA98F-C770-4A93-B268-ACE267E3EBD3}"/>
    <dgm:cxn modelId="{13C25A40-25D5-47B3-9111-E43932F17DC8}" srcId="{AC3946F3-7618-4F5E-897D-B337EAF0E054}" destId="{5CEC175F-4F73-4492-B50A-49916E27BC5D}" srcOrd="2" destOrd="0" parTransId="{CA7B5602-B83A-40D1-AC7A-5D6A2FE093E1}" sibTransId="{BF3FAD0D-96A0-4454-92A5-25AB2BB608EB}"/>
    <dgm:cxn modelId="{F6926850-D145-4B90-BD14-2FE4208B3CC7}" type="presOf" srcId="{AC3946F3-7618-4F5E-897D-B337EAF0E054}" destId="{6AF9F1F1-9D83-4059-932B-B20D709EA518}" srcOrd="0" destOrd="0" presId="urn:microsoft.com/office/officeart/2005/8/layout/vList2"/>
    <dgm:cxn modelId="{C8A08C8B-C487-439F-9A6F-3504E5932E90}" srcId="{264C45CB-3B7F-47FF-AA29-72112372D3D4}" destId="{814CA005-6FEC-457A-8C2C-7DE2BC1852CB}" srcOrd="1" destOrd="0" parTransId="{256AFE99-CE5A-45A1-9F2B-BCF1FA08B30F}" sibTransId="{4526E597-7291-485F-B3C2-A7932A437865}"/>
    <dgm:cxn modelId="{C2F6E0A2-F65F-4B4E-B534-543F2C5C6A18}" type="presOf" srcId="{814CA005-6FEC-457A-8C2C-7DE2BC1852CB}" destId="{913F0F92-23F8-4DB6-B586-3B7FE3131F82}" srcOrd="0" destOrd="1" presId="urn:microsoft.com/office/officeart/2005/8/layout/vList2"/>
    <dgm:cxn modelId="{5580E6AC-B77A-4ECE-9E34-91E01F28D7D6}" type="presOf" srcId="{9E95EC75-6D2D-47BE-B059-88D0368C7C76}" destId="{913F0F92-23F8-4DB6-B586-3B7FE3131F82}" srcOrd="0" destOrd="2" presId="urn:microsoft.com/office/officeart/2005/8/layout/vList2"/>
    <dgm:cxn modelId="{ED480EB5-36B3-4013-ACDF-C8E70F665ED1}" srcId="{AC3946F3-7618-4F5E-897D-B337EAF0E054}" destId="{E9B246B6-71F3-41FC-9D37-B4E2198B8EA8}" srcOrd="1" destOrd="0" parTransId="{A05C5758-2774-487F-8AAC-2638A17584DB}" sibTransId="{71EBC3E6-2586-48F5-8966-0359EB4F2EE8}"/>
    <dgm:cxn modelId="{72253DB6-0DF8-4FE2-A6C5-BB6DB19E3283}" type="presOf" srcId="{E9B246B6-71F3-41FC-9D37-B4E2198B8EA8}" destId="{B8C5AA57-803C-442E-8F5C-ECAB3E632B57}" srcOrd="0" destOrd="0" presId="urn:microsoft.com/office/officeart/2005/8/layout/vList2"/>
    <dgm:cxn modelId="{19E1C5B7-8F0D-45EE-A6C4-4BF895C4E4A0}" type="presOf" srcId="{D9FCB6AE-0D4F-4193-BC26-80E1DE4598CC}" destId="{913F0F92-23F8-4DB6-B586-3B7FE3131F82}" srcOrd="0" destOrd="0" presId="urn:microsoft.com/office/officeart/2005/8/layout/vList2"/>
    <dgm:cxn modelId="{2E32A9BB-4A48-418C-89DC-7BCCAE8561B6}" type="presOf" srcId="{5CEC175F-4F73-4492-B50A-49916E27BC5D}" destId="{7E475FE9-928D-4E4E-9B7D-F828CBD20275}" srcOrd="0" destOrd="0" presId="urn:microsoft.com/office/officeart/2005/8/layout/vList2"/>
    <dgm:cxn modelId="{8859DCBB-7A5B-4E85-8669-A0835695B959}" type="presOf" srcId="{44A5DED3-AC64-451E-89F3-64625865AC30}" destId="{33B9D8A4-3950-4F69-9087-F667742288EF}" srcOrd="0" destOrd="0" presId="urn:microsoft.com/office/officeart/2005/8/layout/vList2"/>
    <dgm:cxn modelId="{8CA785BE-1533-463C-931B-432AF437E04C}" srcId="{AC3946F3-7618-4F5E-897D-B337EAF0E054}" destId="{264C45CB-3B7F-47FF-AA29-72112372D3D4}" srcOrd="0" destOrd="0" parTransId="{30622F0C-6441-41AA-AE02-C811283DF48C}" sibTransId="{025F31C1-BDB1-41AB-946F-788AD952D64F}"/>
    <dgm:cxn modelId="{E7417ADA-953B-4827-B2EE-C75CFE2450FD}" srcId="{5CEC175F-4F73-4492-B50A-49916E27BC5D}" destId="{6A1BAB92-E86A-442A-A331-C3807243C213}" srcOrd="0" destOrd="0" parTransId="{095EF398-4C1B-499A-968F-FC4E2CF1C943}" sibTransId="{5A3E35BE-71D0-4014-AA74-68E5F0328959}"/>
    <dgm:cxn modelId="{BA7E73EC-95C7-4261-B692-317DBA9BABCF}" type="presOf" srcId="{6A1BAB92-E86A-442A-A331-C3807243C213}" destId="{88F4F79E-FC84-48BF-81BF-0091618986D9}" srcOrd="0" destOrd="0" presId="urn:microsoft.com/office/officeart/2005/8/layout/vList2"/>
    <dgm:cxn modelId="{5EA532EE-95F2-4B71-A012-537D464385D8}" srcId="{264C45CB-3B7F-47FF-AA29-72112372D3D4}" destId="{D9FCB6AE-0D4F-4193-BC26-80E1DE4598CC}" srcOrd="0" destOrd="0" parTransId="{DDDCF46A-E82C-494C-A4CF-04D096E90CD1}" sibTransId="{25034E73-9B5A-4640-B40B-36DD9C667759}"/>
    <dgm:cxn modelId="{E0C17498-AA3C-44C1-BDCE-9CE3B654CA30}" type="presParOf" srcId="{6AF9F1F1-9D83-4059-932B-B20D709EA518}" destId="{7069AE42-1917-414E-BC18-AA521FCAB9A8}" srcOrd="0" destOrd="0" presId="urn:microsoft.com/office/officeart/2005/8/layout/vList2"/>
    <dgm:cxn modelId="{F6AF9F61-29D4-4FC9-AD17-3A225F755C87}" type="presParOf" srcId="{6AF9F1F1-9D83-4059-932B-B20D709EA518}" destId="{913F0F92-23F8-4DB6-B586-3B7FE3131F82}" srcOrd="1" destOrd="0" presId="urn:microsoft.com/office/officeart/2005/8/layout/vList2"/>
    <dgm:cxn modelId="{DF0C7C01-A2F1-4ED1-AE97-E899430C7156}" type="presParOf" srcId="{6AF9F1F1-9D83-4059-932B-B20D709EA518}" destId="{B8C5AA57-803C-442E-8F5C-ECAB3E632B57}" srcOrd="2" destOrd="0" presId="urn:microsoft.com/office/officeart/2005/8/layout/vList2"/>
    <dgm:cxn modelId="{582D45C0-4F3B-4C46-92A0-F16429ED8C2F}" type="presParOf" srcId="{6AF9F1F1-9D83-4059-932B-B20D709EA518}" destId="{33B9D8A4-3950-4F69-9087-F667742288EF}" srcOrd="3" destOrd="0" presId="urn:microsoft.com/office/officeart/2005/8/layout/vList2"/>
    <dgm:cxn modelId="{181080CF-0CDA-4A35-B4E5-41A058577C70}" type="presParOf" srcId="{6AF9F1F1-9D83-4059-932B-B20D709EA518}" destId="{7E475FE9-928D-4E4E-9B7D-F828CBD20275}" srcOrd="4" destOrd="0" presId="urn:microsoft.com/office/officeart/2005/8/layout/vList2"/>
    <dgm:cxn modelId="{40B9E510-5E42-4EBB-ABEE-F5A68109A118}" type="presParOf" srcId="{6AF9F1F1-9D83-4059-932B-B20D709EA518}" destId="{88F4F79E-FC84-48BF-81BF-0091618986D9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7E33D1-4F28-4705-B4FE-1E5C6B7DF069}">
      <dsp:nvSpPr>
        <dsp:cNvPr id="0" name=""/>
        <dsp:cNvSpPr/>
      </dsp:nvSpPr>
      <dsp:spPr>
        <a:xfrm>
          <a:off x="1305" y="173800"/>
          <a:ext cx="4581086" cy="29089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670DAB-060D-4075-896B-1F5E76054085}">
      <dsp:nvSpPr>
        <dsp:cNvPr id="0" name=""/>
        <dsp:cNvSpPr/>
      </dsp:nvSpPr>
      <dsp:spPr>
        <a:xfrm>
          <a:off x="510314" y="657359"/>
          <a:ext cx="4581086" cy="29089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3700" kern="1200"/>
            <a:t>La Page: </a:t>
          </a:r>
          <a:r>
            <a:rPr lang="fr-FR" sz="3700" kern="1200"/>
            <a:t>Librairie physique &amp; site web depuis 2 ans</a:t>
          </a:r>
          <a:endParaRPr lang="en-US" sz="3700" kern="1200"/>
        </a:p>
      </dsp:txBody>
      <dsp:txXfrm>
        <a:off x="595515" y="742560"/>
        <a:ext cx="4410684" cy="2738587"/>
      </dsp:txXfrm>
    </dsp:sp>
    <dsp:sp modelId="{7377E09A-8F08-4257-BFCB-5FF8861129FC}">
      <dsp:nvSpPr>
        <dsp:cNvPr id="0" name=""/>
        <dsp:cNvSpPr/>
      </dsp:nvSpPr>
      <dsp:spPr>
        <a:xfrm>
          <a:off x="5600410" y="173800"/>
          <a:ext cx="4581086" cy="29089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DC8263-6503-4156-AC72-5449809D655B}">
      <dsp:nvSpPr>
        <dsp:cNvPr id="0" name=""/>
        <dsp:cNvSpPr/>
      </dsp:nvSpPr>
      <dsp:spPr>
        <a:xfrm>
          <a:off x="6109420" y="657359"/>
          <a:ext cx="4581086" cy="29089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700" kern="1200"/>
            <a:t>Objectifs : analyse des points forts, des points faibles, comportements clients, etc.</a:t>
          </a:r>
          <a:endParaRPr lang="en-US" sz="3700" kern="1200"/>
        </a:p>
      </dsp:txBody>
      <dsp:txXfrm>
        <a:off x="6194621" y="742560"/>
        <a:ext cx="4410684" cy="27385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AB6E08-120D-4E6B-A65F-5B598B114090}">
      <dsp:nvSpPr>
        <dsp:cNvPr id="0" name=""/>
        <dsp:cNvSpPr/>
      </dsp:nvSpPr>
      <dsp:spPr>
        <a:xfrm>
          <a:off x="3429" y="431055"/>
          <a:ext cx="1116281" cy="11162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77E915-0621-45E7-A005-839831833517}">
      <dsp:nvSpPr>
        <dsp:cNvPr id="0" name=""/>
        <dsp:cNvSpPr/>
      </dsp:nvSpPr>
      <dsp:spPr>
        <a:xfrm>
          <a:off x="3429" y="1671081"/>
          <a:ext cx="3189375" cy="478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377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nl-NL" sz="3100" kern="1200"/>
            <a:t>Mission:</a:t>
          </a:r>
          <a:endParaRPr lang="en-US" sz="3100" kern="1200"/>
        </a:p>
      </dsp:txBody>
      <dsp:txXfrm>
        <a:off x="3429" y="1671081"/>
        <a:ext cx="3189375" cy="478406"/>
      </dsp:txXfrm>
    </dsp:sp>
    <dsp:sp modelId="{7E3AA40B-99D3-4913-933B-E9B34222718F}">
      <dsp:nvSpPr>
        <dsp:cNvPr id="0" name=""/>
        <dsp:cNvSpPr/>
      </dsp:nvSpPr>
      <dsp:spPr>
        <a:xfrm>
          <a:off x="3429" y="2207043"/>
          <a:ext cx="3189375" cy="1101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Demandes d’Antoine : Analyse des indicateurs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Demandes de Julie : Analyse des corrélations</a:t>
          </a:r>
          <a:endParaRPr lang="en-US" sz="1700" kern="1200"/>
        </a:p>
      </dsp:txBody>
      <dsp:txXfrm>
        <a:off x="3429" y="2207043"/>
        <a:ext cx="3189375" cy="1101796"/>
      </dsp:txXfrm>
    </dsp:sp>
    <dsp:sp modelId="{D7EAC46F-8FB4-4813-930F-98922F85473D}">
      <dsp:nvSpPr>
        <dsp:cNvPr id="0" name=""/>
        <dsp:cNvSpPr/>
      </dsp:nvSpPr>
      <dsp:spPr>
        <a:xfrm>
          <a:off x="3750945" y="431055"/>
          <a:ext cx="1116281" cy="111628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3C2C3D-D66A-4BFC-8571-8D3D5E720778}">
      <dsp:nvSpPr>
        <dsp:cNvPr id="0" name=""/>
        <dsp:cNvSpPr/>
      </dsp:nvSpPr>
      <dsp:spPr>
        <a:xfrm>
          <a:off x="3750945" y="1671081"/>
          <a:ext cx="3189375" cy="478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377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nl-NL" sz="3100" kern="1200"/>
            <a:t>Ressources</a:t>
          </a:r>
          <a:endParaRPr lang="en-US" sz="3100" kern="1200"/>
        </a:p>
      </dsp:txBody>
      <dsp:txXfrm>
        <a:off x="3750945" y="1671081"/>
        <a:ext cx="3189375" cy="478406"/>
      </dsp:txXfrm>
    </dsp:sp>
    <dsp:sp modelId="{2FA60319-A56C-4E05-ADD3-C0A4D0B33B37}">
      <dsp:nvSpPr>
        <dsp:cNvPr id="0" name=""/>
        <dsp:cNvSpPr/>
      </dsp:nvSpPr>
      <dsp:spPr>
        <a:xfrm>
          <a:off x="3750945" y="2207043"/>
          <a:ext cx="3189375" cy="1101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700" kern="1200"/>
            <a:t>Data</a:t>
          </a:r>
          <a:endParaRPr lang="en-US" sz="1700" kern="1200"/>
        </a:p>
      </dsp:txBody>
      <dsp:txXfrm>
        <a:off x="3750945" y="2207043"/>
        <a:ext cx="3189375" cy="1101796"/>
      </dsp:txXfrm>
    </dsp:sp>
    <dsp:sp modelId="{0B8E386D-14B4-42A3-846D-30ED9C1589E0}">
      <dsp:nvSpPr>
        <dsp:cNvPr id="0" name=""/>
        <dsp:cNvSpPr/>
      </dsp:nvSpPr>
      <dsp:spPr>
        <a:xfrm>
          <a:off x="7498460" y="431055"/>
          <a:ext cx="1116281" cy="111628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9C8651-21E4-4FA9-94D3-A8B270F4FBB7}">
      <dsp:nvSpPr>
        <dsp:cNvPr id="0" name=""/>
        <dsp:cNvSpPr/>
      </dsp:nvSpPr>
      <dsp:spPr>
        <a:xfrm>
          <a:off x="7498460" y="1671081"/>
          <a:ext cx="3189375" cy="478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377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nl-NL" sz="3100" kern="1200"/>
            <a:t>Outils</a:t>
          </a:r>
          <a:endParaRPr lang="en-US" sz="3100" kern="1200"/>
        </a:p>
      </dsp:txBody>
      <dsp:txXfrm>
        <a:off x="7498460" y="1671081"/>
        <a:ext cx="3189375" cy="478406"/>
      </dsp:txXfrm>
    </dsp:sp>
    <dsp:sp modelId="{33CDC976-FDD7-4CD9-9A16-C5BAE56E1018}">
      <dsp:nvSpPr>
        <dsp:cNvPr id="0" name=""/>
        <dsp:cNvSpPr/>
      </dsp:nvSpPr>
      <dsp:spPr>
        <a:xfrm>
          <a:off x="7498460" y="2207043"/>
          <a:ext cx="3189375" cy="1101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700" kern="1200"/>
            <a:t>Python</a:t>
          </a:r>
          <a:endParaRPr lang="en-US" sz="1700" kern="1200"/>
        </a:p>
      </dsp:txBody>
      <dsp:txXfrm>
        <a:off x="7498460" y="2207043"/>
        <a:ext cx="3189375" cy="11017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69AE42-1917-414E-BC18-AA521FCAB9A8}">
      <dsp:nvSpPr>
        <dsp:cNvPr id="0" name=""/>
        <dsp:cNvSpPr/>
      </dsp:nvSpPr>
      <dsp:spPr>
        <a:xfrm>
          <a:off x="0" y="8474"/>
          <a:ext cx="6581776" cy="7722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3300" kern="1200"/>
            <a:t>1 preparation des données</a:t>
          </a:r>
          <a:endParaRPr lang="en-US" sz="3300" kern="1200"/>
        </a:p>
      </dsp:txBody>
      <dsp:txXfrm>
        <a:off x="37696" y="46170"/>
        <a:ext cx="6506384" cy="696808"/>
      </dsp:txXfrm>
    </dsp:sp>
    <dsp:sp modelId="{913F0F92-23F8-4DB6-B586-3B7FE3131F82}">
      <dsp:nvSpPr>
        <dsp:cNvPr id="0" name=""/>
        <dsp:cNvSpPr/>
      </dsp:nvSpPr>
      <dsp:spPr>
        <a:xfrm>
          <a:off x="0" y="780674"/>
          <a:ext cx="6581776" cy="1297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8971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nl-NL" sz="2600" kern="1200"/>
            <a:t>Exploration des données</a:t>
          </a:r>
          <a:endParaRPr lang="en-US" sz="2600" kern="120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nl-NL" sz="2600" kern="1200"/>
            <a:t>Nettoyage/Enrichissement des données</a:t>
          </a:r>
          <a:endParaRPr lang="en-US" sz="2600" kern="120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nl-NL" sz="2600" kern="1200"/>
            <a:t>Merge </a:t>
          </a:r>
          <a:endParaRPr lang="en-US" sz="2600" kern="1200"/>
        </a:p>
      </dsp:txBody>
      <dsp:txXfrm>
        <a:off x="0" y="780674"/>
        <a:ext cx="6581776" cy="1297890"/>
      </dsp:txXfrm>
    </dsp:sp>
    <dsp:sp modelId="{B8C5AA57-803C-442E-8F5C-ECAB3E632B57}">
      <dsp:nvSpPr>
        <dsp:cNvPr id="0" name=""/>
        <dsp:cNvSpPr/>
      </dsp:nvSpPr>
      <dsp:spPr>
        <a:xfrm>
          <a:off x="0" y="2078564"/>
          <a:ext cx="6581776" cy="772200"/>
        </a:xfrm>
        <a:prstGeom prst="roundRect">
          <a:avLst/>
        </a:prstGeom>
        <a:solidFill>
          <a:schemeClr val="accent5">
            <a:hueOff val="9504470"/>
            <a:satOff val="-13330"/>
            <a:lumOff val="-137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3300" kern="1200"/>
            <a:t>2 Analyse des indicateurs</a:t>
          </a:r>
          <a:endParaRPr lang="en-US" sz="3300" kern="1200"/>
        </a:p>
      </dsp:txBody>
      <dsp:txXfrm>
        <a:off x="37696" y="2116260"/>
        <a:ext cx="6506384" cy="696808"/>
      </dsp:txXfrm>
    </dsp:sp>
    <dsp:sp modelId="{33B9D8A4-3950-4F69-9087-F667742288EF}">
      <dsp:nvSpPr>
        <dsp:cNvPr id="0" name=""/>
        <dsp:cNvSpPr/>
      </dsp:nvSpPr>
      <dsp:spPr>
        <a:xfrm>
          <a:off x="0" y="2850765"/>
          <a:ext cx="6581776" cy="546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8971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nl-NL" sz="2600" kern="1200"/>
            <a:t>Demandes d’antoine</a:t>
          </a:r>
          <a:endParaRPr lang="en-US" sz="2600" kern="1200"/>
        </a:p>
      </dsp:txBody>
      <dsp:txXfrm>
        <a:off x="0" y="2850765"/>
        <a:ext cx="6581776" cy="546480"/>
      </dsp:txXfrm>
    </dsp:sp>
    <dsp:sp modelId="{7E475FE9-928D-4E4E-9B7D-F828CBD20275}">
      <dsp:nvSpPr>
        <dsp:cNvPr id="0" name=""/>
        <dsp:cNvSpPr/>
      </dsp:nvSpPr>
      <dsp:spPr>
        <a:xfrm>
          <a:off x="0" y="3397245"/>
          <a:ext cx="6581776" cy="772200"/>
        </a:xfrm>
        <a:prstGeom prst="roundRect">
          <a:avLst/>
        </a:prstGeom>
        <a:solidFill>
          <a:schemeClr val="accent5">
            <a:hueOff val="19008940"/>
            <a:satOff val="-26660"/>
            <a:lumOff val="-274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3300" kern="1200"/>
            <a:t>3 Analyse des corrélation</a:t>
          </a:r>
          <a:endParaRPr lang="en-US" sz="3300" kern="1200"/>
        </a:p>
      </dsp:txBody>
      <dsp:txXfrm>
        <a:off x="37696" y="3434941"/>
        <a:ext cx="6506384" cy="696808"/>
      </dsp:txXfrm>
    </dsp:sp>
    <dsp:sp modelId="{88F4F79E-FC84-48BF-81BF-0091618986D9}">
      <dsp:nvSpPr>
        <dsp:cNvPr id="0" name=""/>
        <dsp:cNvSpPr/>
      </dsp:nvSpPr>
      <dsp:spPr>
        <a:xfrm>
          <a:off x="0" y="4169445"/>
          <a:ext cx="6581776" cy="546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8971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nl-NL" sz="2600" kern="1200"/>
            <a:t>Demande de Julie</a:t>
          </a:r>
          <a:endParaRPr lang="en-US" sz="2600" kern="1200"/>
        </a:p>
      </dsp:txBody>
      <dsp:txXfrm>
        <a:off x="0" y="4169445"/>
        <a:ext cx="6581776" cy="5464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B1B113-90E2-4C8D-B8CB-24B752FD9680}" type="datetimeFigureOut">
              <a:rPr lang="nl-NL" smtClean="0"/>
              <a:t>3-6-2025</a:t>
            </a:fld>
            <a:endParaRPr lang="nl-NL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nl-NL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79BEF5-7524-48AE-9FE6-97C833FF7D5A}" type="slidenum">
              <a:rPr lang="nl-NL" smtClean="0"/>
              <a:t>‹N°›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75168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D855-B0AC-4AC5-98C1-3C8649258B29}" type="datetime1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152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A355-DC08-4BB6-8F45-86FBC4E48CE3}" type="datetime1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483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E379A-57EF-438F-AD2E-4199C6F1C747}" type="datetime1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940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B6ADD-1580-4716-8687-592E75E2B0EB}" type="datetime1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61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650B7-2CF1-453F-A29B-6BD79AA76FF6}" type="datetime1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99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D36F-3AE6-40EB-92B3-176A09042269}" type="datetime1">
              <a:rPr lang="en-US" smtClean="0"/>
              <a:t>6/3/2025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452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77331-78B5-4880-8DEE-6A1B904ABBFA}" type="datetime1">
              <a:rPr lang="en-US" smtClean="0"/>
              <a:t>6/3/2025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587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9CCEC-3A41-4830-90E4-D6EA5C9DD678}" type="datetime1">
              <a:rPr lang="en-US" smtClean="0"/>
              <a:t>6/3/2025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871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A977B-1ED0-4E2B-964D-51B8B3A25C6E}" type="datetime1">
              <a:rPr lang="en-US" smtClean="0"/>
              <a:t>6/3/2025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435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8C0FC-2CCA-48B7-B3F4-9374A203EBCE}" type="datetime1">
              <a:rPr lang="en-US" smtClean="0"/>
              <a:t>6/3/2025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070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EAA6C-C66E-4857-9F49-5AD1B5F14775}" type="datetime1">
              <a:rPr lang="en-US" smtClean="0"/>
              <a:t>6/3/2025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176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0B5FC0A-D265-455E-ADBD-0D08497E9E69}" type="datetime1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‹N°›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9262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3">
            <a:extLst>
              <a:ext uri="{FF2B5EF4-FFF2-40B4-BE49-F238E27FC236}">
                <a16:creationId xmlns:a16="http://schemas.microsoft.com/office/drawing/2014/main" id="{79E0B461-B96E-A576-5E8C-74FE9F4B4C6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091" t="36079"/>
          <a:stretch>
            <a:fillRect/>
          </a:stretch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EFBAAD93-7DE6-47D1-3609-446AE138A2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507179" y="173181"/>
            <a:ext cx="6858002" cy="651164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6000">
                <a:schemeClr val="bg1">
                  <a:alpha val="30000"/>
                </a:schemeClr>
              </a:gs>
              <a:gs pos="26000">
                <a:schemeClr val="bg1">
                  <a:alpha val="17000"/>
                </a:schemeClr>
              </a:gs>
              <a:gs pos="100000">
                <a:schemeClr val="bg1">
                  <a:alpha val="4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E8328EE-09B3-342B-9C90-EA0BB5E4EA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45736" y="908651"/>
            <a:ext cx="4754880" cy="4171779"/>
          </a:xfrm>
        </p:spPr>
        <p:txBody>
          <a:bodyPr anchor="t">
            <a:normAutofit/>
          </a:bodyPr>
          <a:lstStyle/>
          <a:p>
            <a:r>
              <a:rPr lang="nl-NL" sz="6000"/>
              <a:t>La page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BB7D7F6-7CEF-53F6-2863-61F852C43A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5736" y="5216955"/>
            <a:ext cx="4754880" cy="1003638"/>
          </a:xfrm>
        </p:spPr>
        <p:txBody>
          <a:bodyPr anchor="b">
            <a:normAutofit/>
          </a:bodyPr>
          <a:lstStyle/>
          <a:p>
            <a:endParaRPr lang="nl-NL" sz="220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0236859-7780-1451-40B8-74A77E271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62326" y="727509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33C251C-5AB2-F65A-1FAC-8DEBE763C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797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2C706A8-DD7E-3006-D63D-8473E9077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899024"/>
            <a:ext cx="3076032" cy="39149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Nombre de clients par mois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3716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06691252-0CDD-3053-E18A-E8F04E4651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938071"/>
            <a:ext cx="7353299" cy="4981859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FD85A32-610E-0BE4-692C-D0D0B982F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604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84DCD00-3D1E-5623-E36F-550EC852C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899024"/>
            <a:ext cx="3076032" cy="39149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Nombre </a:t>
            </a:r>
            <a:r>
              <a:rPr lang="en-US" b="0" dirty="0">
                <a:effectLst/>
              </a:rPr>
              <a:t>de </a:t>
            </a:r>
            <a:r>
              <a:rPr lang="en-US" b="0" dirty="0" err="1">
                <a:effectLst/>
              </a:rPr>
              <a:t>produits</a:t>
            </a:r>
            <a:r>
              <a:rPr lang="en-US" b="0" dirty="0">
                <a:effectLst/>
              </a:rPr>
              <a:t> </a:t>
            </a:r>
            <a:r>
              <a:rPr lang="en-US" b="0" dirty="0" err="1">
                <a:effectLst/>
              </a:rPr>
              <a:t>vendus</a:t>
            </a:r>
            <a:r>
              <a:rPr lang="en-US" b="0" dirty="0">
                <a:effectLst/>
              </a:rPr>
              <a:t> par </a:t>
            </a:r>
            <a:r>
              <a:rPr lang="en-US" b="0" dirty="0" err="1">
                <a:effectLst/>
              </a:rPr>
              <a:t>mois</a:t>
            </a:r>
            <a:br>
              <a:rPr lang="en-US" b="0" dirty="0">
                <a:effectLst/>
              </a:rPr>
            </a:br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3716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A3C083C2-48FA-FDB5-9C3A-88EC5B2CF6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938071"/>
            <a:ext cx="7353299" cy="4981859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5E62522-67C5-AA73-4D35-3ACD8B097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056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341BFA31-6544-45C2-9DA0-9E1C5E0B1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F8C3CC6-772B-AE95-080B-B74EF376C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871759"/>
            <a:ext cx="10925176" cy="112887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b="0" dirty="0">
                <a:effectLst/>
              </a:rPr>
              <a:t>le top 10 </a:t>
            </a:r>
            <a:r>
              <a:rPr lang="en-US" sz="3400" b="0" dirty="0" err="1">
                <a:effectLst/>
              </a:rPr>
              <a:t>produits</a:t>
            </a:r>
            <a:br>
              <a:rPr lang="en-US" sz="3400" b="0" dirty="0">
                <a:effectLst/>
              </a:rPr>
            </a:br>
            <a:endParaRPr lang="en-US" sz="3400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C36F877-5419-44C1-A2CD-376BDDDC3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Espace réservé du contenu 4">
            <a:extLst>
              <a:ext uri="{FF2B5EF4-FFF2-40B4-BE49-F238E27FC236}">
                <a16:creationId xmlns:a16="http://schemas.microsoft.com/office/drawing/2014/main" id="{0A0D13BC-0AE6-70CA-134E-E1DCD8083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473" y="2819400"/>
            <a:ext cx="4909825" cy="3166837"/>
          </a:xfrm>
          <a:prstGeom prst="rect">
            <a:avLst/>
          </a:prstGeom>
        </p:spPr>
      </p:pic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414AF060-147D-28A9-CE9F-2486255EB3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53514" y="2819399"/>
            <a:ext cx="5046751" cy="3166837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4B21692-652C-4371-95C5-05248EF34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7890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C424FE2-2E7D-3088-BC2B-35D332814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061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31A3993-B1AD-8BBE-6941-CC8E01CD8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899024"/>
            <a:ext cx="3076032" cy="39149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0">
                <a:effectLst/>
              </a:rPr>
              <a:t>la repartition par categorie des ventes</a:t>
            </a:r>
            <a:br>
              <a:rPr lang="en-US" b="0">
                <a:effectLst/>
              </a:rPr>
            </a:br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3716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E74AF1AD-3918-268C-319B-34889FBB1F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103521"/>
            <a:ext cx="7353299" cy="4650960"/>
          </a:xfrm>
          <a:prstGeom prst="rect">
            <a:avLst/>
          </a:prstGeom>
        </p:spPr>
      </p:pic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0FA5DF73-E2C3-14E6-9934-300AD008E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8212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265B8AB-C06A-1792-9E5D-F15762B96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899024"/>
            <a:ext cx="3076032" cy="39149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0">
                <a:effectLst/>
              </a:rPr>
              <a:t>courbe de lorenz </a:t>
            </a:r>
            <a:br>
              <a:rPr lang="en-US" b="0">
                <a:effectLst/>
              </a:rPr>
            </a:br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3716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D17363A9-C95D-9ABC-7394-BB11FFBDD8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69262" y="723901"/>
            <a:ext cx="6891975" cy="5410200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9D728DC-5051-AD1A-8708-2CEB90C04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1429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B0C9088-58D4-8CA6-5A4A-902C0F44E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899024"/>
            <a:ext cx="3076032" cy="39149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Nombre de ventes par category et par age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3716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DBBE7B45-3E00-BA7F-E9B8-75B7CF2900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802084"/>
            <a:ext cx="7353299" cy="3253834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E8DD4A8-03FC-26C1-B862-84F43FE64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7640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0675A92-F65D-6A88-305D-198F7C86B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899024"/>
            <a:ext cx="3076032" cy="39149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L’age et la frequence d’achats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3716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C01EA705-EB97-418F-5AFD-4A403C72FD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296545"/>
            <a:ext cx="7353299" cy="4264912"/>
          </a:xfrm>
          <a:prstGeom prst="rect">
            <a:avLst/>
          </a:prstGeom>
        </p:spPr>
      </p:pic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9E1FEE90-A3EE-C747-5017-0A2BA54EB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9553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pic>
        <p:nvPicPr>
          <p:cNvPr id="5" name="Picture 4" descr="Graphiques financiers sur un écran sombre">
            <a:extLst>
              <a:ext uri="{FF2B5EF4-FFF2-40B4-BE49-F238E27FC236}">
                <a16:creationId xmlns:a16="http://schemas.microsoft.com/office/drawing/2014/main" id="{3FE5A844-2EE2-4F53-FF7C-FB2913F424A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0000"/>
          <a:stretch>
            <a:fillRect/>
          </a:stretch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21F66AB-6D67-4C86-A415-0B6E4EEC5A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423811" y="423809"/>
            <a:ext cx="6858002" cy="6010383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6000">
                <a:schemeClr val="bg1">
                  <a:alpha val="31000"/>
                </a:schemeClr>
              </a:gs>
              <a:gs pos="26000">
                <a:schemeClr val="bg1">
                  <a:alpha val="17000"/>
                </a:schemeClr>
              </a:gs>
              <a:gs pos="100000">
                <a:schemeClr val="bg1">
                  <a:alpha val="4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DCB9FB4-2C53-F1CC-7B06-18447E4DE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786" y="908651"/>
            <a:ext cx="5230366" cy="400545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300" dirty="0" err="1"/>
              <a:t>Analyse</a:t>
            </a:r>
            <a:r>
              <a:rPr lang="en-US" sz="6300" dirty="0"/>
              <a:t> des </a:t>
            </a:r>
            <a:r>
              <a:rPr lang="en-US" sz="6300" dirty="0" err="1"/>
              <a:t>indicateurs</a:t>
            </a:r>
            <a:r>
              <a:rPr lang="en-US" sz="6300" dirty="0"/>
              <a:t> pour les pro</a:t>
            </a:r>
            <a:br>
              <a:rPr lang="en-US" sz="6300" dirty="0"/>
            </a:br>
            <a:endParaRPr lang="en-US" sz="63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B66F5E1-B07D-4718-F4B4-5FCE4B7E8F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9006" y="727509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6CF17AF-5408-4F7A-09CD-7CFD947BC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7797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08E8E41-AD91-4E51-CE98-2ADE20E37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899024"/>
            <a:ext cx="3076032" cy="39149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Evolution du chiffre d’affaire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3716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61E43BB6-020F-06F8-834E-67B14F47DF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85279" y="723901"/>
            <a:ext cx="6459941" cy="5410200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E5ACC68-08EA-5DE7-CAA2-7514B710D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3984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16A1D9F-04A4-4F91-B1B0-D9B651130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899024"/>
            <a:ext cx="3076032" cy="39149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0" dirty="0">
                <a:effectLst/>
              </a:rPr>
              <a:t>chiffre d'affaires par </a:t>
            </a:r>
            <a:r>
              <a:rPr lang="en-US" b="0" dirty="0" err="1">
                <a:effectLst/>
              </a:rPr>
              <a:t>categorie</a:t>
            </a:r>
            <a:br>
              <a:rPr lang="en-US" b="0" dirty="0">
                <a:effectLst/>
              </a:rPr>
            </a:br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3716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DB229204-2A20-3B2B-4EA2-9C8AAFA0EE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140287"/>
            <a:ext cx="7353299" cy="4577428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A755975-D9DB-55C8-DC07-B5EE2B135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417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6A729D7-C5E2-C583-9A6A-2CC34D168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8"/>
            <a:ext cx="10691813" cy="1155618"/>
          </a:xfrm>
        </p:spPr>
        <p:txBody>
          <a:bodyPr>
            <a:normAutofit/>
          </a:bodyPr>
          <a:lstStyle/>
          <a:p>
            <a:r>
              <a:rPr lang="nl-NL" dirty="0" err="1"/>
              <a:t>Contexte</a:t>
            </a:r>
            <a:endParaRPr lang="nl-NL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D0195E-7F27-4D06-9427-0C121D721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74C2FC-3228-4FC1-B97B-87AD35508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650B6728-C700-34EC-C17A-33BD324E51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2674718"/>
              </p:ext>
            </p:extLst>
          </p:nvPr>
        </p:nvGraphicFramePr>
        <p:xfrm>
          <a:off x="700088" y="2222500"/>
          <a:ext cx="10691812" cy="3740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C0EA269-86AA-5EF3-AF7E-29D68CB11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6555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8FE4E75-C673-3052-6651-32EDF9347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899024"/>
            <a:ext cx="3076032" cy="39149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100" b="0" dirty="0" err="1">
                <a:effectLst/>
              </a:rPr>
              <a:t>nombre</a:t>
            </a:r>
            <a:r>
              <a:rPr lang="en-US" sz="3100" b="0" dirty="0">
                <a:effectLst/>
              </a:rPr>
              <a:t> de transactions par </a:t>
            </a:r>
            <a:r>
              <a:rPr lang="en-US" sz="3100" b="0" dirty="0" err="1">
                <a:effectLst/>
              </a:rPr>
              <a:t>mois</a:t>
            </a:r>
            <a:br>
              <a:rPr lang="en-US" sz="3100" b="0" dirty="0">
                <a:effectLst/>
              </a:rPr>
            </a:br>
            <a:endParaRPr lang="en-US" sz="31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3716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31CAC1FA-2F75-335A-B269-B5954185A9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938071"/>
            <a:ext cx="7353299" cy="4981859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75BC265-D645-7FCB-1896-429791341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5700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341BFA31-6544-45C2-9DA0-9E1C5E0B1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274EBFE-B01B-7CBB-F665-A900E7A72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871759"/>
            <a:ext cx="10925176" cy="112887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b="0" dirty="0">
                <a:effectLst/>
              </a:rPr>
              <a:t>le top 10 </a:t>
            </a:r>
            <a:r>
              <a:rPr lang="en-US" sz="3400" b="0">
                <a:effectLst/>
              </a:rPr>
              <a:t>produits</a:t>
            </a:r>
            <a:br>
              <a:rPr lang="en-US" sz="3400" b="0" dirty="0">
                <a:effectLst/>
              </a:rPr>
            </a:br>
            <a:endParaRPr lang="en-US" sz="3400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C36F877-5419-44C1-A2CD-376BDDDC3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 2">
            <a:extLst>
              <a:ext uri="{FF2B5EF4-FFF2-40B4-BE49-F238E27FC236}">
                <a16:creationId xmlns:a16="http://schemas.microsoft.com/office/drawing/2014/main" id="{1C55801D-7E62-4196-8275-2A7DB9E608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473" y="2819400"/>
            <a:ext cx="4909825" cy="3166837"/>
          </a:xfrm>
          <a:prstGeom prst="rect">
            <a:avLst/>
          </a:prstGeom>
        </p:spPr>
      </p:pic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0B6FDF3C-05A8-52BF-A0EC-DBA96670D8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53514" y="2819399"/>
            <a:ext cx="4987144" cy="3166837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4B21692-652C-4371-95C5-05248EF34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7890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931114C-1AF5-99DA-069B-1B9EEF136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1257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39778B1-2783-D94C-D6A3-31B9454B7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8159" y="1177348"/>
            <a:ext cx="3330906" cy="34410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dirty="0"/>
              <a:t>Etudes des </a:t>
            </a:r>
            <a:r>
              <a:rPr lang="en-US" sz="3600" dirty="0" err="1"/>
              <a:t>corrélations</a:t>
            </a:r>
            <a:endParaRPr lang="en-US" sz="36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Bar chart">
            <a:extLst>
              <a:ext uri="{FF2B5EF4-FFF2-40B4-BE49-F238E27FC236}">
                <a16:creationId xmlns:a16="http://schemas.microsoft.com/office/drawing/2014/main" id="{A8A3C971-BA6B-1EC3-B368-E45B1F63F7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45541" y="863602"/>
            <a:ext cx="5134757" cy="5134757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7CC41EB-2D81-4303-9171-6401B388B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885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17AA33E-8A5A-5E5A-4CDE-7214D66BE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9748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4B221E3-9470-C602-20B6-E31B012D5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555712"/>
            <a:ext cx="4218435" cy="2390687"/>
          </a:xfrm>
        </p:spPr>
        <p:txBody>
          <a:bodyPr>
            <a:normAutofit/>
          </a:bodyPr>
          <a:lstStyle/>
          <a:p>
            <a:r>
              <a:rPr lang="nl-NL" dirty="0"/>
              <a:t>Tests </a:t>
            </a:r>
            <a:r>
              <a:rPr lang="nl-NL" dirty="0" err="1"/>
              <a:t>statistiques</a:t>
            </a:r>
            <a:endParaRPr lang="nl-NL" dirty="0"/>
          </a:p>
        </p:txBody>
      </p:sp>
      <p:pic>
        <p:nvPicPr>
          <p:cNvPr id="7" name="Graphic 6" descr="Statistiques">
            <a:extLst>
              <a:ext uri="{FF2B5EF4-FFF2-40B4-BE49-F238E27FC236}">
                <a16:creationId xmlns:a16="http://schemas.microsoft.com/office/drawing/2014/main" id="{ABDC4362-15C8-CE2A-E66E-DA15B7531E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5383" y="3210560"/>
            <a:ext cx="2959568" cy="2959568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0ADC89C-EB4E-4AA5-ABBD-448BEC5FA3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255110" y="723900"/>
            <a:ext cx="0" cy="54494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89D1D05-7038-684B-5D12-1F88072D3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6418" y="555712"/>
            <a:ext cx="5916168" cy="5614416"/>
          </a:xfrm>
        </p:spPr>
        <p:txBody>
          <a:bodyPr>
            <a:normAutofit/>
          </a:bodyPr>
          <a:lstStyle/>
          <a:p>
            <a:r>
              <a:rPr lang="fr-FR" dirty="0"/>
              <a:t>Choix du test :</a:t>
            </a:r>
          </a:p>
          <a:p>
            <a:pPr lvl="1"/>
            <a:r>
              <a:rPr lang="fr-FR" dirty="0"/>
              <a:t>Choix des variables</a:t>
            </a:r>
          </a:p>
          <a:p>
            <a:pPr lvl="1"/>
            <a:r>
              <a:rPr lang="fr-FR" dirty="0"/>
              <a:t>Nombre de variables (1, 2 ou &gt;2)</a:t>
            </a:r>
          </a:p>
          <a:p>
            <a:pPr lvl="1"/>
            <a:r>
              <a:rPr lang="fr-FR" dirty="0"/>
              <a:t>Type des variables (quantitative/qualitative)</a:t>
            </a:r>
          </a:p>
          <a:p>
            <a:r>
              <a:rPr lang="fr-FR" dirty="0"/>
              <a:t>P-value</a:t>
            </a:r>
          </a:p>
          <a:p>
            <a:pPr lvl="1"/>
            <a:r>
              <a:rPr lang="fr-FR" dirty="0"/>
              <a:t>Entre 0 et 1</a:t>
            </a:r>
          </a:p>
          <a:p>
            <a:pPr lvl="1"/>
            <a:r>
              <a:rPr lang="fr-FR" dirty="0"/>
              <a:t>Probabilité que H0 soit vraie</a:t>
            </a:r>
          </a:p>
          <a:p>
            <a:pPr lvl="1"/>
            <a:r>
              <a:rPr lang="fr-FR" dirty="0"/>
              <a:t>Seuil de rejet de H0 = 5%</a:t>
            </a:r>
          </a:p>
          <a:p>
            <a:r>
              <a:rPr lang="nl-NL" dirty="0"/>
              <a:t>Rédaction des </a:t>
            </a:r>
            <a:r>
              <a:rPr lang="nl-NL" dirty="0" err="1"/>
              <a:t>hypothèses</a:t>
            </a:r>
            <a:r>
              <a:rPr lang="nl-NL" dirty="0"/>
              <a:t> :</a:t>
            </a:r>
          </a:p>
          <a:p>
            <a:pPr lvl="1"/>
            <a:r>
              <a:rPr lang="fr-FR" dirty="0"/>
              <a:t>H0 = Hypothèse alternative (les variables sont dépendantes) </a:t>
            </a:r>
          </a:p>
          <a:p>
            <a:pPr lvl="1"/>
            <a:r>
              <a:rPr lang="fr-FR" dirty="0"/>
              <a:t>H1 = Hypothèse nulle (les variables sont indépendantes</a:t>
            </a:r>
          </a:p>
          <a:p>
            <a:endParaRPr lang="nl-NL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D0B011E-B950-452C-AE79-C866A1B4D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1928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8308226-F27C-417C-1B7C-A0C0D6E78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3799763" cy="147320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b="1">
                <a:effectLst/>
              </a:rPr>
              <a:t>Analyse 1 : Relation entre le genre des clients et les catégories de livres achetées (Test du Chi-Carré)</a:t>
            </a:r>
            <a:br>
              <a:rPr lang="en-US" sz="2000" b="0">
                <a:effectLst/>
              </a:rPr>
            </a:br>
            <a:endParaRPr lang="en-US" sz="200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E6A8FC2C-C628-28D4-6B17-D05048DA664E}"/>
              </a:ext>
            </a:extLst>
          </p:cNvPr>
          <p:cNvSpPr txBox="1"/>
          <p:nvPr/>
        </p:nvSpPr>
        <p:spPr>
          <a:xfrm>
            <a:off x="704088" y="2387600"/>
            <a:ext cx="3799763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Chi-Square Statistic: 22.66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P-value</a:t>
            </a:r>
            <a:r>
              <a:rPr lang="en-US" b="0" i="0">
                <a:effectLst/>
              </a:rPr>
              <a:t>: 1.19e-05 </a:t>
            </a:r>
            <a:endParaRPr lang="en-US" b="0" i="0" dirty="0">
              <a:effectLst/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Il </a:t>
            </a:r>
            <a:r>
              <a:rPr lang="en-US" b="0" i="0" dirty="0" err="1">
                <a:effectLst/>
              </a:rPr>
              <a:t>existe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une</a:t>
            </a:r>
            <a:r>
              <a:rPr lang="en-US" b="0" i="0" dirty="0">
                <a:effectLst/>
              </a:rPr>
              <a:t> relation significative entre le genre et la </a:t>
            </a:r>
            <a:r>
              <a:rPr lang="en-US" b="0" i="0" dirty="0" err="1">
                <a:effectLst/>
              </a:rPr>
              <a:t>catégorie</a:t>
            </a:r>
            <a:r>
              <a:rPr lang="en-US" b="0" i="0" dirty="0">
                <a:effectLst/>
              </a:rPr>
              <a:t> de livres (p-value = 0.0000, alpha = 0.05).</a:t>
            </a:r>
            <a:endParaRPr lang="en-US" dirty="0"/>
          </a:p>
        </p:txBody>
      </p:sp>
      <p:pic>
        <p:nvPicPr>
          <p:cNvPr id="5" name="Espace réservé du contenu 4" descr="Une image contenant texte, capture d’écran, nombre, Police&#10;&#10;Le contenu généré par l’IA peut être incorrect.">
            <a:extLst>
              <a:ext uri="{FF2B5EF4-FFF2-40B4-BE49-F238E27FC236}">
                <a16:creationId xmlns:a16="http://schemas.microsoft.com/office/drawing/2014/main" id="{AD97CA93-906E-9F98-EC43-B6665600A9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231" r="-1" b="-1"/>
          <a:stretch>
            <a:fillRect/>
          </a:stretch>
        </p:blipFill>
        <p:spPr>
          <a:xfrm>
            <a:off x="4981575" y="735286"/>
            <a:ext cx="6495042" cy="5419642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DF612DD-633F-9999-A5D6-15C4A4648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1504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5F710FDB-0919-493E-8539-8240C23F1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2F20000-FD86-48F6-9363-FEC90C932D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72AE332-6ACA-45BE-875F-91A291D4A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3AC26E14-1747-BA14-23A1-420A8D110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129" y="914760"/>
            <a:ext cx="3678485" cy="354376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fr-FR" sz="2800" b="1" dirty="0">
                <a:effectLst/>
                <a:latin typeface="Abadi" panose="020B0604020104020204" pitchFamily="34" charset="0"/>
              </a:rPr>
              <a:t>Relation entre l'âge des clients et le montant total des achats (Corrélation de Pearson/</a:t>
            </a:r>
            <a:r>
              <a:rPr lang="fr-FR" sz="2800" b="1" dirty="0" err="1">
                <a:effectLst/>
                <a:latin typeface="Abadi" panose="020B0604020104020204" pitchFamily="34" charset="0"/>
              </a:rPr>
              <a:t>spearman</a:t>
            </a:r>
            <a:r>
              <a:rPr lang="fr-FR" sz="2800" b="1" dirty="0">
                <a:effectLst/>
                <a:latin typeface="Abadi" panose="020B0604020104020204" pitchFamily="34" charset="0"/>
              </a:rPr>
              <a:t>)</a:t>
            </a:r>
            <a:br>
              <a:rPr lang="fr-FR" sz="2800" b="0" dirty="0">
                <a:effectLst/>
                <a:latin typeface="Abadi" panose="020B0604020104020204" pitchFamily="34" charset="0"/>
              </a:rPr>
            </a:br>
            <a:endParaRPr lang="nl-NL" sz="2800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C279735-D563-70A2-526A-8B92B0011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3168" y="993228"/>
            <a:ext cx="6720840" cy="4935981"/>
          </a:xfrm>
        </p:spPr>
        <p:txBody>
          <a:bodyPr>
            <a:normAutofit/>
          </a:bodyPr>
          <a:lstStyle/>
          <a:p>
            <a:r>
              <a:rPr lang="nl-NL" dirty="0">
                <a:latin typeface="Abadi" panose="020B0604020104020204" pitchFamily="34" charset="0"/>
              </a:rPr>
              <a:t>Pearson/</a:t>
            </a:r>
            <a:r>
              <a:rPr lang="nl-NL" dirty="0" err="1">
                <a:latin typeface="Abadi" panose="020B0604020104020204" pitchFamily="34" charset="0"/>
              </a:rPr>
              <a:t>Spearman</a:t>
            </a:r>
            <a:endParaRPr lang="nl-NL" dirty="0">
              <a:latin typeface="Abadi" panose="020B0604020104020204" pitchFamily="34" charset="0"/>
            </a:endParaRPr>
          </a:p>
          <a:p>
            <a:r>
              <a:rPr lang="fr-FR" b="0" i="0" dirty="0">
                <a:effectLst/>
                <a:latin typeface="Abadi" panose="020B0604020104020204" pitchFamily="34" charset="0"/>
              </a:rPr>
              <a:t>Test de D'Agostino-Pearson </a:t>
            </a:r>
          </a:p>
          <a:p>
            <a:r>
              <a:rPr lang="fr-FR" b="0" i="0" dirty="0">
                <a:effectLst/>
                <a:latin typeface="Abadi" panose="020B0604020104020204" pitchFamily="34" charset="0"/>
              </a:rPr>
              <a:t>L'âge (par client) est pas normalement distribué. </a:t>
            </a:r>
          </a:p>
          <a:p>
            <a:r>
              <a:rPr lang="fr-FR" b="0" i="0" dirty="0">
                <a:effectLst/>
                <a:latin typeface="Abadi" panose="020B0604020104020204" pitchFamily="34" charset="0"/>
              </a:rPr>
              <a:t>Le total des achats (par client) est pas normalement distribué. </a:t>
            </a:r>
          </a:p>
          <a:p>
            <a:r>
              <a:rPr lang="fr-FR" dirty="0">
                <a:latin typeface="Abadi" panose="020B0604020104020204" pitchFamily="34" charset="0"/>
              </a:rPr>
              <a:t>Spearman</a:t>
            </a:r>
            <a:endParaRPr lang="fr-FR" b="0" i="0" dirty="0">
              <a:effectLst/>
              <a:latin typeface="Abadi" panose="020B0604020104020204" pitchFamily="34" charset="0"/>
            </a:endParaRPr>
          </a:p>
          <a:p>
            <a:r>
              <a:rPr lang="fr-FR" b="0" i="0" dirty="0">
                <a:effectLst/>
                <a:latin typeface="Abadi" panose="020B0604020104020204" pitchFamily="34" charset="0"/>
              </a:rPr>
              <a:t>Coefficient de corrélation de Spearman : -0.1805 P-valeur (Spearman) : 0.0000 </a:t>
            </a:r>
          </a:p>
          <a:p>
            <a:r>
              <a:rPr lang="fr-FR" b="0" i="0" dirty="0">
                <a:effectLst/>
                <a:latin typeface="Abadi" panose="020B0604020104020204" pitchFamily="34" charset="0"/>
              </a:rPr>
              <a:t>Une relation significative existe entre l'âge du client et le total de ses achats).</a:t>
            </a:r>
            <a:endParaRPr lang="nl-NL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C8AC4F5-A8E6-C297-66C0-099727F34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5960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BE72D61-DEF7-BF4B-09C4-EFE1BDCD8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899024"/>
            <a:ext cx="3076032" cy="391494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 b="1" dirty="0">
                <a:effectLst/>
              </a:rPr>
              <a:t>Relation entre </a:t>
            </a:r>
            <a:r>
              <a:rPr lang="en-US" sz="2200" b="1" dirty="0" err="1">
                <a:effectLst/>
              </a:rPr>
              <a:t>l'âge</a:t>
            </a:r>
            <a:r>
              <a:rPr lang="en-US" sz="2200" b="1" dirty="0">
                <a:effectLst/>
              </a:rPr>
              <a:t> des clients et le </a:t>
            </a:r>
            <a:r>
              <a:rPr lang="en-US" sz="2200" b="1" dirty="0" err="1">
                <a:effectLst/>
              </a:rPr>
              <a:t>montant</a:t>
            </a:r>
            <a:r>
              <a:rPr lang="en-US" sz="2200" b="1" dirty="0">
                <a:effectLst/>
              </a:rPr>
              <a:t> total des </a:t>
            </a:r>
            <a:r>
              <a:rPr lang="en-US" sz="2200" b="1" dirty="0" err="1">
                <a:effectLst/>
              </a:rPr>
              <a:t>achats</a:t>
            </a:r>
            <a:r>
              <a:rPr lang="en-US" sz="2200" b="1" dirty="0">
                <a:effectLst/>
              </a:rPr>
              <a:t> (</a:t>
            </a:r>
            <a:r>
              <a:rPr lang="en-US" sz="2200" b="1" dirty="0" err="1">
                <a:effectLst/>
              </a:rPr>
              <a:t>Corrélation</a:t>
            </a:r>
            <a:r>
              <a:rPr lang="en-US" sz="2200" b="1" dirty="0">
                <a:effectLst/>
              </a:rPr>
              <a:t> de Pearson/spearman)</a:t>
            </a:r>
            <a:br>
              <a:rPr lang="en-US" sz="2200" b="0" dirty="0">
                <a:effectLst/>
              </a:rPr>
            </a:br>
            <a:endParaRPr lang="en-US" sz="22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3716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B6EECB5C-46EB-871E-185D-19CFC4F846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094328"/>
            <a:ext cx="7353299" cy="4669345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5998659-34BB-0FF1-2881-6C5D357B8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6772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F710FDB-0919-493E-8539-8240C23F1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ED963CB-1779-4BF3-3340-90865478B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559063"/>
            <a:ext cx="3306747" cy="52560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fr-FR" sz="3100" b="1" dirty="0">
                <a:effectLst/>
                <a:latin typeface="Abadi" panose="020B0604020104020204" pitchFamily="34" charset="0"/>
              </a:rPr>
              <a:t>Analyse 3 : Relation entre l'âge des clients et la fréquence des achats (Corrélation de Pearson/Spearman)</a:t>
            </a:r>
            <a:br>
              <a:rPr lang="fr-FR" sz="3100" b="0" dirty="0">
                <a:effectLst/>
                <a:latin typeface="Abadi" panose="020B0604020104020204" pitchFamily="34" charset="0"/>
              </a:rPr>
            </a:br>
            <a:endParaRPr lang="nl-NL" sz="31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B1BCE9-2F5D-2197-D878-1BA7829DB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3022" y="622249"/>
            <a:ext cx="6844892" cy="5639712"/>
          </a:xfrm>
        </p:spPr>
        <p:txBody>
          <a:bodyPr>
            <a:normAutofit/>
          </a:bodyPr>
          <a:lstStyle/>
          <a:p>
            <a:r>
              <a:rPr lang="nl-NL" dirty="0"/>
              <a:t>Pearson/</a:t>
            </a:r>
            <a:r>
              <a:rPr lang="nl-NL" dirty="0" err="1">
                <a:latin typeface="Abadi" panose="020B0604020104020204" pitchFamily="34" charset="0"/>
              </a:rPr>
              <a:t>spearman</a:t>
            </a:r>
            <a:endParaRPr lang="nl-NL" dirty="0">
              <a:latin typeface="Abadi" panose="020B0604020104020204" pitchFamily="34" charset="0"/>
            </a:endParaRPr>
          </a:p>
          <a:p>
            <a:r>
              <a:rPr lang="fr-FR" b="0" i="0" dirty="0">
                <a:effectLst/>
                <a:latin typeface="Abadi" panose="020B0604020104020204" pitchFamily="34" charset="0"/>
              </a:rPr>
              <a:t>Test de D'Agostino-Pearson</a:t>
            </a:r>
          </a:p>
          <a:p>
            <a:r>
              <a:rPr lang="fr-FR" b="0" i="0" dirty="0">
                <a:effectLst/>
                <a:latin typeface="Abadi" panose="020B0604020104020204" pitchFamily="34" charset="0"/>
              </a:rPr>
              <a:t>L'âge (par client) n'est pas distribué normalement. La fréquence des achats (par client) n'est pas distribuée normalement. </a:t>
            </a:r>
          </a:p>
          <a:p>
            <a:r>
              <a:rPr lang="fr-FR" dirty="0">
                <a:latin typeface="Abadi" panose="020B0604020104020204" pitchFamily="34" charset="0"/>
              </a:rPr>
              <a:t>Spearman</a:t>
            </a:r>
            <a:endParaRPr lang="fr-FR" b="0" i="0" dirty="0">
              <a:effectLst/>
              <a:latin typeface="Abadi" panose="020B0604020104020204" pitchFamily="34" charset="0"/>
            </a:endParaRPr>
          </a:p>
          <a:p>
            <a:r>
              <a:rPr lang="fr-FR" b="0" i="0" dirty="0">
                <a:effectLst/>
                <a:latin typeface="Abadi" panose="020B0604020104020204" pitchFamily="34" charset="0"/>
              </a:rPr>
              <a:t>Coefficient de corrélation de Spearman : 0.13</a:t>
            </a:r>
          </a:p>
          <a:p>
            <a:r>
              <a:rPr lang="fr-FR" b="0" i="0" dirty="0">
                <a:effectLst/>
                <a:latin typeface="Abadi" panose="020B0604020104020204" pitchFamily="34" charset="0"/>
              </a:rPr>
              <a:t> P-valeur (Spearman) : 0</a:t>
            </a:r>
          </a:p>
          <a:p>
            <a:r>
              <a:rPr lang="fr-FR" b="0" i="0" dirty="0">
                <a:effectLst/>
                <a:latin typeface="Abadi" panose="020B0604020104020204" pitchFamily="34" charset="0"/>
              </a:rPr>
              <a:t> Une corrélation significative a été trouvée entre l'âge du client et la fréquence de ses achats.</a:t>
            </a:r>
            <a:endParaRPr lang="nl-NL" dirty="0"/>
          </a:p>
          <a:p>
            <a:endParaRPr lang="nl-NL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AFF0B6C-73E2-4B40-9280-938C14922C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223541" y="723900"/>
            <a:ext cx="15948" cy="54500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4A1CCDB-CB12-5DF4-719C-BF3698E4B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1393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8CAD737-A674-59D6-6C5E-07939222E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899024"/>
            <a:ext cx="3076032" cy="391494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500" b="1">
                <a:effectLst/>
              </a:rPr>
              <a:t>Analyse 3 : Relation entre l'âge des clients et la fréquence des achats (Corrélation de Pearson/Spearman)</a:t>
            </a:r>
            <a:br>
              <a:rPr lang="en-US" sz="2500" b="0">
                <a:effectLst/>
              </a:rPr>
            </a:br>
            <a:endParaRPr lang="en-US" sz="250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3716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52B29EAD-2673-5D60-7A85-05C2614D73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204628"/>
            <a:ext cx="7353299" cy="4448746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939BA2F-06F0-5F1F-4286-37E34CE86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8324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F710FDB-0919-493E-8539-8240C23F1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2F20000-FD86-48F6-9363-FEC90C932D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72AE332-6ACA-45BE-875F-91A291D4A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69C904F6-20A1-743B-0BF4-14E51EF95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129" y="914760"/>
            <a:ext cx="3678485" cy="354376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fr-FR" sz="2500" b="1">
                <a:effectLst/>
                <a:latin typeface="Abadi" panose="020B0604020104020204" pitchFamily="34" charset="0"/>
              </a:rPr>
              <a:t>Relation entre l'âge des clients et la taille moyenne du panier (Corrélation de Pearson/</a:t>
            </a:r>
            <a:r>
              <a:rPr lang="fr-FR" sz="2500" b="1" err="1">
                <a:effectLst/>
                <a:latin typeface="Abadi" panose="020B0604020104020204" pitchFamily="34" charset="0"/>
              </a:rPr>
              <a:t>spearman</a:t>
            </a:r>
            <a:r>
              <a:rPr lang="fr-FR" sz="2500" b="1">
                <a:effectLst/>
                <a:latin typeface="Abadi" panose="020B0604020104020204" pitchFamily="34" charset="0"/>
              </a:rPr>
              <a:t>)</a:t>
            </a:r>
            <a:br>
              <a:rPr lang="fr-FR" sz="2500" b="0">
                <a:effectLst/>
                <a:latin typeface="Abadi" panose="020B0604020104020204" pitchFamily="34" charset="0"/>
              </a:rPr>
            </a:br>
            <a:endParaRPr lang="nl-NL" sz="250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7A4C2A7-DEB8-1014-EAF5-D46C3C04C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3168" y="993228"/>
            <a:ext cx="6720840" cy="4935981"/>
          </a:xfrm>
        </p:spPr>
        <p:txBody>
          <a:bodyPr>
            <a:normAutofit/>
          </a:bodyPr>
          <a:lstStyle/>
          <a:p>
            <a:r>
              <a:rPr lang="nl-NL" dirty="0"/>
              <a:t>Pearson/</a:t>
            </a:r>
            <a:r>
              <a:rPr lang="nl-NL" dirty="0" err="1"/>
              <a:t>Spearman</a:t>
            </a:r>
            <a:endParaRPr lang="nl-NL" dirty="0"/>
          </a:p>
          <a:p>
            <a:r>
              <a:rPr lang="fr-FR" b="0" i="0">
                <a:effectLst/>
                <a:latin typeface="Consolas" panose="020B0609020204030204" pitchFamily="49" charset="0"/>
              </a:rPr>
              <a:t>Test de D'Agostino-Pearson pour l'âge </a:t>
            </a:r>
          </a:p>
          <a:p>
            <a:r>
              <a:rPr lang="fr-FR" b="0" i="0">
                <a:effectLst/>
                <a:latin typeface="Consolas" panose="020B0609020204030204" pitchFamily="49" charset="0"/>
              </a:rPr>
              <a:t>L'âge (par client) est pas normalement distribué. </a:t>
            </a:r>
          </a:p>
          <a:p>
            <a:r>
              <a:rPr lang="fr-FR" b="0" i="0">
                <a:effectLst/>
                <a:latin typeface="Consolas" panose="020B0609020204030204" pitchFamily="49" charset="0"/>
              </a:rPr>
              <a:t>Le total des achats (par client) est pas normalement distribué.</a:t>
            </a:r>
          </a:p>
          <a:p>
            <a:r>
              <a:rPr lang="fr-FR" b="0" i="0">
                <a:effectLst/>
                <a:latin typeface="Consolas" panose="020B0609020204030204" pitchFamily="49" charset="0"/>
              </a:rPr>
              <a:t>Spearman</a:t>
            </a:r>
          </a:p>
          <a:p>
            <a:r>
              <a:rPr lang="fr-FR" b="0" i="0">
                <a:effectLst/>
                <a:latin typeface="Consolas" panose="020B0609020204030204" pitchFamily="49" charset="0"/>
              </a:rPr>
              <a:t> Coefficient de corrélation de Spearman : -0.1805 P-valeur (Spearman) : 0.0000 </a:t>
            </a:r>
          </a:p>
          <a:p>
            <a:r>
              <a:rPr lang="fr-FR" b="0" i="0">
                <a:effectLst/>
                <a:latin typeface="Consolas" panose="020B0609020204030204" pitchFamily="49" charset="0"/>
              </a:rPr>
              <a:t>Une relation significative existe entre l'âge du client et le total de ses achats (p-valeur = 0.0000).</a:t>
            </a:r>
            <a:endParaRPr lang="nl-NL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F5A048C-2F16-C39C-333A-C9B07CC71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789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733829-0879-7668-2A09-3045D4466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Sommaire</a:t>
            </a:r>
            <a:endParaRPr lang="nl-NL" dirty="0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6F51B602-1AAE-9401-1601-313178AE7F6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00635" y="2221992"/>
          <a:ext cx="10691265" cy="37398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85F980CA-C1CF-6681-3B96-350AC0B77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6493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CFB4572-DF31-4969-9009-22E6D2304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899024"/>
            <a:ext cx="3076032" cy="391494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 b="1">
                <a:effectLst/>
              </a:rPr>
              <a:t>Relation entre l'âge des clients et la taille moyenne du panier (Corrélation de Pearson/spearman)</a:t>
            </a:r>
            <a:br>
              <a:rPr lang="en-US" sz="2200" b="0">
                <a:effectLst/>
              </a:rPr>
            </a:br>
            <a:endParaRPr lang="en-US" sz="220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3716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E6ECD554-90E4-0582-37AA-44BA8C1FB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029987"/>
            <a:ext cx="7353299" cy="4798027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C139A01-012B-5034-05D2-FBC5915BE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5722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F0EF1C1-75DC-08E5-08DB-F1096B4B8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555712"/>
            <a:ext cx="4218435" cy="239068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fr-FR" sz="2500" b="1">
                <a:effectLst/>
                <a:latin typeface="Abadi" panose="020B0604020104020204" pitchFamily="34" charset="0"/>
              </a:rPr>
              <a:t>Relation entre l'âge des clients et les catégories de livres achetées (Test de </a:t>
            </a:r>
            <a:r>
              <a:rPr lang="fr-FR" sz="2500" b="1" err="1">
                <a:effectLst/>
                <a:latin typeface="Abadi" panose="020B0604020104020204" pitchFamily="34" charset="0"/>
              </a:rPr>
              <a:t>Kruskal</a:t>
            </a:r>
            <a:r>
              <a:rPr lang="fr-FR" sz="2500" b="1">
                <a:effectLst/>
                <a:latin typeface="Abadi" panose="020B0604020104020204" pitchFamily="34" charset="0"/>
              </a:rPr>
              <a:t>-Wallis/</a:t>
            </a:r>
            <a:r>
              <a:rPr lang="fr-FR" sz="2500" b="1" err="1">
                <a:effectLst/>
                <a:latin typeface="Abadi" panose="020B0604020104020204" pitchFamily="34" charset="0"/>
              </a:rPr>
              <a:t>anova</a:t>
            </a:r>
            <a:r>
              <a:rPr lang="fr-FR" sz="2500" b="1">
                <a:effectLst/>
                <a:latin typeface="Abadi" panose="020B0604020104020204" pitchFamily="34" charset="0"/>
              </a:rPr>
              <a:t>)</a:t>
            </a:r>
            <a:br>
              <a:rPr lang="fr-FR" sz="2500" b="0">
                <a:effectLst/>
                <a:latin typeface="Abadi" panose="020B0604020104020204" pitchFamily="34" charset="0"/>
              </a:rPr>
            </a:br>
            <a:endParaRPr lang="nl-NL" sz="2500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0ADC89C-EB4E-4AA5-ABBD-448BEC5FA3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255110" y="723900"/>
            <a:ext cx="0" cy="54494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4C1FDF4-BC17-48E6-66C1-225F00ACD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6418" y="555712"/>
            <a:ext cx="5916168" cy="561441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fr-FR" sz="1600" b="0" i="0" dirty="0" err="1">
                <a:effectLst/>
                <a:latin typeface="Consolas" panose="020B0609020204030204" pitchFamily="49" charset="0"/>
              </a:rPr>
              <a:t>Kruskal</a:t>
            </a:r>
            <a:r>
              <a:rPr lang="fr-FR" sz="1600" b="0" i="0" dirty="0">
                <a:effectLst/>
                <a:latin typeface="Consolas" panose="020B0609020204030204" pitchFamily="49" charset="0"/>
              </a:rPr>
              <a:t>-Wallis/</a:t>
            </a:r>
            <a:r>
              <a:rPr lang="fr-FR" sz="1600" b="0" i="0" dirty="0" err="1">
                <a:effectLst/>
                <a:latin typeface="Consolas" panose="020B0609020204030204" pitchFamily="49" charset="0"/>
              </a:rPr>
              <a:t>Anova</a:t>
            </a:r>
            <a:endParaRPr lang="fr-FR" sz="1600" b="0" i="0" dirty="0">
              <a:effectLst/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fr-FR" sz="1600" b="0" i="0" dirty="0">
                <a:effectLst/>
                <a:latin typeface="Consolas" panose="020B0609020204030204" pitchFamily="49" charset="0"/>
              </a:rPr>
              <a:t>Test de D'Agostino-Pearson pour la normalité </a:t>
            </a:r>
          </a:p>
          <a:p>
            <a:pPr>
              <a:lnSpc>
                <a:spcPct val="100000"/>
              </a:lnSpc>
            </a:pPr>
            <a:r>
              <a:rPr lang="fr-FR" sz="1600" b="0" i="0" dirty="0">
                <a:effectLst/>
                <a:latin typeface="Consolas" panose="020B0609020204030204" pitchFamily="49" charset="0"/>
              </a:rPr>
              <a:t>La distribution des âges dans la catégorie 0.0 n'est PAS normale. </a:t>
            </a:r>
          </a:p>
          <a:p>
            <a:pPr>
              <a:lnSpc>
                <a:spcPct val="100000"/>
              </a:lnSpc>
            </a:pPr>
            <a:r>
              <a:rPr lang="fr-FR" sz="1600" b="0" i="0" dirty="0">
                <a:effectLst/>
                <a:latin typeface="Consolas" panose="020B0609020204030204" pitchFamily="49" charset="0"/>
              </a:rPr>
              <a:t>La distribution des âges dans la catégorie 1.0 n'est PAS normale. </a:t>
            </a:r>
          </a:p>
          <a:p>
            <a:pPr>
              <a:lnSpc>
                <a:spcPct val="100000"/>
              </a:lnSpc>
            </a:pPr>
            <a:r>
              <a:rPr lang="fr-FR" sz="1600" b="0" i="0" dirty="0">
                <a:effectLst/>
                <a:latin typeface="Consolas" panose="020B0609020204030204" pitchFamily="49" charset="0"/>
              </a:rPr>
              <a:t>La distribution des âges dans la catégorie 2.0 n'est PAS normale. </a:t>
            </a:r>
          </a:p>
          <a:p>
            <a:pPr>
              <a:lnSpc>
                <a:spcPct val="100000"/>
              </a:lnSpc>
            </a:pPr>
            <a:r>
              <a:rPr lang="fr-FR" sz="1600" b="0" i="0" dirty="0">
                <a:effectLst/>
                <a:latin typeface="Consolas" panose="020B0609020204030204" pitchFamily="49" charset="0"/>
              </a:rPr>
              <a:t>Test de </a:t>
            </a:r>
            <a:r>
              <a:rPr lang="fr-FR" sz="1600" b="0" i="0" dirty="0" err="1">
                <a:effectLst/>
                <a:latin typeface="Consolas" panose="020B0609020204030204" pitchFamily="49" charset="0"/>
              </a:rPr>
              <a:t>Levene</a:t>
            </a:r>
            <a:r>
              <a:rPr lang="fr-FR" sz="1600" b="0" i="0" dirty="0">
                <a:effectLst/>
                <a:latin typeface="Consolas" panose="020B0609020204030204" pitchFamily="49" charset="0"/>
              </a:rPr>
              <a:t> pour l'homogénéité des variances </a:t>
            </a:r>
          </a:p>
          <a:p>
            <a:pPr>
              <a:lnSpc>
                <a:spcPct val="100000"/>
              </a:lnSpc>
            </a:pPr>
            <a:r>
              <a:rPr lang="fr-FR" sz="1600" b="0" i="0" dirty="0">
                <a:effectLst/>
                <a:latin typeface="Consolas" panose="020B0609020204030204" pitchFamily="49" charset="0"/>
              </a:rPr>
              <a:t>Les variances NE sont PAS homogènes entre les catégories.</a:t>
            </a:r>
          </a:p>
          <a:p>
            <a:pPr>
              <a:lnSpc>
                <a:spcPct val="100000"/>
              </a:lnSpc>
            </a:pPr>
            <a:r>
              <a:rPr lang="fr-FR" sz="1600" b="0" i="0" dirty="0">
                <a:effectLst/>
                <a:latin typeface="Consolas" panose="020B0609020204030204" pitchFamily="49" charset="0"/>
              </a:rPr>
              <a:t>test de </a:t>
            </a:r>
            <a:r>
              <a:rPr lang="fr-FR" sz="1600" b="0" i="0" dirty="0" err="1">
                <a:effectLst/>
                <a:latin typeface="Consolas" panose="020B0609020204030204" pitchFamily="49" charset="0"/>
              </a:rPr>
              <a:t>Kruskal</a:t>
            </a:r>
            <a:r>
              <a:rPr lang="fr-FR" sz="1600" b="0" i="0" dirty="0">
                <a:effectLst/>
                <a:latin typeface="Consolas" panose="020B0609020204030204" pitchFamily="49" charset="0"/>
              </a:rPr>
              <a:t>-Wallis : </a:t>
            </a:r>
          </a:p>
          <a:p>
            <a:pPr>
              <a:lnSpc>
                <a:spcPct val="100000"/>
              </a:lnSpc>
            </a:pPr>
            <a:r>
              <a:rPr lang="fr-FR" sz="1600" b="0" i="0" dirty="0">
                <a:effectLst/>
                <a:latin typeface="Consolas" panose="020B0609020204030204" pitchFamily="49" charset="0"/>
              </a:rPr>
              <a:t>Statistique = 71283.57583245283, </a:t>
            </a:r>
          </a:p>
          <a:p>
            <a:pPr>
              <a:lnSpc>
                <a:spcPct val="100000"/>
              </a:lnSpc>
            </a:pPr>
            <a:r>
              <a:rPr lang="fr-FR" sz="1600" b="0" i="0" dirty="0">
                <a:effectLst/>
                <a:latin typeface="Consolas" panose="020B0609020204030204" pitchFamily="49" charset="0"/>
              </a:rPr>
              <a:t>p-valeur = 0.0 -&gt; Différence significative dans les distributions d'âge entre les catégories de livres</a:t>
            </a:r>
            <a:endParaRPr lang="nl-NL" sz="1600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A0704AF-20B2-93A0-085A-BEA75B98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0918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55F3F39-9BDA-72AE-1AFA-7BA28B8DA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899024"/>
            <a:ext cx="3076032" cy="391494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b="1">
                <a:effectLst/>
              </a:rPr>
              <a:t>Relation entre l'âge des clients et les catégories de livres achetées (Test de Kruskal-Wallis/anova)</a:t>
            </a:r>
            <a:br>
              <a:rPr lang="en-US" sz="2800" b="0">
                <a:effectLst/>
              </a:rPr>
            </a:br>
            <a:endParaRPr lang="en-US" sz="280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3716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1D5F412D-1796-44C3-7137-A8E56CF76C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01873" y="723901"/>
            <a:ext cx="6826752" cy="5410200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81710B23-0FE5-E9FF-C2F0-B0C74B908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1698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EF92653-5D6D-47E6-8744-0DAF76E04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0190B8E-4C38-4733-FDD5-BCA2506FA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2" y="960594"/>
            <a:ext cx="5828114" cy="49368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/>
              <a:t>conclusion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CA98CE3-81A7-4FFE-A047-9AA65998D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315200" y="1733549"/>
            <a:ext cx="0" cy="3390901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565D9DD-BF9C-8E4D-429C-13AD328E2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33</a:t>
            </a:fld>
            <a:endParaRPr lang="en-US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D2C35C2-D4A3-11B8-2364-C56EB666B583}"/>
              </a:ext>
            </a:extLst>
          </p:cNvPr>
          <p:cNvSpPr txBox="1"/>
          <p:nvPr/>
        </p:nvSpPr>
        <p:spPr>
          <a:xfrm>
            <a:off x="7760367" y="1636295"/>
            <a:ext cx="383099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Analyse des indicateurs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Mauvais début de l’année 2023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Catégorie 2 fait le moins de 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4 clients professionnels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Top 10 produits CA et ventes : catégorie 1 &amp; 2-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Flop 10 produits CA et ventes : Catégorie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3 groupes distincts de clients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Les plus jeunes achètent les produits les plus chers</a:t>
            </a:r>
            <a:endParaRPr lang="nl-NL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17AAFC9-2EF3-38DF-4425-676A9D67BE78}"/>
              </a:ext>
            </a:extLst>
          </p:cNvPr>
          <p:cNvSpPr txBox="1"/>
          <p:nvPr/>
        </p:nvSpPr>
        <p:spPr>
          <a:xfrm>
            <a:off x="7964905" y="4944979"/>
            <a:ext cx="25627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Analyse des </a:t>
            </a:r>
            <a:r>
              <a:rPr lang="nl-NL" dirty="0" err="1"/>
              <a:t>corrélations</a:t>
            </a:r>
            <a:endParaRPr lang="nl-NL" dirty="0"/>
          </a:p>
          <a:p>
            <a:r>
              <a:rPr lang="fr-FR" dirty="0"/>
              <a:t>Fortes corrélations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/>
              <a:t>Sur</a:t>
            </a:r>
            <a:r>
              <a:rPr lang="nl-NL" dirty="0"/>
              <a:t> </a:t>
            </a:r>
            <a:r>
              <a:rPr lang="nl-NL" dirty="0" err="1"/>
              <a:t>tout</a:t>
            </a:r>
            <a:r>
              <a:rPr lang="nl-NL" dirty="0"/>
              <a:t> </a:t>
            </a:r>
            <a:r>
              <a:rPr lang="nl-NL"/>
              <a:t>les tests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72811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EF92585-7A99-6108-9663-8C5903274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3EAA939-1B47-3640-9344-71B923E50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823" y="1705460"/>
            <a:ext cx="4265763" cy="1593185"/>
          </a:xfrm>
        </p:spPr>
        <p:txBody>
          <a:bodyPr anchor="t">
            <a:normAutofit/>
          </a:bodyPr>
          <a:lstStyle/>
          <a:p>
            <a:r>
              <a:rPr lang="nl-NL" sz="4200"/>
              <a:t>REssources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82A498-A9C9-D533-1FDC-E4C305D16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1353" y="1796458"/>
            <a:ext cx="5483190" cy="4457453"/>
          </a:xfrm>
        </p:spPr>
        <p:txBody>
          <a:bodyPr>
            <a:normAutofit/>
          </a:bodyPr>
          <a:lstStyle/>
          <a:p>
            <a:r>
              <a:rPr lang="nl-NL" dirty="0"/>
              <a:t>Dataset:</a:t>
            </a:r>
          </a:p>
          <a:p>
            <a:pPr lvl="1"/>
            <a:r>
              <a:rPr lang="nl-NL" dirty="0"/>
              <a:t>Clients</a:t>
            </a:r>
          </a:p>
          <a:p>
            <a:pPr lvl="1"/>
            <a:r>
              <a:rPr lang="nl-NL" dirty="0" err="1"/>
              <a:t>Produits</a:t>
            </a:r>
            <a:endParaRPr lang="nl-NL" dirty="0"/>
          </a:p>
          <a:p>
            <a:pPr lvl="1"/>
            <a:r>
              <a:rPr lang="nl-NL" dirty="0"/>
              <a:t>Transactions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DB4BEA-22D1-9BE0-1F06-BAFE567B5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50816" y="3435170"/>
            <a:ext cx="402336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138622C-5AEB-2EDF-1CA2-C5AD3B94A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880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F3C7E84-7C13-41C4-1BF6-A691CF8F1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3660776" cy="4404064"/>
          </a:xfrm>
        </p:spPr>
        <p:txBody>
          <a:bodyPr>
            <a:normAutofit/>
          </a:bodyPr>
          <a:lstStyle/>
          <a:p>
            <a:r>
              <a:rPr lang="nl-NL" dirty="0" err="1"/>
              <a:t>Etapes</a:t>
            </a:r>
            <a:r>
              <a:rPr lang="nl-NL" dirty="0"/>
              <a:t> de </a:t>
            </a:r>
            <a:r>
              <a:rPr lang="nl-NL" dirty="0" err="1"/>
              <a:t>l’étude</a:t>
            </a:r>
            <a:endParaRPr lang="nl-NL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75B4F83-6FDB-4998-8E11-31CE6E704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0794B99-5B9D-4B94-9505-1EDED76CD6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C9F8BBC1-A8D1-10EC-15FC-1C5C9588E0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9564061"/>
              </p:ext>
            </p:extLst>
          </p:nvPr>
        </p:nvGraphicFramePr>
        <p:xfrm>
          <a:off x="4876800" y="1066801"/>
          <a:ext cx="6581776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C10C91D-5F8C-722A-353B-5FA899A67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734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que sur un document avec stylet">
            <a:extLst>
              <a:ext uri="{FF2B5EF4-FFF2-40B4-BE49-F238E27FC236}">
                <a16:creationId xmlns:a16="http://schemas.microsoft.com/office/drawing/2014/main" id="{2EAF1840-C298-4A44-AC19-9F74F3569EC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10" b="14220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BB6B482-ACCA-4938-8AEA-49D525C17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46905" y="46904"/>
            <a:ext cx="6865150" cy="6771342"/>
          </a:xfrm>
          <a:prstGeom prst="rect">
            <a:avLst/>
          </a:prstGeom>
          <a:gradFill>
            <a:gsLst>
              <a:gs pos="42000">
                <a:srgbClr val="000000">
                  <a:alpha val="18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9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4127A06-00CE-9BAD-4CAF-6320EEB25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2244909"/>
            <a:ext cx="4693473" cy="39540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Preparation des données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1447800"/>
            <a:ext cx="1638300" cy="0"/>
          </a:xfrm>
          <a:prstGeom prst="line">
            <a:avLst/>
          </a:prstGeom>
          <a:ln w="44450">
            <a:solidFill>
              <a:srgbClr val="FFFFFF"/>
            </a:solidFill>
          </a:ln>
          <a:effectLst>
            <a:outerShdw blurRad="50800" dist="38100" dir="2700000" algn="tl" rotWithShape="0">
              <a:prstClr val="black">
                <a:alpha val="1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F1E30F7-E367-CF50-E529-97E403594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5394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ipette ajoutant un échantillon d'ADN dans une boîte de pétri">
            <a:extLst>
              <a:ext uri="{FF2B5EF4-FFF2-40B4-BE49-F238E27FC236}">
                <a16:creationId xmlns:a16="http://schemas.microsoft.com/office/drawing/2014/main" id="{D029AA12-9D78-ED60-7C82-2B3D5A1F5D2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5000"/>
          <a:stretch>
            <a:fillRect/>
          </a:stretch>
        </p:blipFill>
        <p:spPr>
          <a:xfrm>
            <a:off x="20" y="-7150"/>
            <a:ext cx="12191980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BB6B482-ACCA-4938-8AEA-49D525C17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46905" y="46904"/>
            <a:ext cx="6865150" cy="6771342"/>
          </a:xfrm>
          <a:prstGeom prst="rect">
            <a:avLst/>
          </a:prstGeom>
          <a:gradFill>
            <a:gsLst>
              <a:gs pos="42000">
                <a:srgbClr val="000000">
                  <a:alpha val="18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9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C7094EC-3261-87E4-7F80-E556954D4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871759"/>
            <a:ext cx="5067300" cy="349704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000" dirty="0" err="1">
                <a:solidFill>
                  <a:srgbClr val="FFFFFF"/>
                </a:solidFill>
              </a:rPr>
              <a:t>Analyse</a:t>
            </a:r>
            <a:r>
              <a:rPr lang="en-US" sz="5000" dirty="0">
                <a:solidFill>
                  <a:srgbClr val="FFFFFF"/>
                </a:solidFill>
              </a:rPr>
              <a:t> des </a:t>
            </a:r>
            <a:r>
              <a:rPr lang="en-US" sz="5000" dirty="0" err="1">
                <a:solidFill>
                  <a:srgbClr val="FFFFFF"/>
                </a:solidFill>
              </a:rPr>
              <a:t>indicateurs</a:t>
            </a:r>
            <a:r>
              <a:rPr lang="en-US" sz="5000" dirty="0">
                <a:solidFill>
                  <a:srgbClr val="FFFFFF"/>
                </a:solidFill>
              </a:rPr>
              <a:t> pour les</a:t>
            </a:r>
            <a:br>
              <a:rPr lang="en-US" sz="5000" dirty="0">
                <a:solidFill>
                  <a:srgbClr val="FFFFFF"/>
                </a:solidFill>
              </a:rPr>
            </a:br>
            <a:r>
              <a:rPr lang="en-US" sz="5000" dirty="0">
                <a:solidFill>
                  <a:srgbClr val="FFFFFF"/>
                </a:solidFill>
              </a:rPr>
              <a:t>Particuliers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rgbClr val="FFFFFF"/>
            </a:solidFill>
          </a:ln>
          <a:effectLst>
            <a:outerShdw blurRad="50800" dist="38100" dir="2700000" algn="tl" rotWithShape="0">
              <a:prstClr val="black">
                <a:alpha val="1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E2E3A1F-40DC-E342-99D0-449FC408E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7587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FC0AF4-B19D-6D40-F022-5F80C1CC5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Evolution</a:t>
            </a:r>
            <a:r>
              <a:rPr lang="nl-NL" dirty="0"/>
              <a:t> du </a:t>
            </a:r>
            <a:r>
              <a:rPr lang="nl-NL" dirty="0" err="1"/>
              <a:t>chiffre</a:t>
            </a:r>
            <a:r>
              <a:rPr lang="nl-NL" dirty="0"/>
              <a:t> </a:t>
            </a:r>
            <a:r>
              <a:rPr lang="nl-NL" dirty="0" err="1"/>
              <a:t>d’affaire</a:t>
            </a:r>
            <a:endParaRPr lang="nl-NL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9219E107-7228-AA91-09BA-881F05CBFC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608" y="2221992"/>
            <a:ext cx="12003317" cy="2550279"/>
          </a:xfr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504FDF6-92C0-9E7C-AA8A-172894786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363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555721E-9B05-F604-C738-F3310FA88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8159" y="1177348"/>
            <a:ext cx="3330906" cy="34410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200" dirty="0"/>
              <a:t>Chiffre </a:t>
            </a:r>
            <a:r>
              <a:rPr lang="en-US" sz="4200" dirty="0" err="1"/>
              <a:t>d’affaire</a:t>
            </a:r>
            <a:r>
              <a:rPr lang="en-US" sz="4200" dirty="0"/>
              <a:t> par </a:t>
            </a:r>
            <a:r>
              <a:rPr lang="en-US" sz="4200" dirty="0" err="1"/>
              <a:t>Categorie</a:t>
            </a:r>
            <a:r>
              <a:rPr lang="en-US" sz="4200" dirty="0"/>
              <a:t> 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08A5524B-8E84-8367-7643-C5CD50A1AF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2935" y="1079541"/>
            <a:ext cx="7179970" cy="4702879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7CC41EB-2D81-4303-9171-6401B388B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885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75CA163-6D6F-C308-187E-7C9E102F2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660199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687</TotalTime>
  <Words>817</Words>
  <Application>Microsoft Office PowerPoint</Application>
  <PresentationFormat>Grand écran</PresentationFormat>
  <Paragraphs>143</Paragraphs>
  <Slides>33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33</vt:i4>
      </vt:variant>
    </vt:vector>
  </HeadingPairs>
  <TitlesOfParts>
    <vt:vector size="42" baseType="lpstr">
      <vt:lpstr>Abadi</vt:lpstr>
      <vt:lpstr>Aptos</vt:lpstr>
      <vt:lpstr>Arial</vt:lpstr>
      <vt:lpstr>Bierstadt</vt:lpstr>
      <vt:lpstr>Calisto MT</vt:lpstr>
      <vt:lpstr>Consolas</vt:lpstr>
      <vt:lpstr>Neue Haas Grotesk Text Pro</vt:lpstr>
      <vt:lpstr>Univers Condensed</vt:lpstr>
      <vt:lpstr>ChronicleVTI</vt:lpstr>
      <vt:lpstr>La page</vt:lpstr>
      <vt:lpstr>Contexte</vt:lpstr>
      <vt:lpstr>Sommaire</vt:lpstr>
      <vt:lpstr>REssources</vt:lpstr>
      <vt:lpstr>Etapes de l’étude</vt:lpstr>
      <vt:lpstr>Preparation des données</vt:lpstr>
      <vt:lpstr>Analyse des indicateurs pour les Particuliers</vt:lpstr>
      <vt:lpstr>Evolution du chiffre d’affaire</vt:lpstr>
      <vt:lpstr>Chiffre d’affaire par Categorie </vt:lpstr>
      <vt:lpstr>Nombre de clients par mois</vt:lpstr>
      <vt:lpstr>Nombre de produits vendus par mois </vt:lpstr>
      <vt:lpstr>le top 10 produits </vt:lpstr>
      <vt:lpstr>la repartition par categorie des ventes </vt:lpstr>
      <vt:lpstr>courbe de lorenz  </vt:lpstr>
      <vt:lpstr>Nombre de ventes par category et par age</vt:lpstr>
      <vt:lpstr>L’age et la frequence d’achats</vt:lpstr>
      <vt:lpstr>Analyse des indicateurs pour les pro </vt:lpstr>
      <vt:lpstr>Evolution du chiffre d’affaire</vt:lpstr>
      <vt:lpstr>chiffre d'affaires par categorie </vt:lpstr>
      <vt:lpstr>nombre de transactions par mois </vt:lpstr>
      <vt:lpstr>le top 10 produits </vt:lpstr>
      <vt:lpstr>Etudes des corrélations</vt:lpstr>
      <vt:lpstr>Tests statistiques</vt:lpstr>
      <vt:lpstr>Analyse 1 : Relation entre le genre des clients et les catégories de livres achetées (Test du Chi-Carré) </vt:lpstr>
      <vt:lpstr>Relation entre l'âge des clients et le montant total des achats (Corrélation de Pearson/spearman) </vt:lpstr>
      <vt:lpstr>Relation entre l'âge des clients et le montant total des achats (Corrélation de Pearson/spearman) </vt:lpstr>
      <vt:lpstr>Analyse 3 : Relation entre l'âge des clients et la fréquence des achats (Corrélation de Pearson/Spearman) </vt:lpstr>
      <vt:lpstr>Analyse 3 : Relation entre l'âge des clients et la fréquence des achats (Corrélation de Pearson/Spearman) </vt:lpstr>
      <vt:lpstr>Relation entre l'âge des clients et la taille moyenne du panier (Corrélation de Pearson/spearman) </vt:lpstr>
      <vt:lpstr>Relation entre l'âge des clients et la taille moyenne du panier (Corrélation de Pearson/spearman) </vt:lpstr>
      <vt:lpstr>Relation entre l'âge des clients et les catégories de livres achetées (Test de Kruskal-Wallis/anova) </vt:lpstr>
      <vt:lpstr>Relation entre l'âge des clients et les catégories de livres achetées (Test de Kruskal-Wallis/anova)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Ruben Kraan</dc:creator>
  <cp:lastModifiedBy>Ruben Kraan</cp:lastModifiedBy>
  <cp:revision>1</cp:revision>
  <dcterms:created xsi:type="dcterms:W3CDTF">2025-05-14T15:14:23Z</dcterms:created>
  <dcterms:modified xsi:type="dcterms:W3CDTF">2025-06-03T12:41:39Z</dcterms:modified>
</cp:coreProperties>
</file>