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FCB38D-59BA-43F4-BFCE-75093FA62CA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514C2A-C4C1-42FF-96EE-AC8FDB597E4B}">
      <dgm:prSet/>
      <dgm:spPr/>
      <dgm:t>
        <a:bodyPr/>
        <a:lstStyle/>
        <a:p>
          <a:r>
            <a:rPr lang="fr-BE" noProof="0" dirty="0"/>
            <a:t>Contexte et objectifs de la mission </a:t>
          </a:r>
        </a:p>
      </dgm:t>
    </dgm:pt>
    <dgm:pt modelId="{15B4265E-A4C8-4FB3-B634-AE6EB8596532}" type="parTrans" cxnId="{E2F8CCBA-210A-4280-BA38-4833267A4A30}">
      <dgm:prSet/>
      <dgm:spPr/>
      <dgm:t>
        <a:bodyPr/>
        <a:lstStyle/>
        <a:p>
          <a:endParaRPr lang="en-US"/>
        </a:p>
      </dgm:t>
    </dgm:pt>
    <dgm:pt modelId="{2CB5C72D-30D8-4FAD-960E-5A49BDE4DC5B}" type="sibTrans" cxnId="{E2F8CCBA-210A-4280-BA38-4833267A4A30}">
      <dgm:prSet phldrT="01" phldr="0"/>
      <dgm:spPr/>
      <dgm:t>
        <a:bodyPr/>
        <a:lstStyle/>
        <a:p>
          <a:r>
            <a:rPr lang="fr-BE" noProof="0" dirty="0"/>
            <a:t>01</a:t>
          </a:r>
        </a:p>
      </dgm:t>
    </dgm:pt>
    <dgm:pt modelId="{383442C8-757E-41FE-9D2F-E2733F312157}">
      <dgm:prSet/>
      <dgm:spPr/>
      <dgm:t>
        <a:bodyPr/>
        <a:lstStyle/>
        <a:p>
          <a:r>
            <a:rPr lang="fr-BE" noProof="0" dirty="0"/>
            <a:t>Présentation des données</a:t>
          </a:r>
        </a:p>
      </dgm:t>
    </dgm:pt>
    <dgm:pt modelId="{CA7530BE-478E-4BBF-BEFF-B9CC32309152}" type="parTrans" cxnId="{CB1ADCCF-DCAB-40A5-B2F1-E4339DFE75BF}">
      <dgm:prSet/>
      <dgm:spPr/>
      <dgm:t>
        <a:bodyPr/>
        <a:lstStyle/>
        <a:p>
          <a:endParaRPr lang="en-US"/>
        </a:p>
      </dgm:t>
    </dgm:pt>
    <dgm:pt modelId="{3409561A-E97B-47EF-9CDC-AEAF2B4EE96C}" type="sibTrans" cxnId="{CB1ADCCF-DCAB-40A5-B2F1-E4339DFE75BF}">
      <dgm:prSet phldrT="02" phldr="0"/>
      <dgm:spPr/>
      <dgm:t>
        <a:bodyPr/>
        <a:lstStyle/>
        <a:p>
          <a:r>
            <a:rPr lang="fr-BE" noProof="0" dirty="0"/>
            <a:t>02</a:t>
          </a:r>
        </a:p>
      </dgm:t>
    </dgm:pt>
    <dgm:pt modelId="{8A6DD3B4-7BE1-4584-A697-E35B5EBFFFB0}">
      <dgm:prSet/>
      <dgm:spPr/>
      <dgm:t>
        <a:bodyPr/>
        <a:lstStyle/>
        <a:p>
          <a:r>
            <a:rPr lang="fr-BE" noProof="0" dirty="0"/>
            <a:t>Présentation du RGPD </a:t>
          </a:r>
        </a:p>
      </dgm:t>
    </dgm:pt>
    <dgm:pt modelId="{1F193EB2-6869-4D59-B94D-4C576C1742CF}" type="parTrans" cxnId="{EB647732-F0A7-4FC2-BF79-3ACAA2562C0F}">
      <dgm:prSet/>
      <dgm:spPr/>
      <dgm:t>
        <a:bodyPr/>
        <a:lstStyle/>
        <a:p>
          <a:endParaRPr lang="en-US"/>
        </a:p>
      </dgm:t>
    </dgm:pt>
    <dgm:pt modelId="{03C1481D-1D23-448E-AC84-436AA2D5ED4C}" type="sibTrans" cxnId="{EB647732-F0A7-4FC2-BF79-3ACAA2562C0F}">
      <dgm:prSet phldrT="03" phldr="0"/>
      <dgm:spPr/>
      <dgm:t>
        <a:bodyPr/>
        <a:lstStyle/>
        <a:p>
          <a:r>
            <a:rPr lang="fr-BE" noProof="0" dirty="0"/>
            <a:t>03</a:t>
          </a:r>
        </a:p>
      </dgm:t>
    </dgm:pt>
    <dgm:pt modelId="{50746E4B-6D7D-42B8-8FE2-6B2431F2A3E1}">
      <dgm:prSet/>
      <dgm:spPr/>
      <dgm:t>
        <a:bodyPr/>
        <a:lstStyle/>
        <a:p>
          <a:r>
            <a:rPr lang="fr-BE" noProof="0" dirty="0"/>
            <a:t>Présentation du workflow </a:t>
          </a:r>
          <a:r>
            <a:rPr lang="fr-BE" noProof="0" dirty="0" err="1"/>
            <a:t>Knime</a:t>
          </a:r>
          <a:r>
            <a:rPr lang="fr-BE" noProof="0" dirty="0"/>
            <a:t> </a:t>
          </a:r>
        </a:p>
      </dgm:t>
    </dgm:pt>
    <dgm:pt modelId="{05A206C6-703C-4588-AAFD-0FAF8531B867}" type="parTrans" cxnId="{EDB08E99-9F38-40F0-BEA2-7694DC9997C0}">
      <dgm:prSet/>
      <dgm:spPr/>
      <dgm:t>
        <a:bodyPr/>
        <a:lstStyle/>
        <a:p>
          <a:endParaRPr lang="en-US"/>
        </a:p>
      </dgm:t>
    </dgm:pt>
    <dgm:pt modelId="{A65D5421-0F9B-48CA-B191-EF0A013C70C3}" type="sibTrans" cxnId="{EDB08E99-9F38-40F0-BEA2-7694DC9997C0}">
      <dgm:prSet phldrT="04" phldr="0"/>
      <dgm:spPr/>
      <dgm:t>
        <a:bodyPr/>
        <a:lstStyle/>
        <a:p>
          <a:r>
            <a:rPr lang="fr-BE" noProof="0" dirty="0"/>
            <a:t>04</a:t>
          </a:r>
        </a:p>
      </dgm:t>
    </dgm:pt>
    <dgm:pt modelId="{740D63B0-6144-491A-BDAC-2C901742D16A}">
      <dgm:prSet/>
      <dgm:spPr/>
      <dgm:t>
        <a:bodyPr/>
        <a:lstStyle/>
        <a:p>
          <a:r>
            <a:rPr lang="fr-BE" noProof="0" dirty="0"/>
            <a:t>Nettoyage </a:t>
          </a:r>
        </a:p>
      </dgm:t>
    </dgm:pt>
    <dgm:pt modelId="{22C3E95C-5B9E-498C-BBB8-12830270C13E}" type="parTrans" cxnId="{32753086-83FD-4E1E-B290-61276951ED70}">
      <dgm:prSet/>
      <dgm:spPr/>
      <dgm:t>
        <a:bodyPr/>
        <a:lstStyle/>
        <a:p>
          <a:endParaRPr lang="en-US"/>
        </a:p>
      </dgm:t>
    </dgm:pt>
    <dgm:pt modelId="{0BC85538-6D31-421F-9760-6D4AC03DAC1E}" type="sibTrans" cxnId="{32753086-83FD-4E1E-B290-61276951ED70}">
      <dgm:prSet/>
      <dgm:spPr/>
      <dgm:t>
        <a:bodyPr/>
        <a:lstStyle/>
        <a:p>
          <a:endParaRPr lang="en-US"/>
        </a:p>
      </dgm:t>
    </dgm:pt>
    <dgm:pt modelId="{2BA4A5D7-197D-4A7B-B931-6BE290538686}">
      <dgm:prSet/>
      <dgm:spPr/>
      <dgm:t>
        <a:bodyPr/>
        <a:lstStyle/>
        <a:p>
          <a:r>
            <a:rPr lang="fr-BE" noProof="0" dirty="0"/>
            <a:t>Traitement </a:t>
          </a:r>
        </a:p>
      </dgm:t>
    </dgm:pt>
    <dgm:pt modelId="{FEAC9321-B5C1-4348-B9FB-584F9F9EF8C2}" type="parTrans" cxnId="{D0AD385D-D8D2-4225-BCF6-F89702709A21}">
      <dgm:prSet/>
      <dgm:spPr/>
      <dgm:t>
        <a:bodyPr/>
        <a:lstStyle/>
        <a:p>
          <a:endParaRPr lang="en-US"/>
        </a:p>
      </dgm:t>
    </dgm:pt>
    <dgm:pt modelId="{D65DFD91-C2B3-417E-B717-AAC62F8C4AD7}" type="sibTrans" cxnId="{D0AD385D-D8D2-4225-BCF6-F89702709A21}">
      <dgm:prSet/>
      <dgm:spPr/>
      <dgm:t>
        <a:bodyPr/>
        <a:lstStyle/>
        <a:p>
          <a:endParaRPr lang="en-US"/>
        </a:p>
      </dgm:t>
    </dgm:pt>
    <dgm:pt modelId="{B6167E06-DAD1-402E-B9E4-ECE0CE5C3B63}">
      <dgm:prSet/>
      <dgm:spPr/>
      <dgm:t>
        <a:bodyPr/>
        <a:lstStyle/>
        <a:p>
          <a:r>
            <a:rPr lang="fr-BE" noProof="0" dirty="0"/>
            <a:t>Analyse d’indicateurs </a:t>
          </a:r>
        </a:p>
      </dgm:t>
    </dgm:pt>
    <dgm:pt modelId="{50755D57-7F77-480D-BE01-386D2C583F68}" type="parTrans" cxnId="{5D557EDD-90F9-4E3C-A88F-3E43BB7D0259}">
      <dgm:prSet/>
      <dgm:spPr/>
      <dgm:t>
        <a:bodyPr/>
        <a:lstStyle/>
        <a:p>
          <a:endParaRPr lang="en-US"/>
        </a:p>
      </dgm:t>
    </dgm:pt>
    <dgm:pt modelId="{DC42476E-1415-4746-A09A-44255AE753B6}" type="sibTrans" cxnId="{5D557EDD-90F9-4E3C-A88F-3E43BB7D0259}">
      <dgm:prSet/>
      <dgm:spPr/>
      <dgm:t>
        <a:bodyPr/>
        <a:lstStyle/>
        <a:p>
          <a:endParaRPr lang="en-US"/>
        </a:p>
      </dgm:t>
    </dgm:pt>
    <dgm:pt modelId="{F7C338D3-FC6E-4124-9B50-D044A09B9480}">
      <dgm:prSet/>
      <dgm:spPr/>
      <dgm:t>
        <a:bodyPr/>
        <a:lstStyle/>
        <a:p>
          <a:r>
            <a:rPr lang="fr-BE" noProof="0" dirty="0"/>
            <a:t>Output .CSV </a:t>
          </a:r>
        </a:p>
      </dgm:t>
    </dgm:pt>
    <dgm:pt modelId="{CEDA07CD-2CD0-4BCC-B374-575E4FA9AD09}" type="parTrans" cxnId="{749DFA22-19E5-4FC4-BF29-282D0A85A400}">
      <dgm:prSet/>
      <dgm:spPr/>
      <dgm:t>
        <a:bodyPr/>
        <a:lstStyle/>
        <a:p>
          <a:endParaRPr lang="en-US"/>
        </a:p>
      </dgm:t>
    </dgm:pt>
    <dgm:pt modelId="{EFC9C8B0-68A5-44BA-B1D0-6C022863C1A0}" type="sibTrans" cxnId="{749DFA22-19E5-4FC4-BF29-282D0A85A400}">
      <dgm:prSet/>
      <dgm:spPr/>
      <dgm:t>
        <a:bodyPr/>
        <a:lstStyle/>
        <a:p>
          <a:endParaRPr lang="en-US"/>
        </a:p>
      </dgm:t>
    </dgm:pt>
    <dgm:pt modelId="{CC3C062C-8E8C-40A0-AF6B-5C1A040A8B91}" type="pres">
      <dgm:prSet presAssocID="{16FCB38D-59BA-43F4-BFCE-75093FA62CA0}" presName="Name0" presStyleCnt="0">
        <dgm:presLayoutVars>
          <dgm:animLvl val="lvl"/>
          <dgm:resizeHandles val="exact"/>
        </dgm:presLayoutVars>
      </dgm:prSet>
      <dgm:spPr/>
    </dgm:pt>
    <dgm:pt modelId="{5EE309B6-1E05-4E8C-9E42-2B23A5B80480}" type="pres">
      <dgm:prSet presAssocID="{72514C2A-C4C1-42FF-96EE-AC8FDB597E4B}" presName="compositeNode" presStyleCnt="0">
        <dgm:presLayoutVars>
          <dgm:bulletEnabled val="1"/>
        </dgm:presLayoutVars>
      </dgm:prSet>
      <dgm:spPr/>
    </dgm:pt>
    <dgm:pt modelId="{76424547-DFA5-406B-A2B7-2F4A71790C32}" type="pres">
      <dgm:prSet presAssocID="{72514C2A-C4C1-42FF-96EE-AC8FDB597E4B}" presName="bgRect" presStyleLbl="alignNode1" presStyleIdx="0" presStyleCnt="4"/>
      <dgm:spPr/>
    </dgm:pt>
    <dgm:pt modelId="{053CE833-D4D9-4C57-BE29-773F1569FA95}" type="pres">
      <dgm:prSet presAssocID="{2CB5C72D-30D8-4FAD-960E-5A49BDE4DC5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CEB741C-1347-471D-845A-BED851629413}" type="pres">
      <dgm:prSet presAssocID="{72514C2A-C4C1-42FF-96EE-AC8FDB597E4B}" presName="nodeRect" presStyleLbl="alignNode1" presStyleIdx="0" presStyleCnt="4">
        <dgm:presLayoutVars>
          <dgm:bulletEnabled val="1"/>
        </dgm:presLayoutVars>
      </dgm:prSet>
      <dgm:spPr/>
    </dgm:pt>
    <dgm:pt modelId="{11B36088-70DE-4546-90E4-0D79F9C0E70D}" type="pres">
      <dgm:prSet presAssocID="{2CB5C72D-30D8-4FAD-960E-5A49BDE4DC5B}" presName="sibTrans" presStyleCnt="0"/>
      <dgm:spPr/>
    </dgm:pt>
    <dgm:pt modelId="{7809CA00-51D5-45E9-A435-09736AB21D44}" type="pres">
      <dgm:prSet presAssocID="{383442C8-757E-41FE-9D2F-E2733F312157}" presName="compositeNode" presStyleCnt="0">
        <dgm:presLayoutVars>
          <dgm:bulletEnabled val="1"/>
        </dgm:presLayoutVars>
      </dgm:prSet>
      <dgm:spPr/>
    </dgm:pt>
    <dgm:pt modelId="{E1E0BA4C-8E97-48AF-851F-09DD1A2E5A1E}" type="pres">
      <dgm:prSet presAssocID="{383442C8-757E-41FE-9D2F-E2733F312157}" presName="bgRect" presStyleLbl="alignNode1" presStyleIdx="1" presStyleCnt="4"/>
      <dgm:spPr/>
    </dgm:pt>
    <dgm:pt modelId="{1FB1BDFD-ED53-46A6-BB14-A8DAC4C314A4}" type="pres">
      <dgm:prSet presAssocID="{3409561A-E97B-47EF-9CDC-AEAF2B4EE96C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CB660709-DB1D-47A4-B0D1-FE1E738498C4}" type="pres">
      <dgm:prSet presAssocID="{383442C8-757E-41FE-9D2F-E2733F312157}" presName="nodeRect" presStyleLbl="alignNode1" presStyleIdx="1" presStyleCnt="4">
        <dgm:presLayoutVars>
          <dgm:bulletEnabled val="1"/>
        </dgm:presLayoutVars>
      </dgm:prSet>
      <dgm:spPr/>
    </dgm:pt>
    <dgm:pt modelId="{402F5059-D5E7-4E91-B692-C3959F6DC8A4}" type="pres">
      <dgm:prSet presAssocID="{3409561A-E97B-47EF-9CDC-AEAF2B4EE96C}" presName="sibTrans" presStyleCnt="0"/>
      <dgm:spPr/>
    </dgm:pt>
    <dgm:pt modelId="{842632AE-23A3-444D-84CE-AE3514E8C39F}" type="pres">
      <dgm:prSet presAssocID="{8A6DD3B4-7BE1-4584-A697-E35B5EBFFFB0}" presName="compositeNode" presStyleCnt="0">
        <dgm:presLayoutVars>
          <dgm:bulletEnabled val="1"/>
        </dgm:presLayoutVars>
      </dgm:prSet>
      <dgm:spPr/>
    </dgm:pt>
    <dgm:pt modelId="{64BA4A58-7656-4E1E-B3E2-7AB4D16FE000}" type="pres">
      <dgm:prSet presAssocID="{8A6DD3B4-7BE1-4584-A697-E35B5EBFFFB0}" presName="bgRect" presStyleLbl="alignNode1" presStyleIdx="2" presStyleCnt="4"/>
      <dgm:spPr/>
    </dgm:pt>
    <dgm:pt modelId="{DD7E00C8-C914-4438-895C-367720B9479C}" type="pres">
      <dgm:prSet presAssocID="{03C1481D-1D23-448E-AC84-436AA2D5ED4C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C49E9C9D-8E21-4F19-BB73-736037A0EA70}" type="pres">
      <dgm:prSet presAssocID="{8A6DD3B4-7BE1-4584-A697-E35B5EBFFFB0}" presName="nodeRect" presStyleLbl="alignNode1" presStyleIdx="2" presStyleCnt="4">
        <dgm:presLayoutVars>
          <dgm:bulletEnabled val="1"/>
        </dgm:presLayoutVars>
      </dgm:prSet>
      <dgm:spPr/>
    </dgm:pt>
    <dgm:pt modelId="{81D37BA2-238F-4181-8BFF-2FC2C6350CE2}" type="pres">
      <dgm:prSet presAssocID="{03C1481D-1D23-448E-AC84-436AA2D5ED4C}" presName="sibTrans" presStyleCnt="0"/>
      <dgm:spPr/>
    </dgm:pt>
    <dgm:pt modelId="{25C8AA58-BA1D-4ED8-BF32-EB944D4A04FA}" type="pres">
      <dgm:prSet presAssocID="{50746E4B-6D7D-42B8-8FE2-6B2431F2A3E1}" presName="compositeNode" presStyleCnt="0">
        <dgm:presLayoutVars>
          <dgm:bulletEnabled val="1"/>
        </dgm:presLayoutVars>
      </dgm:prSet>
      <dgm:spPr/>
    </dgm:pt>
    <dgm:pt modelId="{2104818D-1A39-43DD-AF0C-6D4B80F68088}" type="pres">
      <dgm:prSet presAssocID="{50746E4B-6D7D-42B8-8FE2-6B2431F2A3E1}" presName="bgRect" presStyleLbl="alignNode1" presStyleIdx="3" presStyleCnt="4"/>
      <dgm:spPr/>
    </dgm:pt>
    <dgm:pt modelId="{371E141D-461A-4837-9523-E881D202C318}" type="pres">
      <dgm:prSet presAssocID="{A65D5421-0F9B-48CA-B191-EF0A013C70C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5B59C2C-3689-4660-A87B-FF2ED89392BB}" type="pres">
      <dgm:prSet presAssocID="{50746E4B-6D7D-42B8-8FE2-6B2431F2A3E1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075DC1E-7765-4EBD-9FD6-66C28796E558}" type="presOf" srcId="{383442C8-757E-41FE-9D2F-E2733F312157}" destId="{E1E0BA4C-8E97-48AF-851F-09DD1A2E5A1E}" srcOrd="0" destOrd="0" presId="urn:microsoft.com/office/officeart/2016/7/layout/LinearBlockProcessNumbered"/>
    <dgm:cxn modelId="{9D3E6622-26FD-48E5-97D9-AD2C559CBFB1}" type="presOf" srcId="{F7C338D3-FC6E-4124-9B50-D044A09B9480}" destId="{C5B59C2C-3689-4660-A87B-FF2ED89392BB}" srcOrd="0" destOrd="4" presId="urn:microsoft.com/office/officeart/2016/7/layout/LinearBlockProcessNumbered"/>
    <dgm:cxn modelId="{749DFA22-19E5-4FC4-BF29-282D0A85A400}" srcId="{50746E4B-6D7D-42B8-8FE2-6B2431F2A3E1}" destId="{F7C338D3-FC6E-4124-9B50-D044A09B9480}" srcOrd="3" destOrd="0" parTransId="{CEDA07CD-2CD0-4BCC-B374-575E4FA9AD09}" sibTransId="{EFC9C8B0-68A5-44BA-B1D0-6C022863C1A0}"/>
    <dgm:cxn modelId="{8C2C442B-C934-44BD-9564-A93558C9092E}" type="presOf" srcId="{2BA4A5D7-197D-4A7B-B931-6BE290538686}" destId="{C5B59C2C-3689-4660-A87B-FF2ED89392BB}" srcOrd="0" destOrd="2" presId="urn:microsoft.com/office/officeart/2016/7/layout/LinearBlockProcessNumbered"/>
    <dgm:cxn modelId="{DFFB4530-57B8-4D62-867F-145CFC480C32}" type="presOf" srcId="{50746E4B-6D7D-42B8-8FE2-6B2431F2A3E1}" destId="{C5B59C2C-3689-4660-A87B-FF2ED89392BB}" srcOrd="1" destOrd="0" presId="urn:microsoft.com/office/officeart/2016/7/layout/LinearBlockProcessNumbered"/>
    <dgm:cxn modelId="{EB647732-F0A7-4FC2-BF79-3ACAA2562C0F}" srcId="{16FCB38D-59BA-43F4-BFCE-75093FA62CA0}" destId="{8A6DD3B4-7BE1-4584-A697-E35B5EBFFFB0}" srcOrd="2" destOrd="0" parTransId="{1F193EB2-6869-4D59-B94D-4C576C1742CF}" sibTransId="{03C1481D-1D23-448E-AC84-436AA2D5ED4C}"/>
    <dgm:cxn modelId="{3BD5B133-67B9-4217-BCCB-1264E9007C45}" type="presOf" srcId="{740D63B0-6144-491A-BDAC-2C901742D16A}" destId="{C5B59C2C-3689-4660-A87B-FF2ED89392BB}" srcOrd="0" destOrd="1" presId="urn:microsoft.com/office/officeart/2016/7/layout/LinearBlockProcessNumbered"/>
    <dgm:cxn modelId="{A1A27538-47E6-447B-B89F-BAD7DA8C1B67}" type="presOf" srcId="{03C1481D-1D23-448E-AC84-436AA2D5ED4C}" destId="{DD7E00C8-C914-4438-895C-367720B9479C}" srcOrd="0" destOrd="0" presId="urn:microsoft.com/office/officeart/2016/7/layout/LinearBlockProcessNumbered"/>
    <dgm:cxn modelId="{5C3F2E39-C069-46E8-9987-98D66B50E560}" type="presOf" srcId="{8A6DD3B4-7BE1-4584-A697-E35B5EBFFFB0}" destId="{64BA4A58-7656-4E1E-B3E2-7AB4D16FE000}" srcOrd="0" destOrd="0" presId="urn:microsoft.com/office/officeart/2016/7/layout/LinearBlockProcessNumbered"/>
    <dgm:cxn modelId="{9C770C5D-9B78-48E7-8159-CD222B2C5725}" type="presOf" srcId="{383442C8-757E-41FE-9D2F-E2733F312157}" destId="{CB660709-DB1D-47A4-B0D1-FE1E738498C4}" srcOrd="1" destOrd="0" presId="urn:microsoft.com/office/officeart/2016/7/layout/LinearBlockProcessNumbered"/>
    <dgm:cxn modelId="{D0AD385D-D8D2-4225-BCF6-F89702709A21}" srcId="{50746E4B-6D7D-42B8-8FE2-6B2431F2A3E1}" destId="{2BA4A5D7-197D-4A7B-B931-6BE290538686}" srcOrd="1" destOrd="0" parTransId="{FEAC9321-B5C1-4348-B9FB-584F9F9EF8C2}" sibTransId="{D65DFD91-C2B3-417E-B717-AAC62F8C4AD7}"/>
    <dgm:cxn modelId="{22076844-D4BE-40C1-B999-D04A690F100B}" type="presOf" srcId="{16FCB38D-59BA-43F4-BFCE-75093FA62CA0}" destId="{CC3C062C-8E8C-40A0-AF6B-5C1A040A8B91}" srcOrd="0" destOrd="0" presId="urn:microsoft.com/office/officeart/2016/7/layout/LinearBlockProcessNumbered"/>
    <dgm:cxn modelId="{BE31D94A-1C61-4010-ADBD-7B75421A75FB}" type="presOf" srcId="{3409561A-E97B-47EF-9CDC-AEAF2B4EE96C}" destId="{1FB1BDFD-ED53-46A6-BB14-A8DAC4C314A4}" srcOrd="0" destOrd="0" presId="urn:microsoft.com/office/officeart/2016/7/layout/LinearBlockProcessNumbered"/>
    <dgm:cxn modelId="{CCA29B53-0816-4B91-A279-D48303EE0541}" type="presOf" srcId="{8A6DD3B4-7BE1-4584-A697-E35B5EBFFFB0}" destId="{C49E9C9D-8E21-4F19-BB73-736037A0EA70}" srcOrd="1" destOrd="0" presId="urn:microsoft.com/office/officeart/2016/7/layout/LinearBlockProcessNumbered"/>
    <dgm:cxn modelId="{31BCE975-4921-4294-9688-1DDA6B9B03E3}" type="presOf" srcId="{72514C2A-C4C1-42FF-96EE-AC8FDB597E4B}" destId="{CCEB741C-1347-471D-845A-BED851629413}" srcOrd="1" destOrd="0" presId="urn:microsoft.com/office/officeart/2016/7/layout/LinearBlockProcessNumbered"/>
    <dgm:cxn modelId="{32753086-83FD-4E1E-B290-61276951ED70}" srcId="{50746E4B-6D7D-42B8-8FE2-6B2431F2A3E1}" destId="{740D63B0-6144-491A-BDAC-2C901742D16A}" srcOrd="0" destOrd="0" parTransId="{22C3E95C-5B9E-498C-BBB8-12830270C13E}" sibTransId="{0BC85538-6D31-421F-9760-6D4AC03DAC1E}"/>
    <dgm:cxn modelId="{EDB08E99-9F38-40F0-BEA2-7694DC9997C0}" srcId="{16FCB38D-59BA-43F4-BFCE-75093FA62CA0}" destId="{50746E4B-6D7D-42B8-8FE2-6B2431F2A3E1}" srcOrd="3" destOrd="0" parTransId="{05A206C6-703C-4588-AAFD-0FAF8531B867}" sibTransId="{A65D5421-0F9B-48CA-B191-EF0A013C70C3}"/>
    <dgm:cxn modelId="{E2F8CCBA-210A-4280-BA38-4833267A4A30}" srcId="{16FCB38D-59BA-43F4-BFCE-75093FA62CA0}" destId="{72514C2A-C4C1-42FF-96EE-AC8FDB597E4B}" srcOrd="0" destOrd="0" parTransId="{15B4265E-A4C8-4FB3-B634-AE6EB8596532}" sibTransId="{2CB5C72D-30D8-4FAD-960E-5A49BDE4DC5B}"/>
    <dgm:cxn modelId="{242599C3-C8FA-42C9-9F68-134B238EC05A}" type="presOf" srcId="{B6167E06-DAD1-402E-B9E4-ECE0CE5C3B63}" destId="{C5B59C2C-3689-4660-A87B-FF2ED89392BB}" srcOrd="0" destOrd="3" presId="urn:microsoft.com/office/officeart/2016/7/layout/LinearBlockProcessNumbered"/>
    <dgm:cxn modelId="{B49511C8-700D-4431-B01B-442ED7D32D94}" type="presOf" srcId="{72514C2A-C4C1-42FF-96EE-AC8FDB597E4B}" destId="{76424547-DFA5-406B-A2B7-2F4A71790C32}" srcOrd="0" destOrd="0" presId="urn:microsoft.com/office/officeart/2016/7/layout/LinearBlockProcessNumbered"/>
    <dgm:cxn modelId="{AB4496CB-4831-440F-9A02-A137B801D95F}" type="presOf" srcId="{50746E4B-6D7D-42B8-8FE2-6B2431F2A3E1}" destId="{2104818D-1A39-43DD-AF0C-6D4B80F68088}" srcOrd="0" destOrd="0" presId="urn:microsoft.com/office/officeart/2016/7/layout/LinearBlockProcessNumbered"/>
    <dgm:cxn modelId="{CB1ADCCF-DCAB-40A5-B2F1-E4339DFE75BF}" srcId="{16FCB38D-59BA-43F4-BFCE-75093FA62CA0}" destId="{383442C8-757E-41FE-9D2F-E2733F312157}" srcOrd="1" destOrd="0" parTransId="{CA7530BE-478E-4BBF-BEFF-B9CC32309152}" sibTransId="{3409561A-E97B-47EF-9CDC-AEAF2B4EE96C}"/>
    <dgm:cxn modelId="{3A07DFD3-9EB9-430A-956F-798EFB1E68B8}" type="presOf" srcId="{A65D5421-0F9B-48CA-B191-EF0A013C70C3}" destId="{371E141D-461A-4837-9523-E881D202C318}" srcOrd="0" destOrd="0" presId="urn:microsoft.com/office/officeart/2016/7/layout/LinearBlockProcessNumbered"/>
    <dgm:cxn modelId="{5D557EDD-90F9-4E3C-A88F-3E43BB7D0259}" srcId="{50746E4B-6D7D-42B8-8FE2-6B2431F2A3E1}" destId="{B6167E06-DAD1-402E-B9E4-ECE0CE5C3B63}" srcOrd="2" destOrd="0" parTransId="{50755D57-7F77-480D-BE01-386D2C583F68}" sibTransId="{DC42476E-1415-4746-A09A-44255AE753B6}"/>
    <dgm:cxn modelId="{90BADDFC-103A-40C5-AB2F-6698EC1E079F}" type="presOf" srcId="{2CB5C72D-30D8-4FAD-960E-5A49BDE4DC5B}" destId="{053CE833-D4D9-4C57-BE29-773F1569FA95}" srcOrd="0" destOrd="0" presId="urn:microsoft.com/office/officeart/2016/7/layout/LinearBlockProcessNumbered"/>
    <dgm:cxn modelId="{E83E84A0-5E2B-4532-BA43-BDAAF5DF1BC2}" type="presParOf" srcId="{CC3C062C-8E8C-40A0-AF6B-5C1A040A8B91}" destId="{5EE309B6-1E05-4E8C-9E42-2B23A5B80480}" srcOrd="0" destOrd="0" presId="urn:microsoft.com/office/officeart/2016/7/layout/LinearBlockProcessNumbered"/>
    <dgm:cxn modelId="{719C3339-84F9-4FDE-9547-2024AE12EF18}" type="presParOf" srcId="{5EE309B6-1E05-4E8C-9E42-2B23A5B80480}" destId="{76424547-DFA5-406B-A2B7-2F4A71790C32}" srcOrd="0" destOrd="0" presId="urn:microsoft.com/office/officeart/2016/7/layout/LinearBlockProcessNumbered"/>
    <dgm:cxn modelId="{F77E0412-88A3-481B-9EF5-E7DC1AA8ED02}" type="presParOf" srcId="{5EE309B6-1E05-4E8C-9E42-2B23A5B80480}" destId="{053CE833-D4D9-4C57-BE29-773F1569FA95}" srcOrd="1" destOrd="0" presId="urn:microsoft.com/office/officeart/2016/7/layout/LinearBlockProcessNumbered"/>
    <dgm:cxn modelId="{43429355-A8C2-4DA0-B5B2-D19A796DB81A}" type="presParOf" srcId="{5EE309B6-1E05-4E8C-9E42-2B23A5B80480}" destId="{CCEB741C-1347-471D-845A-BED851629413}" srcOrd="2" destOrd="0" presId="urn:microsoft.com/office/officeart/2016/7/layout/LinearBlockProcessNumbered"/>
    <dgm:cxn modelId="{6C8D828D-49C5-4CC1-AD4C-3349C0755117}" type="presParOf" srcId="{CC3C062C-8E8C-40A0-AF6B-5C1A040A8B91}" destId="{11B36088-70DE-4546-90E4-0D79F9C0E70D}" srcOrd="1" destOrd="0" presId="urn:microsoft.com/office/officeart/2016/7/layout/LinearBlockProcessNumbered"/>
    <dgm:cxn modelId="{47982963-8336-4659-BB2A-4A3616C865C5}" type="presParOf" srcId="{CC3C062C-8E8C-40A0-AF6B-5C1A040A8B91}" destId="{7809CA00-51D5-45E9-A435-09736AB21D44}" srcOrd="2" destOrd="0" presId="urn:microsoft.com/office/officeart/2016/7/layout/LinearBlockProcessNumbered"/>
    <dgm:cxn modelId="{58C94174-274B-42B3-B531-18BE1A061679}" type="presParOf" srcId="{7809CA00-51D5-45E9-A435-09736AB21D44}" destId="{E1E0BA4C-8E97-48AF-851F-09DD1A2E5A1E}" srcOrd="0" destOrd="0" presId="urn:microsoft.com/office/officeart/2016/7/layout/LinearBlockProcessNumbered"/>
    <dgm:cxn modelId="{6243BAF8-BB8A-4EF6-8E9D-C092C44B1CA3}" type="presParOf" srcId="{7809CA00-51D5-45E9-A435-09736AB21D44}" destId="{1FB1BDFD-ED53-46A6-BB14-A8DAC4C314A4}" srcOrd="1" destOrd="0" presId="urn:microsoft.com/office/officeart/2016/7/layout/LinearBlockProcessNumbered"/>
    <dgm:cxn modelId="{94D5A9FC-D74D-443A-BBA5-42C7AF977E71}" type="presParOf" srcId="{7809CA00-51D5-45E9-A435-09736AB21D44}" destId="{CB660709-DB1D-47A4-B0D1-FE1E738498C4}" srcOrd="2" destOrd="0" presId="urn:microsoft.com/office/officeart/2016/7/layout/LinearBlockProcessNumbered"/>
    <dgm:cxn modelId="{4B9D39E3-6A20-4B3C-BF05-1CFB75D2E5B2}" type="presParOf" srcId="{CC3C062C-8E8C-40A0-AF6B-5C1A040A8B91}" destId="{402F5059-D5E7-4E91-B692-C3959F6DC8A4}" srcOrd="3" destOrd="0" presId="urn:microsoft.com/office/officeart/2016/7/layout/LinearBlockProcessNumbered"/>
    <dgm:cxn modelId="{49606109-EB4B-4ED5-AB98-A9B5EA2D4BA8}" type="presParOf" srcId="{CC3C062C-8E8C-40A0-AF6B-5C1A040A8B91}" destId="{842632AE-23A3-444D-84CE-AE3514E8C39F}" srcOrd="4" destOrd="0" presId="urn:microsoft.com/office/officeart/2016/7/layout/LinearBlockProcessNumbered"/>
    <dgm:cxn modelId="{5A6544CE-8460-49FF-81E0-F4D0E8E2362C}" type="presParOf" srcId="{842632AE-23A3-444D-84CE-AE3514E8C39F}" destId="{64BA4A58-7656-4E1E-B3E2-7AB4D16FE000}" srcOrd="0" destOrd="0" presId="urn:microsoft.com/office/officeart/2016/7/layout/LinearBlockProcessNumbered"/>
    <dgm:cxn modelId="{DD543997-0B4B-49C2-B705-84E238B02A4D}" type="presParOf" srcId="{842632AE-23A3-444D-84CE-AE3514E8C39F}" destId="{DD7E00C8-C914-4438-895C-367720B9479C}" srcOrd="1" destOrd="0" presId="urn:microsoft.com/office/officeart/2016/7/layout/LinearBlockProcessNumbered"/>
    <dgm:cxn modelId="{ED57BE2F-0302-4874-8335-505D911EE108}" type="presParOf" srcId="{842632AE-23A3-444D-84CE-AE3514E8C39F}" destId="{C49E9C9D-8E21-4F19-BB73-736037A0EA70}" srcOrd="2" destOrd="0" presId="urn:microsoft.com/office/officeart/2016/7/layout/LinearBlockProcessNumbered"/>
    <dgm:cxn modelId="{97E7F7FB-2A61-4287-B96F-CE7AEB5728A5}" type="presParOf" srcId="{CC3C062C-8E8C-40A0-AF6B-5C1A040A8B91}" destId="{81D37BA2-238F-4181-8BFF-2FC2C6350CE2}" srcOrd="5" destOrd="0" presId="urn:microsoft.com/office/officeart/2016/7/layout/LinearBlockProcessNumbered"/>
    <dgm:cxn modelId="{92C499B7-C767-4223-A4D2-23CD018AEFD5}" type="presParOf" srcId="{CC3C062C-8E8C-40A0-AF6B-5C1A040A8B91}" destId="{25C8AA58-BA1D-4ED8-BF32-EB944D4A04FA}" srcOrd="6" destOrd="0" presId="urn:microsoft.com/office/officeart/2016/7/layout/LinearBlockProcessNumbered"/>
    <dgm:cxn modelId="{0ADBC9E6-3619-4BEF-947C-C13C2C8486FA}" type="presParOf" srcId="{25C8AA58-BA1D-4ED8-BF32-EB944D4A04FA}" destId="{2104818D-1A39-43DD-AF0C-6D4B80F68088}" srcOrd="0" destOrd="0" presId="urn:microsoft.com/office/officeart/2016/7/layout/LinearBlockProcessNumbered"/>
    <dgm:cxn modelId="{5C632CDF-EBDD-43A2-A989-333F5AB63599}" type="presParOf" srcId="{25C8AA58-BA1D-4ED8-BF32-EB944D4A04FA}" destId="{371E141D-461A-4837-9523-E881D202C318}" srcOrd="1" destOrd="0" presId="urn:microsoft.com/office/officeart/2016/7/layout/LinearBlockProcessNumbered"/>
    <dgm:cxn modelId="{28C36E15-E01D-4E2C-BD9C-8023342106F3}" type="presParOf" srcId="{25C8AA58-BA1D-4ED8-BF32-EB944D4A04FA}" destId="{C5B59C2C-3689-4660-A87B-FF2ED89392B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D25E9A-5345-4BCB-9F9D-FBBFECECA59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639E6FD-2B3E-46CD-A062-2DAB62B54AB4}">
      <dgm:prSet/>
      <dgm:spPr/>
      <dgm:t>
        <a:bodyPr/>
        <a:lstStyle/>
        <a:p>
          <a:r>
            <a:rPr lang="fr-BE" noProof="0" dirty="0"/>
            <a:t>Data analyste</a:t>
          </a:r>
        </a:p>
      </dgm:t>
    </dgm:pt>
    <dgm:pt modelId="{9411AF24-0298-4D1E-B30A-A8CE358E00DD}" type="parTrans" cxnId="{6732A624-17BC-4546-A3FE-1EFC380DDE3D}">
      <dgm:prSet/>
      <dgm:spPr/>
      <dgm:t>
        <a:bodyPr/>
        <a:lstStyle/>
        <a:p>
          <a:endParaRPr lang="en-US"/>
        </a:p>
      </dgm:t>
    </dgm:pt>
    <dgm:pt modelId="{110D4922-588F-4AB9-9E19-9FEA73381EC8}" type="sibTrans" cxnId="{6732A624-17BC-4546-A3FE-1EFC380DDE3D}">
      <dgm:prSet/>
      <dgm:spPr/>
      <dgm:t>
        <a:bodyPr/>
        <a:lstStyle/>
        <a:p>
          <a:endParaRPr lang="en-US"/>
        </a:p>
      </dgm:t>
    </dgm:pt>
    <dgm:pt modelId="{74A5D238-9889-4A48-9D7B-7225630C7467}">
      <dgm:prSet/>
      <dgm:spPr/>
      <dgm:t>
        <a:bodyPr/>
        <a:lstStyle/>
        <a:p>
          <a:r>
            <a:rPr lang="fr-BE" noProof="0" dirty="0"/>
            <a:t>Cabinet de consultant dans le digital</a:t>
          </a:r>
        </a:p>
      </dgm:t>
    </dgm:pt>
    <dgm:pt modelId="{EF405BFF-69E3-48A5-8851-6E2FF5DDF863}" type="parTrans" cxnId="{A1AAF79E-D20D-423F-853B-BF107B27FAAC}">
      <dgm:prSet/>
      <dgm:spPr/>
      <dgm:t>
        <a:bodyPr/>
        <a:lstStyle/>
        <a:p>
          <a:endParaRPr lang="en-US"/>
        </a:p>
      </dgm:t>
    </dgm:pt>
    <dgm:pt modelId="{BF1EDE27-329F-498D-9D2D-ED01F3A5B349}" type="sibTrans" cxnId="{A1AAF79E-D20D-423F-853B-BF107B27FAAC}">
      <dgm:prSet/>
      <dgm:spPr/>
      <dgm:t>
        <a:bodyPr/>
        <a:lstStyle/>
        <a:p>
          <a:endParaRPr lang="en-US"/>
        </a:p>
      </dgm:t>
    </dgm:pt>
    <dgm:pt modelId="{F23B8739-FF96-4E13-B84D-071F0537D6CC}">
      <dgm:prSet/>
      <dgm:spPr/>
      <dgm:t>
        <a:bodyPr/>
        <a:lstStyle/>
        <a:p>
          <a:r>
            <a:rPr lang="fr-BE" noProof="0" dirty="0"/>
            <a:t>Avec 256 salariés</a:t>
          </a:r>
        </a:p>
      </dgm:t>
    </dgm:pt>
    <dgm:pt modelId="{A6962A74-54D8-4734-9397-0074B863C779}" type="parTrans" cxnId="{99DA27BB-B3C9-4697-ACA6-A505DFD84093}">
      <dgm:prSet/>
      <dgm:spPr/>
      <dgm:t>
        <a:bodyPr/>
        <a:lstStyle/>
        <a:p>
          <a:endParaRPr lang="en-US"/>
        </a:p>
      </dgm:t>
    </dgm:pt>
    <dgm:pt modelId="{F06F826B-4BEA-4C8C-B9FA-F19A29B40614}" type="sibTrans" cxnId="{99DA27BB-B3C9-4697-ACA6-A505DFD84093}">
      <dgm:prSet/>
      <dgm:spPr/>
      <dgm:t>
        <a:bodyPr/>
        <a:lstStyle/>
        <a:p>
          <a:endParaRPr lang="en-US"/>
        </a:p>
      </dgm:t>
    </dgm:pt>
    <dgm:pt modelId="{132E0939-3456-40E1-9417-77BFCFFE0942}" type="pres">
      <dgm:prSet presAssocID="{9DD25E9A-5345-4BCB-9F9D-FBBFECECA597}" presName="linear" presStyleCnt="0">
        <dgm:presLayoutVars>
          <dgm:animLvl val="lvl"/>
          <dgm:resizeHandles val="exact"/>
        </dgm:presLayoutVars>
      </dgm:prSet>
      <dgm:spPr/>
    </dgm:pt>
    <dgm:pt modelId="{4722BC46-4D77-4766-AAAB-8BF994969109}" type="pres">
      <dgm:prSet presAssocID="{3639E6FD-2B3E-46CD-A062-2DAB62B54AB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B0332C3-426F-4237-AEEC-010A4F162F73}" type="pres">
      <dgm:prSet presAssocID="{110D4922-588F-4AB9-9E19-9FEA73381EC8}" presName="spacer" presStyleCnt="0"/>
      <dgm:spPr/>
    </dgm:pt>
    <dgm:pt modelId="{DC60A712-A893-4A17-8231-6CAF73BC8E6E}" type="pres">
      <dgm:prSet presAssocID="{74A5D238-9889-4A48-9D7B-7225630C746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5F19DE-1718-4EB1-9C7F-56078AF9627B}" type="pres">
      <dgm:prSet presAssocID="{BF1EDE27-329F-498D-9D2D-ED01F3A5B349}" presName="spacer" presStyleCnt="0"/>
      <dgm:spPr/>
    </dgm:pt>
    <dgm:pt modelId="{EE6E7E68-654F-413A-8678-2FB9F6B7DE8E}" type="pres">
      <dgm:prSet presAssocID="{F23B8739-FF96-4E13-B84D-071F0537D6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3B7E001-7A05-4099-AF6E-15F160020E71}" type="presOf" srcId="{74A5D238-9889-4A48-9D7B-7225630C7467}" destId="{DC60A712-A893-4A17-8231-6CAF73BC8E6E}" srcOrd="0" destOrd="0" presId="urn:microsoft.com/office/officeart/2005/8/layout/vList2"/>
    <dgm:cxn modelId="{6732A624-17BC-4546-A3FE-1EFC380DDE3D}" srcId="{9DD25E9A-5345-4BCB-9F9D-FBBFECECA597}" destId="{3639E6FD-2B3E-46CD-A062-2DAB62B54AB4}" srcOrd="0" destOrd="0" parTransId="{9411AF24-0298-4D1E-B30A-A8CE358E00DD}" sibTransId="{110D4922-588F-4AB9-9E19-9FEA73381EC8}"/>
    <dgm:cxn modelId="{A1AAF79E-D20D-423F-853B-BF107B27FAAC}" srcId="{9DD25E9A-5345-4BCB-9F9D-FBBFECECA597}" destId="{74A5D238-9889-4A48-9D7B-7225630C7467}" srcOrd="1" destOrd="0" parTransId="{EF405BFF-69E3-48A5-8851-6E2FF5DDF863}" sibTransId="{BF1EDE27-329F-498D-9D2D-ED01F3A5B349}"/>
    <dgm:cxn modelId="{83FACFB3-22F6-4767-860E-6F2550EB3CD8}" type="presOf" srcId="{3639E6FD-2B3E-46CD-A062-2DAB62B54AB4}" destId="{4722BC46-4D77-4766-AAAB-8BF994969109}" srcOrd="0" destOrd="0" presId="urn:microsoft.com/office/officeart/2005/8/layout/vList2"/>
    <dgm:cxn modelId="{18C3C1B5-8C77-436B-9953-078B40BB3074}" type="presOf" srcId="{F23B8739-FF96-4E13-B84D-071F0537D6CC}" destId="{EE6E7E68-654F-413A-8678-2FB9F6B7DE8E}" srcOrd="0" destOrd="0" presId="urn:microsoft.com/office/officeart/2005/8/layout/vList2"/>
    <dgm:cxn modelId="{99DA27BB-B3C9-4697-ACA6-A505DFD84093}" srcId="{9DD25E9A-5345-4BCB-9F9D-FBBFECECA597}" destId="{F23B8739-FF96-4E13-B84D-071F0537D6CC}" srcOrd="2" destOrd="0" parTransId="{A6962A74-54D8-4734-9397-0074B863C779}" sibTransId="{F06F826B-4BEA-4C8C-B9FA-F19A29B40614}"/>
    <dgm:cxn modelId="{4F1CE4FC-B08F-4214-A10E-D17DE528F282}" type="presOf" srcId="{9DD25E9A-5345-4BCB-9F9D-FBBFECECA597}" destId="{132E0939-3456-40E1-9417-77BFCFFE0942}" srcOrd="0" destOrd="0" presId="urn:microsoft.com/office/officeart/2005/8/layout/vList2"/>
    <dgm:cxn modelId="{8F6640B2-79A0-4C0C-93CA-7EAA44B51CA6}" type="presParOf" srcId="{132E0939-3456-40E1-9417-77BFCFFE0942}" destId="{4722BC46-4D77-4766-AAAB-8BF994969109}" srcOrd="0" destOrd="0" presId="urn:microsoft.com/office/officeart/2005/8/layout/vList2"/>
    <dgm:cxn modelId="{B68364CB-3160-4D5D-A66C-5460E4E31050}" type="presParOf" srcId="{132E0939-3456-40E1-9417-77BFCFFE0942}" destId="{BB0332C3-426F-4237-AEEC-010A4F162F73}" srcOrd="1" destOrd="0" presId="urn:microsoft.com/office/officeart/2005/8/layout/vList2"/>
    <dgm:cxn modelId="{7BA90B66-DBA0-4AB9-8C6B-6F88332970B7}" type="presParOf" srcId="{132E0939-3456-40E1-9417-77BFCFFE0942}" destId="{DC60A712-A893-4A17-8231-6CAF73BC8E6E}" srcOrd="2" destOrd="0" presId="urn:microsoft.com/office/officeart/2005/8/layout/vList2"/>
    <dgm:cxn modelId="{B95EEABA-19F6-475C-B971-C965C4853B3F}" type="presParOf" srcId="{132E0939-3456-40E1-9417-77BFCFFE0942}" destId="{D95F19DE-1718-4EB1-9C7F-56078AF9627B}" srcOrd="3" destOrd="0" presId="urn:microsoft.com/office/officeart/2005/8/layout/vList2"/>
    <dgm:cxn modelId="{F4F98F78-5B90-4C56-ABDD-A7A6D29B5E8D}" type="presParOf" srcId="{132E0939-3456-40E1-9417-77BFCFFE0942}" destId="{EE6E7E68-654F-413A-8678-2FB9F6B7DE8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E7D073-5939-463B-B0DA-BD76DA193D2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BE8145E-D494-46C6-9AB9-ECABA21DEA55}">
      <dgm:prSet/>
      <dgm:spPr/>
      <dgm:t>
        <a:bodyPr/>
        <a:lstStyle/>
        <a:p>
          <a:r>
            <a:rPr lang="fr-BE" noProof="0" dirty="0"/>
            <a:t>Améliorer notre marque employeur</a:t>
          </a:r>
        </a:p>
      </dgm:t>
    </dgm:pt>
    <dgm:pt modelId="{8DA74E26-80AA-43FC-865A-16DB9FCA7705}" type="parTrans" cxnId="{978C6532-7A53-45FA-884E-9B8BCADFD4C0}">
      <dgm:prSet/>
      <dgm:spPr/>
      <dgm:t>
        <a:bodyPr/>
        <a:lstStyle/>
        <a:p>
          <a:endParaRPr lang="en-US"/>
        </a:p>
      </dgm:t>
    </dgm:pt>
    <dgm:pt modelId="{EA3EB9C3-57C4-489A-8C83-B33E590DA8F3}" type="sibTrans" cxnId="{978C6532-7A53-45FA-884E-9B8BCADFD4C0}">
      <dgm:prSet phldrT="01" phldr="0"/>
      <dgm:spPr/>
      <dgm:t>
        <a:bodyPr/>
        <a:lstStyle/>
        <a:p>
          <a:r>
            <a:rPr lang="fr-BE" noProof="0" dirty="0"/>
            <a:t>01</a:t>
          </a:r>
        </a:p>
      </dgm:t>
    </dgm:pt>
    <dgm:pt modelId="{5BC01663-8FBA-461B-A39D-A9D1B70EF9E3}">
      <dgm:prSet/>
      <dgm:spPr/>
      <dgm:t>
        <a:bodyPr/>
        <a:lstStyle/>
        <a:p>
          <a:r>
            <a:rPr lang="fr-BE" noProof="0" dirty="0"/>
            <a:t>Attirer des </a:t>
          </a:r>
          <a:r>
            <a:rPr lang="fr-BE" noProof="0" dirty="0" err="1"/>
            <a:t>nouveux</a:t>
          </a:r>
          <a:r>
            <a:rPr lang="fr-BE" noProof="0" dirty="0"/>
            <a:t> talents</a:t>
          </a:r>
        </a:p>
      </dgm:t>
    </dgm:pt>
    <dgm:pt modelId="{0C4C413B-37A2-41E8-9B0F-A060CBAED448}" type="parTrans" cxnId="{EA507A85-F6C6-4722-A5AE-7C46904D76AB}">
      <dgm:prSet/>
      <dgm:spPr/>
      <dgm:t>
        <a:bodyPr/>
        <a:lstStyle/>
        <a:p>
          <a:endParaRPr lang="en-US"/>
        </a:p>
      </dgm:t>
    </dgm:pt>
    <dgm:pt modelId="{7470450B-05BE-477F-A4A2-F0165B8AA2CF}" type="sibTrans" cxnId="{EA507A85-F6C6-4722-A5AE-7C46904D76AB}">
      <dgm:prSet phldrT="02" phldr="0"/>
      <dgm:spPr/>
      <dgm:t>
        <a:bodyPr/>
        <a:lstStyle/>
        <a:p>
          <a:r>
            <a:rPr lang="fr-BE" noProof="0" dirty="0"/>
            <a:t>02</a:t>
          </a:r>
        </a:p>
      </dgm:t>
    </dgm:pt>
    <dgm:pt modelId="{9830E594-3B26-4F8E-8E98-FED20415C149}">
      <dgm:prSet/>
      <dgm:spPr/>
      <dgm:t>
        <a:bodyPr/>
        <a:lstStyle/>
        <a:p>
          <a:r>
            <a:rPr lang="fr-BE" noProof="0" dirty="0"/>
            <a:t>Semi-automatisation de la création d’un rapport diagnostique sur l’égalité professionnelle femmes/hommes</a:t>
          </a:r>
        </a:p>
      </dgm:t>
    </dgm:pt>
    <dgm:pt modelId="{85B2DDDD-21B2-439F-B92B-53828520491E}" type="parTrans" cxnId="{7E467200-2C62-40A0-88A4-19FEAD63D033}">
      <dgm:prSet/>
      <dgm:spPr/>
      <dgm:t>
        <a:bodyPr/>
        <a:lstStyle/>
        <a:p>
          <a:endParaRPr lang="en-US"/>
        </a:p>
      </dgm:t>
    </dgm:pt>
    <dgm:pt modelId="{0C1B6CB0-30CD-4B25-B415-B826BDA06409}" type="sibTrans" cxnId="{7E467200-2C62-40A0-88A4-19FEAD63D033}">
      <dgm:prSet phldrT="03" phldr="0"/>
      <dgm:spPr/>
      <dgm:t>
        <a:bodyPr/>
        <a:lstStyle/>
        <a:p>
          <a:r>
            <a:rPr lang="fr-BE" noProof="0" dirty="0"/>
            <a:t>03</a:t>
          </a:r>
        </a:p>
      </dgm:t>
    </dgm:pt>
    <dgm:pt modelId="{87BFAF78-9CFA-4E7F-AFCE-C481579D79AF}" type="pres">
      <dgm:prSet presAssocID="{70E7D073-5939-463B-B0DA-BD76DA193D23}" presName="Name0" presStyleCnt="0">
        <dgm:presLayoutVars>
          <dgm:animLvl val="lvl"/>
          <dgm:resizeHandles val="exact"/>
        </dgm:presLayoutVars>
      </dgm:prSet>
      <dgm:spPr/>
    </dgm:pt>
    <dgm:pt modelId="{E917A676-58FA-47C5-B66B-E9D8889F8F08}" type="pres">
      <dgm:prSet presAssocID="{5BE8145E-D494-46C6-9AB9-ECABA21DEA55}" presName="compositeNode" presStyleCnt="0">
        <dgm:presLayoutVars>
          <dgm:bulletEnabled val="1"/>
        </dgm:presLayoutVars>
      </dgm:prSet>
      <dgm:spPr/>
    </dgm:pt>
    <dgm:pt modelId="{4A993DBB-5B90-4CC1-9797-58CBC8066B3C}" type="pres">
      <dgm:prSet presAssocID="{5BE8145E-D494-46C6-9AB9-ECABA21DEA55}" presName="bgRect" presStyleLbl="alignNode1" presStyleIdx="0" presStyleCnt="3"/>
      <dgm:spPr/>
    </dgm:pt>
    <dgm:pt modelId="{22C999EA-A4CB-4A17-AF79-B769797CAF85}" type="pres">
      <dgm:prSet presAssocID="{EA3EB9C3-57C4-489A-8C83-B33E590DA8F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3DFDE71-B7D6-4FA5-9C2A-9249AFF5788A}" type="pres">
      <dgm:prSet presAssocID="{5BE8145E-D494-46C6-9AB9-ECABA21DEA55}" presName="nodeRect" presStyleLbl="alignNode1" presStyleIdx="0" presStyleCnt="3">
        <dgm:presLayoutVars>
          <dgm:bulletEnabled val="1"/>
        </dgm:presLayoutVars>
      </dgm:prSet>
      <dgm:spPr/>
    </dgm:pt>
    <dgm:pt modelId="{3709405E-0FBC-4CF9-B9FA-F3CFA2499725}" type="pres">
      <dgm:prSet presAssocID="{EA3EB9C3-57C4-489A-8C83-B33E590DA8F3}" presName="sibTrans" presStyleCnt="0"/>
      <dgm:spPr/>
    </dgm:pt>
    <dgm:pt modelId="{FC4E16CE-F57E-4ABF-B1C1-799325FD6C29}" type="pres">
      <dgm:prSet presAssocID="{5BC01663-8FBA-461B-A39D-A9D1B70EF9E3}" presName="compositeNode" presStyleCnt="0">
        <dgm:presLayoutVars>
          <dgm:bulletEnabled val="1"/>
        </dgm:presLayoutVars>
      </dgm:prSet>
      <dgm:spPr/>
    </dgm:pt>
    <dgm:pt modelId="{2DF76BC4-6348-4E0A-AA33-DEE0B645A160}" type="pres">
      <dgm:prSet presAssocID="{5BC01663-8FBA-461B-A39D-A9D1B70EF9E3}" presName="bgRect" presStyleLbl="alignNode1" presStyleIdx="1" presStyleCnt="3"/>
      <dgm:spPr/>
    </dgm:pt>
    <dgm:pt modelId="{FE0EC9C5-B437-462E-AB8B-8E502FC84C2F}" type="pres">
      <dgm:prSet presAssocID="{7470450B-05BE-477F-A4A2-F0165B8AA2C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937CB34-E196-4A9B-BA32-59D1E97A2A0E}" type="pres">
      <dgm:prSet presAssocID="{5BC01663-8FBA-461B-A39D-A9D1B70EF9E3}" presName="nodeRect" presStyleLbl="alignNode1" presStyleIdx="1" presStyleCnt="3">
        <dgm:presLayoutVars>
          <dgm:bulletEnabled val="1"/>
        </dgm:presLayoutVars>
      </dgm:prSet>
      <dgm:spPr/>
    </dgm:pt>
    <dgm:pt modelId="{FF37F04B-2B36-4229-A720-2F7AA1FEAF6B}" type="pres">
      <dgm:prSet presAssocID="{7470450B-05BE-477F-A4A2-F0165B8AA2CF}" presName="sibTrans" presStyleCnt="0"/>
      <dgm:spPr/>
    </dgm:pt>
    <dgm:pt modelId="{DB41BD09-9160-4BCD-B6A2-14DB0E499B7F}" type="pres">
      <dgm:prSet presAssocID="{9830E594-3B26-4F8E-8E98-FED20415C149}" presName="compositeNode" presStyleCnt="0">
        <dgm:presLayoutVars>
          <dgm:bulletEnabled val="1"/>
        </dgm:presLayoutVars>
      </dgm:prSet>
      <dgm:spPr/>
    </dgm:pt>
    <dgm:pt modelId="{6DF2EB30-8B56-42EB-A0FB-168858734D60}" type="pres">
      <dgm:prSet presAssocID="{9830E594-3B26-4F8E-8E98-FED20415C149}" presName="bgRect" presStyleLbl="alignNode1" presStyleIdx="2" presStyleCnt="3"/>
      <dgm:spPr/>
    </dgm:pt>
    <dgm:pt modelId="{5A005087-9967-404F-918E-DA98494E49A7}" type="pres">
      <dgm:prSet presAssocID="{0C1B6CB0-30CD-4B25-B415-B826BDA0640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729A73B-62A3-46A0-B32E-47399BB7C8C0}" type="pres">
      <dgm:prSet presAssocID="{9830E594-3B26-4F8E-8E98-FED20415C14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E467200-2C62-40A0-88A4-19FEAD63D033}" srcId="{70E7D073-5939-463B-B0DA-BD76DA193D23}" destId="{9830E594-3B26-4F8E-8E98-FED20415C149}" srcOrd="2" destOrd="0" parTransId="{85B2DDDD-21B2-439F-B92B-53828520491E}" sibTransId="{0C1B6CB0-30CD-4B25-B415-B826BDA06409}"/>
    <dgm:cxn modelId="{42DDC30A-D45C-43D9-AC54-53E34143EB45}" type="presOf" srcId="{EA3EB9C3-57C4-489A-8C83-B33E590DA8F3}" destId="{22C999EA-A4CB-4A17-AF79-B769797CAF85}" srcOrd="0" destOrd="0" presId="urn:microsoft.com/office/officeart/2016/7/layout/LinearBlockProcessNumbered"/>
    <dgm:cxn modelId="{4705CB0B-5363-4BC6-B966-32066CEC8B20}" type="presOf" srcId="{9830E594-3B26-4F8E-8E98-FED20415C149}" destId="{6DF2EB30-8B56-42EB-A0FB-168858734D60}" srcOrd="0" destOrd="0" presId="urn:microsoft.com/office/officeart/2016/7/layout/LinearBlockProcessNumbered"/>
    <dgm:cxn modelId="{978C6532-7A53-45FA-884E-9B8BCADFD4C0}" srcId="{70E7D073-5939-463B-B0DA-BD76DA193D23}" destId="{5BE8145E-D494-46C6-9AB9-ECABA21DEA55}" srcOrd="0" destOrd="0" parTransId="{8DA74E26-80AA-43FC-865A-16DB9FCA7705}" sibTransId="{EA3EB9C3-57C4-489A-8C83-B33E590DA8F3}"/>
    <dgm:cxn modelId="{09E9EB3D-22DD-4D62-BECD-6BEF5E07C5A0}" type="presOf" srcId="{0C1B6CB0-30CD-4B25-B415-B826BDA06409}" destId="{5A005087-9967-404F-918E-DA98494E49A7}" srcOrd="0" destOrd="0" presId="urn:microsoft.com/office/officeart/2016/7/layout/LinearBlockProcessNumbered"/>
    <dgm:cxn modelId="{56B68364-0491-4EEA-A134-9F2924AFCE4C}" type="presOf" srcId="{5BE8145E-D494-46C6-9AB9-ECABA21DEA55}" destId="{4A993DBB-5B90-4CC1-9797-58CBC8066B3C}" srcOrd="0" destOrd="0" presId="urn:microsoft.com/office/officeart/2016/7/layout/LinearBlockProcessNumbered"/>
    <dgm:cxn modelId="{8A778646-A72E-4CFB-B04E-812057EE2A3E}" type="presOf" srcId="{5BE8145E-D494-46C6-9AB9-ECABA21DEA55}" destId="{13DFDE71-B7D6-4FA5-9C2A-9249AFF5788A}" srcOrd="1" destOrd="0" presId="urn:microsoft.com/office/officeart/2016/7/layout/LinearBlockProcessNumbered"/>
    <dgm:cxn modelId="{837EE668-6F5E-4325-A81D-1B42CE2F76D6}" type="presOf" srcId="{5BC01663-8FBA-461B-A39D-A9D1B70EF9E3}" destId="{E937CB34-E196-4A9B-BA32-59D1E97A2A0E}" srcOrd="1" destOrd="0" presId="urn:microsoft.com/office/officeart/2016/7/layout/LinearBlockProcessNumbered"/>
    <dgm:cxn modelId="{EA507A85-F6C6-4722-A5AE-7C46904D76AB}" srcId="{70E7D073-5939-463B-B0DA-BD76DA193D23}" destId="{5BC01663-8FBA-461B-A39D-A9D1B70EF9E3}" srcOrd="1" destOrd="0" parTransId="{0C4C413B-37A2-41E8-9B0F-A060CBAED448}" sibTransId="{7470450B-05BE-477F-A4A2-F0165B8AA2CF}"/>
    <dgm:cxn modelId="{D6007BA5-7A43-4C2E-B774-C141AFE67FDC}" type="presOf" srcId="{9830E594-3B26-4F8E-8E98-FED20415C149}" destId="{7729A73B-62A3-46A0-B32E-47399BB7C8C0}" srcOrd="1" destOrd="0" presId="urn:microsoft.com/office/officeart/2016/7/layout/LinearBlockProcessNumbered"/>
    <dgm:cxn modelId="{E60323AC-6208-4365-8439-4C47666510EB}" type="presOf" srcId="{70E7D073-5939-463B-B0DA-BD76DA193D23}" destId="{87BFAF78-9CFA-4E7F-AFCE-C481579D79AF}" srcOrd="0" destOrd="0" presId="urn:microsoft.com/office/officeart/2016/7/layout/LinearBlockProcessNumbered"/>
    <dgm:cxn modelId="{891CF4AE-F278-4269-B1E4-F1CC583D5B5C}" type="presOf" srcId="{5BC01663-8FBA-461B-A39D-A9D1B70EF9E3}" destId="{2DF76BC4-6348-4E0A-AA33-DEE0B645A160}" srcOrd="0" destOrd="0" presId="urn:microsoft.com/office/officeart/2016/7/layout/LinearBlockProcessNumbered"/>
    <dgm:cxn modelId="{C8BE16E4-685F-4F09-8E0E-D2F376F43F6A}" type="presOf" srcId="{7470450B-05BE-477F-A4A2-F0165B8AA2CF}" destId="{FE0EC9C5-B437-462E-AB8B-8E502FC84C2F}" srcOrd="0" destOrd="0" presId="urn:microsoft.com/office/officeart/2016/7/layout/LinearBlockProcessNumbered"/>
    <dgm:cxn modelId="{B5AA3334-E300-4380-9D62-EDD70E30EA71}" type="presParOf" srcId="{87BFAF78-9CFA-4E7F-AFCE-C481579D79AF}" destId="{E917A676-58FA-47C5-B66B-E9D8889F8F08}" srcOrd="0" destOrd="0" presId="urn:microsoft.com/office/officeart/2016/7/layout/LinearBlockProcessNumbered"/>
    <dgm:cxn modelId="{E4AD5165-33E4-423D-BC3B-1FB1A020D12C}" type="presParOf" srcId="{E917A676-58FA-47C5-B66B-E9D8889F8F08}" destId="{4A993DBB-5B90-4CC1-9797-58CBC8066B3C}" srcOrd="0" destOrd="0" presId="urn:microsoft.com/office/officeart/2016/7/layout/LinearBlockProcessNumbered"/>
    <dgm:cxn modelId="{5B002A9B-C8FE-4E53-9A49-CDA972BBF61C}" type="presParOf" srcId="{E917A676-58FA-47C5-B66B-E9D8889F8F08}" destId="{22C999EA-A4CB-4A17-AF79-B769797CAF85}" srcOrd="1" destOrd="0" presId="urn:microsoft.com/office/officeart/2016/7/layout/LinearBlockProcessNumbered"/>
    <dgm:cxn modelId="{F7EC47C3-F19E-440B-9FF8-73C09868B915}" type="presParOf" srcId="{E917A676-58FA-47C5-B66B-E9D8889F8F08}" destId="{13DFDE71-B7D6-4FA5-9C2A-9249AFF5788A}" srcOrd="2" destOrd="0" presId="urn:microsoft.com/office/officeart/2016/7/layout/LinearBlockProcessNumbered"/>
    <dgm:cxn modelId="{31C96BBB-3735-4891-9ADC-7A5986D6C441}" type="presParOf" srcId="{87BFAF78-9CFA-4E7F-AFCE-C481579D79AF}" destId="{3709405E-0FBC-4CF9-B9FA-F3CFA2499725}" srcOrd="1" destOrd="0" presId="urn:microsoft.com/office/officeart/2016/7/layout/LinearBlockProcessNumbered"/>
    <dgm:cxn modelId="{69709B40-B506-49B2-846B-ECC6097659CE}" type="presParOf" srcId="{87BFAF78-9CFA-4E7F-AFCE-C481579D79AF}" destId="{FC4E16CE-F57E-4ABF-B1C1-799325FD6C29}" srcOrd="2" destOrd="0" presId="urn:microsoft.com/office/officeart/2016/7/layout/LinearBlockProcessNumbered"/>
    <dgm:cxn modelId="{AFE2F83F-E833-4BB0-BC36-1D18E413E2BF}" type="presParOf" srcId="{FC4E16CE-F57E-4ABF-B1C1-799325FD6C29}" destId="{2DF76BC4-6348-4E0A-AA33-DEE0B645A160}" srcOrd="0" destOrd="0" presId="urn:microsoft.com/office/officeart/2016/7/layout/LinearBlockProcessNumbered"/>
    <dgm:cxn modelId="{FE89F3DB-4389-41A4-B9CF-F5CE8217593F}" type="presParOf" srcId="{FC4E16CE-F57E-4ABF-B1C1-799325FD6C29}" destId="{FE0EC9C5-B437-462E-AB8B-8E502FC84C2F}" srcOrd="1" destOrd="0" presId="urn:microsoft.com/office/officeart/2016/7/layout/LinearBlockProcessNumbered"/>
    <dgm:cxn modelId="{A8DE0ABF-737C-4720-96C6-964459943A23}" type="presParOf" srcId="{FC4E16CE-F57E-4ABF-B1C1-799325FD6C29}" destId="{E937CB34-E196-4A9B-BA32-59D1E97A2A0E}" srcOrd="2" destOrd="0" presId="urn:microsoft.com/office/officeart/2016/7/layout/LinearBlockProcessNumbered"/>
    <dgm:cxn modelId="{0AD79901-AD8F-4F36-B079-F3EFC8858492}" type="presParOf" srcId="{87BFAF78-9CFA-4E7F-AFCE-C481579D79AF}" destId="{FF37F04B-2B36-4229-A720-2F7AA1FEAF6B}" srcOrd="3" destOrd="0" presId="urn:microsoft.com/office/officeart/2016/7/layout/LinearBlockProcessNumbered"/>
    <dgm:cxn modelId="{CD1B2384-308B-4F51-A6F2-645094846192}" type="presParOf" srcId="{87BFAF78-9CFA-4E7F-AFCE-C481579D79AF}" destId="{DB41BD09-9160-4BCD-B6A2-14DB0E499B7F}" srcOrd="4" destOrd="0" presId="urn:microsoft.com/office/officeart/2016/7/layout/LinearBlockProcessNumbered"/>
    <dgm:cxn modelId="{8868E22D-F30D-4A2E-B3B9-FAA2F5FFB6FF}" type="presParOf" srcId="{DB41BD09-9160-4BCD-B6A2-14DB0E499B7F}" destId="{6DF2EB30-8B56-42EB-A0FB-168858734D60}" srcOrd="0" destOrd="0" presId="urn:microsoft.com/office/officeart/2016/7/layout/LinearBlockProcessNumbered"/>
    <dgm:cxn modelId="{1C0B4F97-9429-44E4-A48B-BFF3844A9A5E}" type="presParOf" srcId="{DB41BD09-9160-4BCD-B6A2-14DB0E499B7F}" destId="{5A005087-9967-404F-918E-DA98494E49A7}" srcOrd="1" destOrd="0" presId="urn:microsoft.com/office/officeart/2016/7/layout/LinearBlockProcessNumbered"/>
    <dgm:cxn modelId="{E091AAFB-53E8-4DE4-89CC-2401EB516DCC}" type="presParOf" srcId="{DB41BD09-9160-4BCD-B6A2-14DB0E499B7F}" destId="{7729A73B-62A3-46A0-B32E-47399BB7C8C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AF8F0-26AA-48DB-BDCE-9A05AB576C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E2CF0E-79DF-4492-816C-7DFE19D2F090}">
      <dgm:prSet/>
      <dgm:spPr/>
      <dgm:t>
        <a:bodyPr/>
        <a:lstStyle/>
        <a:p>
          <a:r>
            <a:rPr lang="fr-BE" noProof="0" dirty="0"/>
            <a:t>Logiciel </a:t>
          </a:r>
          <a:r>
            <a:rPr lang="fr-BE" noProof="0" dirty="0" err="1"/>
            <a:t>knime</a:t>
          </a:r>
          <a:endParaRPr lang="fr-BE" noProof="0" dirty="0"/>
        </a:p>
      </dgm:t>
    </dgm:pt>
    <dgm:pt modelId="{1D299D20-2C19-47CA-8E87-96BD0157C429}" type="parTrans" cxnId="{28D33136-4C73-4640-AEA9-C66AC4CAE07F}">
      <dgm:prSet/>
      <dgm:spPr/>
      <dgm:t>
        <a:bodyPr/>
        <a:lstStyle/>
        <a:p>
          <a:endParaRPr lang="en-US"/>
        </a:p>
      </dgm:t>
    </dgm:pt>
    <dgm:pt modelId="{C2F12896-1179-43C3-AEBE-CF432C931E1F}" type="sibTrans" cxnId="{28D33136-4C73-4640-AEA9-C66AC4CAE07F}">
      <dgm:prSet/>
      <dgm:spPr/>
      <dgm:t>
        <a:bodyPr/>
        <a:lstStyle/>
        <a:p>
          <a:endParaRPr lang="en-US"/>
        </a:p>
      </dgm:t>
    </dgm:pt>
    <dgm:pt modelId="{CB91C8BC-9099-418F-9035-5E167C78A62B}">
      <dgm:prSet/>
      <dgm:spPr/>
      <dgm:t>
        <a:bodyPr/>
        <a:lstStyle/>
        <a:p>
          <a:r>
            <a:rPr lang="fr-BE" noProof="0" dirty="0"/>
            <a:t>Fichiers : 3 fichiers </a:t>
          </a:r>
        </a:p>
      </dgm:t>
    </dgm:pt>
    <dgm:pt modelId="{1FC7E67B-F4E0-400C-82D6-2726631C7981}" type="parTrans" cxnId="{706FABD2-4990-4BF5-8DD6-26DC6050C339}">
      <dgm:prSet/>
      <dgm:spPr/>
      <dgm:t>
        <a:bodyPr/>
        <a:lstStyle/>
        <a:p>
          <a:endParaRPr lang="en-US"/>
        </a:p>
      </dgm:t>
    </dgm:pt>
    <dgm:pt modelId="{40321E8F-253E-4705-B400-E0119EB64637}" type="sibTrans" cxnId="{706FABD2-4990-4BF5-8DD6-26DC6050C339}">
      <dgm:prSet/>
      <dgm:spPr/>
      <dgm:t>
        <a:bodyPr/>
        <a:lstStyle/>
        <a:p>
          <a:endParaRPr lang="en-US"/>
        </a:p>
      </dgm:t>
    </dgm:pt>
    <dgm:pt modelId="{CF2A95F1-0177-40D9-8415-BF58829544CF}">
      <dgm:prSet/>
      <dgm:spPr/>
      <dgm:t>
        <a:bodyPr/>
        <a:lstStyle/>
        <a:p>
          <a:r>
            <a:rPr lang="fr-BE" noProof="0" dirty="0"/>
            <a:t>Fichier </a:t>
          </a:r>
          <a:r>
            <a:rPr lang="fr-BE" noProof="0" dirty="0" err="1"/>
            <a:t>info_pro</a:t>
          </a:r>
          <a:r>
            <a:rPr lang="fr-BE" noProof="0" dirty="0"/>
            <a:t> </a:t>
          </a:r>
        </a:p>
      </dgm:t>
    </dgm:pt>
    <dgm:pt modelId="{0C228BA8-664B-46B3-B9FC-B1074F215957}" type="parTrans" cxnId="{8969933A-8C58-4167-B06B-23F974AE4577}">
      <dgm:prSet/>
      <dgm:spPr/>
      <dgm:t>
        <a:bodyPr/>
        <a:lstStyle/>
        <a:p>
          <a:endParaRPr lang="en-US"/>
        </a:p>
      </dgm:t>
    </dgm:pt>
    <dgm:pt modelId="{7C471A29-B1E4-4E7B-95A3-F4CFA15C2A4F}" type="sibTrans" cxnId="{8969933A-8C58-4167-B06B-23F974AE4577}">
      <dgm:prSet/>
      <dgm:spPr/>
      <dgm:t>
        <a:bodyPr/>
        <a:lstStyle/>
        <a:p>
          <a:endParaRPr lang="en-US"/>
        </a:p>
      </dgm:t>
    </dgm:pt>
    <dgm:pt modelId="{F7C5C0F9-763F-4360-BE37-0C1EFC7A0379}">
      <dgm:prSet/>
      <dgm:spPr/>
      <dgm:t>
        <a:bodyPr/>
        <a:lstStyle/>
        <a:p>
          <a:r>
            <a:rPr lang="fr-BE" noProof="0" dirty="0"/>
            <a:t>Fichier rémunération</a:t>
          </a:r>
        </a:p>
      </dgm:t>
    </dgm:pt>
    <dgm:pt modelId="{13D52A25-CC21-4CFD-A00C-A4A26FB7C678}" type="parTrans" cxnId="{396F2D34-0CBA-4CC6-9DF6-766DC0E55AB9}">
      <dgm:prSet/>
      <dgm:spPr/>
      <dgm:t>
        <a:bodyPr/>
        <a:lstStyle/>
        <a:p>
          <a:endParaRPr lang="en-US"/>
        </a:p>
      </dgm:t>
    </dgm:pt>
    <dgm:pt modelId="{C84A040D-B666-4BE0-AC7D-19274331FC54}" type="sibTrans" cxnId="{396F2D34-0CBA-4CC6-9DF6-766DC0E55AB9}">
      <dgm:prSet/>
      <dgm:spPr/>
      <dgm:t>
        <a:bodyPr/>
        <a:lstStyle/>
        <a:p>
          <a:endParaRPr lang="en-US"/>
        </a:p>
      </dgm:t>
    </dgm:pt>
    <dgm:pt modelId="{00364D33-054D-4207-935A-4DD9890D7234}">
      <dgm:prSet/>
      <dgm:spPr/>
      <dgm:t>
        <a:bodyPr/>
        <a:lstStyle/>
        <a:p>
          <a:r>
            <a:rPr lang="fr-BE" noProof="0" dirty="0"/>
            <a:t>Fichier salarié</a:t>
          </a:r>
        </a:p>
      </dgm:t>
    </dgm:pt>
    <dgm:pt modelId="{91A58D35-469C-44D0-B6DE-FC58866BF70D}" type="parTrans" cxnId="{7670EC83-42AD-4F3D-8006-A74112F1D448}">
      <dgm:prSet/>
      <dgm:spPr/>
      <dgm:t>
        <a:bodyPr/>
        <a:lstStyle/>
        <a:p>
          <a:endParaRPr lang="en-US"/>
        </a:p>
      </dgm:t>
    </dgm:pt>
    <dgm:pt modelId="{B53C64E6-B59A-487B-9E74-472516815291}" type="sibTrans" cxnId="{7670EC83-42AD-4F3D-8006-A74112F1D448}">
      <dgm:prSet/>
      <dgm:spPr/>
      <dgm:t>
        <a:bodyPr/>
        <a:lstStyle/>
        <a:p>
          <a:endParaRPr lang="en-US"/>
        </a:p>
      </dgm:t>
    </dgm:pt>
    <dgm:pt modelId="{3E41F571-40B5-4812-A5B7-0DE42D2F5C2A}" type="pres">
      <dgm:prSet presAssocID="{9F8AF8F0-26AA-48DB-BDCE-9A05AB576C4F}" presName="linear" presStyleCnt="0">
        <dgm:presLayoutVars>
          <dgm:animLvl val="lvl"/>
          <dgm:resizeHandles val="exact"/>
        </dgm:presLayoutVars>
      </dgm:prSet>
      <dgm:spPr/>
    </dgm:pt>
    <dgm:pt modelId="{BED62D6E-8D43-40DE-8225-B7839C138DE1}" type="pres">
      <dgm:prSet presAssocID="{2DE2CF0E-79DF-4492-816C-7DFE19D2F0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E1DC167-1770-4C47-A6A1-C9F4B838E063}" type="pres">
      <dgm:prSet presAssocID="{C2F12896-1179-43C3-AEBE-CF432C931E1F}" presName="spacer" presStyleCnt="0"/>
      <dgm:spPr/>
    </dgm:pt>
    <dgm:pt modelId="{CF3FAC88-520D-4400-AA41-21FEE8CACB03}" type="pres">
      <dgm:prSet presAssocID="{CB91C8BC-9099-418F-9035-5E167C78A62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F1901B5-DBB8-4208-A697-613BE60A3B33}" type="pres">
      <dgm:prSet presAssocID="{CB91C8BC-9099-418F-9035-5E167C78A62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96F2D34-0CBA-4CC6-9DF6-766DC0E55AB9}" srcId="{CB91C8BC-9099-418F-9035-5E167C78A62B}" destId="{F7C5C0F9-763F-4360-BE37-0C1EFC7A0379}" srcOrd="1" destOrd="0" parTransId="{13D52A25-CC21-4CFD-A00C-A4A26FB7C678}" sibTransId="{C84A040D-B666-4BE0-AC7D-19274331FC54}"/>
    <dgm:cxn modelId="{28D33136-4C73-4640-AEA9-C66AC4CAE07F}" srcId="{9F8AF8F0-26AA-48DB-BDCE-9A05AB576C4F}" destId="{2DE2CF0E-79DF-4492-816C-7DFE19D2F090}" srcOrd="0" destOrd="0" parTransId="{1D299D20-2C19-47CA-8E87-96BD0157C429}" sibTransId="{C2F12896-1179-43C3-AEBE-CF432C931E1F}"/>
    <dgm:cxn modelId="{8969933A-8C58-4167-B06B-23F974AE4577}" srcId="{CB91C8BC-9099-418F-9035-5E167C78A62B}" destId="{CF2A95F1-0177-40D9-8415-BF58829544CF}" srcOrd="0" destOrd="0" parTransId="{0C228BA8-664B-46B3-B9FC-B1074F215957}" sibTransId="{7C471A29-B1E4-4E7B-95A3-F4CFA15C2A4F}"/>
    <dgm:cxn modelId="{4FD93A5B-42B2-4721-B272-3C2A8938601D}" type="presOf" srcId="{00364D33-054D-4207-935A-4DD9890D7234}" destId="{EF1901B5-DBB8-4208-A697-613BE60A3B33}" srcOrd="0" destOrd="2" presId="urn:microsoft.com/office/officeart/2005/8/layout/vList2"/>
    <dgm:cxn modelId="{7670EC83-42AD-4F3D-8006-A74112F1D448}" srcId="{CB91C8BC-9099-418F-9035-5E167C78A62B}" destId="{00364D33-054D-4207-935A-4DD9890D7234}" srcOrd="2" destOrd="0" parTransId="{91A58D35-469C-44D0-B6DE-FC58866BF70D}" sibTransId="{B53C64E6-B59A-487B-9E74-472516815291}"/>
    <dgm:cxn modelId="{79BAB1A7-010B-4B78-A1EA-02661F378704}" type="presOf" srcId="{9F8AF8F0-26AA-48DB-BDCE-9A05AB576C4F}" destId="{3E41F571-40B5-4812-A5B7-0DE42D2F5C2A}" srcOrd="0" destOrd="0" presId="urn:microsoft.com/office/officeart/2005/8/layout/vList2"/>
    <dgm:cxn modelId="{E340BBD0-6989-42BA-9EEA-076C19564684}" type="presOf" srcId="{CF2A95F1-0177-40D9-8415-BF58829544CF}" destId="{EF1901B5-DBB8-4208-A697-613BE60A3B33}" srcOrd="0" destOrd="0" presId="urn:microsoft.com/office/officeart/2005/8/layout/vList2"/>
    <dgm:cxn modelId="{706FABD2-4990-4BF5-8DD6-26DC6050C339}" srcId="{9F8AF8F0-26AA-48DB-BDCE-9A05AB576C4F}" destId="{CB91C8BC-9099-418F-9035-5E167C78A62B}" srcOrd="1" destOrd="0" parTransId="{1FC7E67B-F4E0-400C-82D6-2726631C7981}" sibTransId="{40321E8F-253E-4705-B400-E0119EB64637}"/>
    <dgm:cxn modelId="{09D769D7-3EBD-4D4C-96F3-96D6ED90B1CC}" type="presOf" srcId="{CB91C8BC-9099-418F-9035-5E167C78A62B}" destId="{CF3FAC88-520D-4400-AA41-21FEE8CACB03}" srcOrd="0" destOrd="0" presId="urn:microsoft.com/office/officeart/2005/8/layout/vList2"/>
    <dgm:cxn modelId="{321CD8F5-4FBC-485C-886F-DDFFB86DB238}" type="presOf" srcId="{F7C5C0F9-763F-4360-BE37-0C1EFC7A0379}" destId="{EF1901B5-DBB8-4208-A697-613BE60A3B33}" srcOrd="0" destOrd="1" presId="urn:microsoft.com/office/officeart/2005/8/layout/vList2"/>
    <dgm:cxn modelId="{CB5B94F7-4272-4E34-A1ED-39B093AD3AD1}" type="presOf" srcId="{2DE2CF0E-79DF-4492-816C-7DFE19D2F090}" destId="{BED62D6E-8D43-40DE-8225-B7839C138DE1}" srcOrd="0" destOrd="0" presId="urn:microsoft.com/office/officeart/2005/8/layout/vList2"/>
    <dgm:cxn modelId="{C7CD17CD-3B6D-414B-8B49-D99FA0DE18E5}" type="presParOf" srcId="{3E41F571-40B5-4812-A5B7-0DE42D2F5C2A}" destId="{BED62D6E-8D43-40DE-8225-B7839C138DE1}" srcOrd="0" destOrd="0" presId="urn:microsoft.com/office/officeart/2005/8/layout/vList2"/>
    <dgm:cxn modelId="{ADEB7A74-501A-40B5-B79F-1286C0BF6F60}" type="presParOf" srcId="{3E41F571-40B5-4812-A5B7-0DE42D2F5C2A}" destId="{5E1DC167-1770-4C47-A6A1-C9F4B838E063}" srcOrd="1" destOrd="0" presId="urn:microsoft.com/office/officeart/2005/8/layout/vList2"/>
    <dgm:cxn modelId="{DCFDCE05-45C7-4E3B-9FE0-3A927EACFEB7}" type="presParOf" srcId="{3E41F571-40B5-4812-A5B7-0DE42D2F5C2A}" destId="{CF3FAC88-520D-4400-AA41-21FEE8CACB03}" srcOrd="2" destOrd="0" presId="urn:microsoft.com/office/officeart/2005/8/layout/vList2"/>
    <dgm:cxn modelId="{D9D7CC70-7929-42B8-8734-6D6641AE4334}" type="presParOf" srcId="{3E41F571-40B5-4812-A5B7-0DE42D2F5C2A}" destId="{EF1901B5-DBB8-4208-A697-613BE60A3B3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88CA87-F4B3-48A0-80D4-CEA19D43BB0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22BE041-B1BD-4663-85E6-E4BD23730FCA}">
      <dgm:prSet/>
      <dgm:spPr/>
      <dgm:t>
        <a:bodyPr/>
        <a:lstStyle/>
        <a:p>
          <a:r>
            <a:rPr lang="fr-BE" noProof="0" dirty="0" err="1"/>
            <a:t>id_salarié</a:t>
          </a:r>
          <a:r>
            <a:rPr lang="fr-BE" noProof="0" dirty="0"/>
            <a:t> (Clé primaire)</a:t>
          </a:r>
        </a:p>
      </dgm:t>
    </dgm:pt>
    <dgm:pt modelId="{767C1478-67B5-48AE-80A4-7700A92A2C2C}" type="parTrans" cxnId="{CEE73682-B7C7-4BF5-AE15-FA2857767B59}">
      <dgm:prSet/>
      <dgm:spPr/>
      <dgm:t>
        <a:bodyPr/>
        <a:lstStyle/>
        <a:p>
          <a:endParaRPr lang="en-US"/>
        </a:p>
      </dgm:t>
    </dgm:pt>
    <dgm:pt modelId="{52ADDA30-639C-41DC-944D-BF3725DDB9AC}" type="sibTrans" cxnId="{CEE73682-B7C7-4BF5-AE15-FA2857767B59}">
      <dgm:prSet/>
      <dgm:spPr/>
      <dgm:t>
        <a:bodyPr/>
        <a:lstStyle/>
        <a:p>
          <a:endParaRPr lang="en-US"/>
        </a:p>
      </dgm:t>
    </dgm:pt>
    <dgm:pt modelId="{22551BAC-63C7-4A7C-921C-154EFE627A8D}">
      <dgm:prSet/>
      <dgm:spPr/>
      <dgm:t>
        <a:bodyPr/>
        <a:lstStyle/>
        <a:p>
          <a:r>
            <a:rPr lang="fr-BE" noProof="0" dirty="0"/>
            <a:t>Contrat (CDI/CDD)</a:t>
          </a:r>
        </a:p>
      </dgm:t>
    </dgm:pt>
    <dgm:pt modelId="{84688D63-6F25-4A52-937E-C8106DA5FA8A}" type="parTrans" cxnId="{11C2D273-0490-41AB-8283-C391F163F076}">
      <dgm:prSet/>
      <dgm:spPr/>
      <dgm:t>
        <a:bodyPr/>
        <a:lstStyle/>
        <a:p>
          <a:endParaRPr lang="en-US"/>
        </a:p>
      </dgm:t>
    </dgm:pt>
    <dgm:pt modelId="{37E5D28F-60E6-4313-BFBB-D7AF9181F14C}" type="sibTrans" cxnId="{11C2D273-0490-41AB-8283-C391F163F076}">
      <dgm:prSet/>
      <dgm:spPr/>
      <dgm:t>
        <a:bodyPr/>
        <a:lstStyle/>
        <a:p>
          <a:endParaRPr lang="en-US"/>
        </a:p>
      </dgm:t>
    </dgm:pt>
    <dgm:pt modelId="{7A998A8D-62F1-461F-9D03-7FB6999018F5}">
      <dgm:prSet/>
      <dgm:spPr/>
      <dgm:t>
        <a:bodyPr/>
        <a:lstStyle/>
        <a:p>
          <a:r>
            <a:rPr lang="fr-BE" noProof="0" dirty="0"/>
            <a:t>Durée hebdo (en heure)</a:t>
          </a:r>
        </a:p>
      </dgm:t>
    </dgm:pt>
    <dgm:pt modelId="{5035D630-2EC9-4A9F-9D4C-551DA4C3F07E}" type="parTrans" cxnId="{86BCE132-BEA7-48A6-9A20-6E7D7FE58E91}">
      <dgm:prSet/>
      <dgm:spPr/>
      <dgm:t>
        <a:bodyPr/>
        <a:lstStyle/>
        <a:p>
          <a:endParaRPr lang="en-US"/>
        </a:p>
      </dgm:t>
    </dgm:pt>
    <dgm:pt modelId="{5A595218-98A9-4EA8-9029-262016BD925F}" type="sibTrans" cxnId="{86BCE132-BEA7-48A6-9A20-6E7D7FE58E91}">
      <dgm:prSet/>
      <dgm:spPr/>
      <dgm:t>
        <a:bodyPr/>
        <a:lstStyle/>
        <a:p>
          <a:endParaRPr lang="en-US"/>
        </a:p>
      </dgm:t>
    </dgm:pt>
    <dgm:pt modelId="{C18D5A60-3886-43A7-8E36-2601F8FD0389}">
      <dgm:prSet/>
      <dgm:spPr/>
      <dgm:t>
        <a:bodyPr/>
        <a:lstStyle/>
        <a:p>
          <a:r>
            <a:rPr lang="fr-BE" noProof="0" dirty="0"/>
            <a:t>Salaire mensuel (en euro)</a:t>
          </a:r>
        </a:p>
      </dgm:t>
    </dgm:pt>
    <dgm:pt modelId="{D1E037F1-42E8-4A98-94FA-A59FC5B3D631}" type="parTrans" cxnId="{1C4D838D-3B08-46C3-8CC3-FAC1F1D6969E}">
      <dgm:prSet/>
      <dgm:spPr/>
      <dgm:t>
        <a:bodyPr/>
        <a:lstStyle/>
        <a:p>
          <a:endParaRPr lang="en-US"/>
        </a:p>
      </dgm:t>
    </dgm:pt>
    <dgm:pt modelId="{50449DDA-5652-4162-ADF3-40868D620149}" type="sibTrans" cxnId="{1C4D838D-3B08-46C3-8CC3-FAC1F1D6969E}">
      <dgm:prSet/>
      <dgm:spPr/>
      <dgm:t>
        <a:bodyPr/>
        <a:lstStyle/>
        <a:p>
          <a:endParaRPr lang="en-US"/>
        </a:p>
      </dgm:t>
    </dgm:pt>
    <dgm:pt modelId="{0F6A0065-9148-4CAF-9ACD-E043E48D2737}">
      <dgm:prSet/>
      <dgm:spPr/>
      <dgm:t>
        <a:bodyPr/>
        <a:lstStyle/>
        <a:p>
          <a:r>
            <a:rPr lang="fr-BE" noProof="0" dirty="0"/>
            <a:t>Variable (0 à 100)</a:t>
          </a:r>
        </a:p>
      </dgm:t>
    </dgm:pt>
    <dgm:pt modelId="{A22CB95A-A1B2-4BF8-9C73-D7B1258201F0}" type="parTrans" cxnId="{A4126693-B0AC-4DFD-8DA7-EA55FE5BF715}">
      <dgm:prSet/>
      <dgm:spPr/>
      <dgm:t>
        <a:bodyPr/>
        <a:lstStyle/>
        <a:p>
          <a:endParaRPr lang="en-US"/>
        </a:p>
      </dgm:t>
    </dgm:pt>
    <dgm:pt modelId="{3E91D9D7-6943-4C21-939A-D920FDBC5909}" type="sibTrans" cxnId="{A4126693-B0AC-4DFD-8DA7-EA55FE5BF715}">
      <dgm:prSet/>
      <dgm:spPr/>
      <dgm:t>
        <a:bodyPr/>
        <a:lstStyle/>
        <a:p>
          <a:endParaRPr lang="en-US"/>
        </a:p>
      </dgm:t>
    </dgm:pt>
    <dgm:pt modelId="{90FAC044-F423-4D4E-BCF9-48CD66F519A9}">
      <dgm:prSet/>
      <dgm:spPr/>
      <dgm:t>
        <a:bodyPr/>
        <a:lstStyle/>
        <a:p>
          <a:r>
            <a:rPr lang="fr-BE" noProof="0" dirty="0"/>
            <a:t>Augmentation (0 ou 1)</a:t>
          </a:r>
        </a:p>
      </dgm:t>
    </dgm:pt>
    <dgm:pt modelId="{12B987FB-80A8-4D09-9CF1-03ADA79BE252}" type="parTrans" cxnId="{FF28E381-AED3-4685-926D-0D1899C2CD93}">
      <dgm:prSet/>
      <dgm:spPr/>
      <dgm:t>
        <a:bodyPr/>
        <a:lstStyle/>
        <a:p>
          <a:endParaRPr lang="en-US"/>
        </a:p>
      </dgm:t>
    </dgm:pt>
    <dgm:pt modelId="{E47A6DE4-8D04-4B08-A74C-1A7BF1A96F73}" type="sibTrans" cxnId="{FF28E381-AED3-4685-926D-0D1899C2CD93}">
      <dgm:prSet/>
      <dgm:spPr/>
      <dgm:t>
        <a:bodyPr/>
        <a:lstStyle/>
        <a:p>
          <a:endParaRPr lang="en-US"/>
        </a:p>
      </dgm:t>
    </dgm:pt>
    <dgm:pt modelId="{4BD3EAD6-28A9-4236-BB6E-8D771CBBA681}">
      <dgm:prSet/>
      <dgm:spPr/>
      <dgm:t>
        <a:bodyPr/>
        <a:lstStyle/>
        <a:p>
          <a:r>
            <a:rPr lang="fr-BE" noProof="0" dirty="0"/>
            <a:t>Promotion (0 ou 1)</a:t>
          </a:r>
        </a:p>
      </dgm:t>
    </dgm:pt>
    <dgm:pt modelId="{22E6ACF8-E093-4433-8DFD-2511D1CB70E9}" type="parTrans" cxnId="{BDCE3FF4-B092-4558-8E67-9905EECE0D33}">
      <dgm:prSet/>
      <dgm:spPr/>
      <dgm:t>
        <a:bodyPr/>
        <a:lstStyle/>
        <a:p>
          <a:endParaRPr lang="en-US"/>
        </a:p>
      </dgm:t>
    </dgm:pt>
    <dgm:pt modelId="{48EEE2F9-B80E-4A76-AD19-2288F0D9D59D}" type="sibTrans" cxnId="{BDCE3FF4-B092-4558-8E67-9905EECE0D33}">
      <dgm:prSet/>
      <dgm:spPr/>
      <dgm:t>
        <a:bodyPr/>
        <a:lstStyle/>
        <a:p>
          <a:endParaRPr lang="en-US"/>
        </a:p>
      </dgm:t>
    </dgm:pt>
    <dgm:pt modelId="{54088749-9DA7-4B0F-8CF4-E5493E7D75B3}" type="pres">
      <dgm:prSet presAssocID="{1588CA87-F4B3-48A0-80D4-CEA19D43BB06}" presName="linear" presStyleCnt="0">
        <dgm:presLayoutVars>
          <dgm:animLvl val="lvl"/>
          <dgm:resizeHandles val="exact"/>
        </dgm:presLayoutVars>
      </dgm:prSet>
      <dgm:spPr/>
    </dgm:pt>
    <dgm:pt modelId="{FE5A18DF-DC19-43FB-AB3A-DD304160B371}" type="pres">
      <dgm:prSet presAssocID="{522BE041-B1BD-4663-85E6-E4BD23730FC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405245F-955E-4FEA-B72D-11FE89ADD40F}" type="pres">
      <dgm:prSet presAssocID="{52ADDA30-639C-41DC-944D-BF3725DDB9AC}" presName="spacer" presStyleCnt="0"/>
      <dgm:spPr/>
    </dgm:pt>
    <dgm:pt modelId="{634450AA-1EFB-4333-B098-E6EA6CFCD7A2}" type="pres">
      <dgm:prSet presAssocID="{22551BAC-63C7-4A7C-921C-154EFE627A8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D217F6B-09D8-430D-BF5D-30651D6B2A02}" type="pres">
      <dgm:prSet presAssocID="{37E5D28F-60E6-4313-BFBB-D7AF9181F14C}" presName="spacer" presStyleCnt="0"/>
      <dgm:spPr/>
    </dgm:pt>
    <dgm:pt modelId="{5D691F12-FE5C-4AAA-89E8-C37A407EA733}" type="pres">
      <dgm:prSet presAssocID="{7A998A8D-62F1-461F-9D03-7FB6999018F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89BF717-D303-41E5-920B-1ABAFCA3BA83}" type="pres">
      <dgm:prSet presAssocID="{5A595218-98A9-4EA8-9029-262016BD925F}" presName="spacer" presStyleCnt="0"/>
      <dgm:spPr/>
    </dgm:pt>
    <dgm:pt modelId="{7B2E9305-ADF9-4C01-B325-00B63C598DAB}" type="pres">
      <dgm:prSet presAssocID="{C18D5A60-3886-43A7-8E36-2601F8FD038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AA19C28-2421-4A40-99B8-4D4E485AD6C3}" type="pres">
      <dgm:prSet presAssocID="{50449DDA-5652-4162-ADF3-40868D620149}" presName="spacer" presStyleCnt="0"/>
      <dgm:spPr/>
    </dgm:pt>
    <dgm:pt modelId="{F8ADDBB2-4F53-4065-A82B-638AE440FBB4}" type="pres">
      <dgm:prSet presAssocID="{0F6A0065-9148-4CAF-9ACD-E043E48D273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35E2B84-103B-4E61-AF4A-B7C4F00DE436}" type="pres">
      <dgm:prSet presAssocID="{3E91D9D7-6943-4C21-939A-D920FDBC5909}" presName="spacer" presStyleCnt="0"/>
      <dgm:spPr/>
    </dgm:pt>
    <dgm:pt modelId="{E59BEAD8-052A-44EA-953F-5DD3190057FD}" type="pres">
      <dgm:prSet presAssocID="{90FAC044-F423-4D4E-BCF9-48CD66F519A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010D0D9-B190-4D9A-9590-15995084F50F}" type="pres">
      <dgm:prSet presAssocID="{E47A6DE4-8D04-4B08-A74C-1A7BF1A96F73}" presName="spacer" presStyleCnt="0"/>
      <dgm:spPr/>
    </dgm:pt>
    <dgm:pt modelId="{CB013F4F-0921-4A8C-AB48-E357705414DC}" type="pres">
      <dgm:prSet presAssocID="{4BD3EAD6-28A9-4236-BB6E-8D771CBBA681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F268519-EFFE-4AF8-8C48-EBC35A56E4D9}" type="presOf" srcId="{4BD3EAD6-28A9-4236-BB6E-8D771CBBA681}" destId="{CB013F4F-0921-4A8C-AB48-E357705414DC}" srcOrd="0" destOrd="0" presId="urn:microsoft.com/office/officeart/2005/8/layout/vList2"/>
    <dgm:cxn modelId="{86BCE132-BEA7-48A6-9A20-6E7D7FE58E91}" srcId="{1588CA87-F4B3-48A0-80D4-CEA19D43BB06}" destId="{7A998A8D-62F1-461F-9D03-7FB6999018F5}" srcOrd="2" destOrd="0" parTransId="{5035D630-2EC9-4A9F-9D4C-551DA4C3F07E}" sibTransId="{5A595218-98A9-4EA8-9029-262016BD925F}"/>
    <dgm:cxn modelId="{C99C8447-012B-41BE-8433-78915C16607C}" type="presOf" srcId="{1588CA87-F4B3-48A0-80D4-CEA19D43BB06}" destId="{54088749-9DA7-4B0F-8CF4-E5493E7D75B3}" srcOrd="0" destOrd="0" presId="urn:microsoft.com/office/officeart/2005/8/layout/vList2"/>
    <dgm:cxn modelId="{11C2D273-0490-41AB-8283-C391F163F076}" srcId="{1588CA87-F4B3-48A0-80D4-CEA19D43BB06}" destId="{22551BAC-63C7-4A7C-921C-154EFE627A8D}" srcOrd="1" destOrd="0" parTransId="{84688D63-6F25-4A52-937E-C8106DA5FA8A}" sibTransId="{37E5D28F-60E6-4313-BFBB-D7AF9181F14C}"/>
    <dgm:cxn modelId="{FF28E381-AED3-4685-926D-0D1899C2CD93}" srcId="{1588CA87-F4B3-48A0-80D4-CEA19D43BB06}" destId="{90FAC044-F423-4D4E-BCF9-48CD66F519A9}" srcOrd="5" destOrd="0" parTransId="{12B987FB-80A8-4D09-9CF1-03ADA79BE252}" sibTransId="{E47A6DE4-8D04-4B08-A74C-1A7BF1A96F73}"/>
    <dgm:cxn modelId="{CEE73682-B7C7-4BF5-AE15-FA2857767B59}" srcId="{1588CA87-F4B3-48A0-80D4-CEA19D43BB06}" destId="{522BE041-B1BD-4663-85E6-E4BD23730FCA}" srcOrd="0" destOrd="0" parTransId="{767C1478-67B5-48AE-80A4-7700A92A2C2C}" sibTransId="{52ADDA30-639C-41DC-944D-BF3725DDB9AC}"/>
    <dgm:cxn modelId="{1C4D838D-3B08-46C3-8CC3-FAC1F1D6969E}" srcId="{1588CA87-F4B3-48A0-80D4-CEA19D43BB06}" destId="{C18D5A60-3886-43A7-8E36-2601F8FD0389}" srcOrd="3" destOrd="0" parTransId="{D1E037F1-42E8-4A98-94FA-A59FC5B3D631}" sibTransId="{50449DDA-5652-4162-ADF3-40868D620149}"/>
    <dgm:cxn modelId="{A4126693-B0AC-4DFD-8DA7-EA55FE5BF715}" srcId="{1588CA87-F4B3-48A0-80D4-CEA19D43BB06}" destId="{0F6A0065-9148-4CAF-9ACD-E043E48D2737}" srcOrd="4" destOrd="0" parTransId="{A22CB95A-A1B2-4BF8-9C73-D7B1258201F0}" sibTransId="{3E91D9D7-6943-4C21-939A-D920FDBC5909}"/>
    <dgm:cxn modelId="{B88D5BC2-2AE6-4DE7-A857-325D044863D8}" type="presOf" srcId="{0F6A0065-9148-4CAF-9ACD-E043E48D2737}" destId="{F8ADDBB2-4F53-4065-A82B-638AE440FBB4}" srcOrd="0" destOrd="0" presId="urn:microsoft.com/office/officeart/2005/8/layout/vList2"/>
    <dgm:cxn modelId="{35DCDCC3-CF83-411F-B10C-0938E3E3348F}" type="presOf" srcId="{522BE041-B1BD-4663-85E6-E4BD23730FCA}" destId="{FE5A18DF-DC19-43FB-AB3A-DD304160B371}" srcOrd="0" destOrd="0" presId="urn:microsoft.com/office/officeart/2005/8/layout/vList2"/>
    <dgm:cxn modelId="{34CCC0CA-6E29-4A9A-AB5A-12440B5F1997}" type="presOf" srcId="{90FAC044-F423-4D4E-BCF9-48CD66F519A9}" destId="{E59BEAD8-052A-44EA-953F-5DD3190057FD}" srcOrd="0" destOrd="0" presId="urn:microsoft.com/office/officeart/2005/8/layout/vList2"/>
    <dgm:cxn modelId="{F6DB59D4-371E-4833-940C-41301F630F85}" type="presOf" srcId="{22551BAC-63C7-4A7C-921C-154EFE627A8D}" destId="{634450AA-1EFB-4333-B098-E6EA6CFCD7A2}" srcOrd="0" destOrd="0" presId="urn:microsoft.com/office/officeart/2005/8/layout/vList2"/>
    <dgm:cxn modelId="{FA9614D9-7FC0-4270-BB4C-D2AD969E1B74}" type="presOf" srcId="{7A998A8D-62F1-461F-9D03-7FB6999018F5}" destId="{5D691F12-FE5C-4AAA-89E8-C37A407EA733}" srcOrd="0" destOrd="0" presId="urn:microsoft.com/office/officeart/2005/8/layout/vList2"/>
    <dgm:cxn modelId="{C88010E7-6E52-467E-801D-2A2F69FECB7D}" type="presOf" srcId="{C18D5A60-3886-43A7-8E36-2601F8FD0389}" destId="{7B2E9305-ADF9-4C01-B325-00B63C598DAB}" srcOrd="0" destOrd="0" presId="urn:microsoft.com/office/officeart/2005/8/layout/vList2"/>
    <dgm:cxn modelId="{BDCE3FF4-B092-4558-8E67-9905EECE0D33}" srcId="{1588CA87-F4B3-48A0-80D4-CEA19D43BB06}" destId="{4BD3EAD6-28A9-4236-BB6E-8D771CBBA681}" srcOrd="6" destOrd="0" parTransId="{22E6ACF8-E093-4433-8DFD-2511D1CB70E9}" sibTransId="{48EEE2F9-B80E-4A76-AD19-2288F0D9D59D}"/>
    <dgm:cxn modelId="{B0599001-4F22-45F9-BD0B-AAA510434144}" type="presParOf" srcId="{54088749-9DA7-4B0F-8CF4-E5493E7D75B3}" destId="{FE5A18DF-DC19-43FB-AB3A-DD304160B371}" srcOrd="0" destOrd="0" presId="urn:microsoft.com/office/officeart/2005/8/layout/vList2"/>
    <dgm:cxn modelId="{632B4D3C-CE03-40E3-973F-1FE334154D15}" type="presParOf" srcId="{54088749-9DA7-4B0F-8CF4-E5493E7D75B3}" destId="{D405245F-955E-4FEA-B72D-11FE89ADD40F}" srcOrd="1" destOrd="0" presId="urn:microsoft.com/office/officeart/2005/8/layout/vList2"/>
    <dgm:cxn modelId="{0DF66BBF-7C0C-4897-A6DF-58D65D2524D2}" type="presParOf" srcId="{54088749-9DA7-4B0F-8CF4-E5493E7D75B3}" destId="{634450AA-1EFB-4333-B098-E6EA6CFCD7A2}" srcOrd="2" destOrd="0" presId="urn:microsoft.com/office/officeart/2005/8/layout/vList2"/>
    <dgm:cxn modelId="{E5D0CD42-32E7-4224-9E3B-DC465661B858}" type="presParOf" srcId="{54088749-9DA7-4B0F-8CF4-E5493E7D75B3}" destId="{6D217F6B-09D8-430D-BF5D-30651D6B2A02}" srcOrd="3" destOrd="0" presId="urn:microsoft.com/office/officeart/2005/8/layout/vList2"/>
    <dgm:cxn modelId="{5BCF2D63-A88D-4C2E-A30F-2FB507F9FA58}" type="presParOf" srcId="{54088749-9DA7-4B0F-8CF4-E5493E7D75B3}" destId="{5D691F12-FE5C-4AAA-89E8-C37A407EA733}" srcOrd="4" destOrd="0" presId="urn:microsoft.com/office/officeart/2005/8/layout/vList2"/>
    <dgm:cxn modelId="{C2CD7C3F-05E0-490F-907D-5D00684D826C}" type="presParOf" srcId="{54088749-9DA7-4B0F-8CF4-E5493E7D75B3}" destId="{589BF717-D303-41E5-920B-1ABAFCA3BA83}" srcOrd="5" destOrd="0" presId="urn:microsoft.com/office/officeart/2005/8/layout/vList2"/>
    <dgm:cxn modelId="{FB7864C1-47E3-4590-97C3-64A13D7492A3}" type="presParOf" srcId="{54088749-9DA7-4B0F-8CF4-E5493E7D75B3}" destId="{7B2E9305-ADF9-4C01-B325-00B63C598DAB}" srcOrd="6" destOrd="0" presId="urn:microsoft.com/office/officeart/2005/8/layout/vList2"/>
    <dgm:cxn modelId="{BA6B2C14-7974-4DCD-B613-16FB1BC1D53A}" type="presParOf" srcId="{54088749-9DA7-4B0F-8CF4-E5493E7D75B3}" destId="{AAA19C28-2421-4A40-99B8-4D4E485AD6C3}" srcOrd="7" destOrd="0" presId="urn:microsoft.com/office/officeart/2005/8/layout/vList2"/>
    <dgm:cxn modelId="{478DE286-085A-456F-B057-0D24BFBAAF5C}" type="presParOf" srcId="{54088749-9DA7-4B0F-8CF4-E5493E7D75B3}" destId="{F8ADDBB2-4F53-4065-A82B-638AE440FBB4}" srcOrd="8" destOrd="0" presId="urn:microsoft.com/office/officeart/2005/8/layout/vList2"/>
    <dgm:cxn modelId="{813BB4B8-F5AC-43F5-B6FE-01E3957BEB50}" type="presParOf" srcId="{54088749-9DA7-4B0F-8CF4-E5493E7D75B3}" destId="{E35E2B84-103B-4E61-AF4A-B7C4F00DE436}" srcOrd="9" destOrd="0" presId="urn:microsoft.com/office/officeart/2005/8/layout/vList2"/>
    <dgm:cxn modelId="{EE9C9027-E99B-47D6-A1E6-37DBBF79E636}" type="presParOf" srcId="{54088749-9DA7-4B0F-8CF4-E5493E7D75B3}" destId="{E59BEAD8-052A-44EA-953F-5DD3190057FD}" srcOrd="10" destOrd="0" presId="urn:microsoft.com/office/officeart/2005/8/layout/vList2"/>
    <dgm:cxn modelId="{1E91477B-FF36-4A47-A186-41A6527081CA}" type="presParOf" srcId="{54088749-9DA7-4B0F-8CF4-E5493E7D75B3}" destId="{A010D0D9-B190-4D9A-9590-15995084F50F}" srcOrd="11" destOrd="0" presId="urn:microsoft.com/office/officeart/2005/8/layout/vList2"/>
    <dgm:cxn modelId="{358D173A-DCBE-46E0-A9CA-B91700378299}" type="presParOf" srcId="{54088749-9DA7-4B0F-8CF4-E5493E7D75B3}" destId="{CB013F4F-0921-4A8C-AB48-E357705414DC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9B46D72-C818-4C24-8DE7-D405E87631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50A4C8-1EC2-4398-B820-4A774F6F6C3C}">
      <dgm:prSet/>
      <dgm:spPr/>
      <dgm:t>
        <a:bodyPr/>
        <a:lstStyle/>
        <a:p>
          <a:r>
            <a:rPr lang="fr-BE" noProof="0" dirty="0" err="1"/>
            <a:t>id_salarié</a:t>
          </a:r>
          <a:r>
            <a:rPr lang="fr-BE" noProof="0" dirty="0"/>
            <a:t> (Clé primaire)</a:t>
          </a:r>
        </a:p>
      </dgm:t>
    </dgm:pt>
    <dgm:pt modelId="{BC92FBB4-D274-47DC-AA7D-F7CCEB080DB2}" type="parTrans" cxnId="{7F81D0C9-D054-4BAF-9384-1C832D5DA4A9}">
      <dgm:prSet/>
      <dgm:spPr/>
      <dgm:t>
        <a:bodyPr/>
        <a:lstStyle/>
        <a:p>
          <a:endParaRPr lang="en-US"/>
        </a:p>
      </dgm:t>
    </dgm:pt>
    <dgm:pt modelId="{3CBF2BD9-69D2-4612-930F-7670100AE63A}" type="sibTrans" cxnId="{7F81D0C9-D054-4BAF-9384-1C832D5DA4A9}">
      <dgm:prSet/>
      <dgm:spPr/>
      <dgm:t>
        <a:bodyPr/>
        <a:lstStyle/>
        <a:p>
          <a:endParaRPr lang="en-US"/>
        </a:p>
      </dgm:t>
    </dgm:pt>
    <dgm:pt modelId="{5BB406B1-0442-47E9-B122-A25A44D381EC}">
      <dgm:prSet/>
      <dgm:spPr/>
      <dgm:t>
        <a:bodyPr/>
        <a:lstStyle/>
        <a:p>
          <a:r>
            <a:rPr lang="fr-BE" noProof="0" dirty="0"/>
            <a:t>Ancienneté (Année)</a:t>
          </a:r>
        </a:p>
      </dgm:t>
    </dgm:pt>
    <dgm:pt modelId="{BACD9F06-0EED-4D7C-A0F0-F7AB1CBFC336}" type="parTrans" cxnId="{30AA3696-F169-497D-B6F5-3D2BE9F02258}">
      <dgm:prSet/>
      <dgm:spPr/>
      <dgm:t>
        <a:bodyPr/>
        <a:lstStyle/>
        <a:p>
          <a:endParaRPr lang="en-US"/>
        </a:p>
      </dgm:t>
    </dgm:pt>
    <dgm:pt modelId="{96FF179A-5D0F-42D2-B072-EE8910D604D2}" type="sibTrans" cxnId="{30AA3696-F169-497D-B6F5-3D2BE9F02258}">
      <dgm:prSet/>
      <dgm:spPr/>
      <dgm:t>
        <a:bodyPr/>
        <a:lstStyle/>
        <a:p>
          <a:endParaRPr lang="en-US"/>
        </a:p>
      </dgm:t>
    </dgm:pt>
    <dgm:pt modelId="{88DAB4E9-18D7-4493-B545-CA490C3D1204}">
      <dgm:prSet/>
      <dgm:spPr/>
      <dgm:t>
        <a:bodyPr/>
        <a:lstStyle/>
        <a:p>
          <a:r>
            <a:rPr lang="fr-BE" noProof="0" dirty="0"/>
            <a:t>Distance domicile/travail (en km)</a:t>
          </a:r>
        </a:p>
      </dgm:t>
    </dgm:pt>
    <dgm:pt modelId="{363CDA9E-BDD8-449C-A60F-20A9EAD8E494}" type="parTrans" cxnId="{E2BA981E-11C6-451D-8487-BDE3100915D4}">
      <dgm:prSet/>
      <dgm:spPr/>
      <dgm:t>
        <a:bodyPr/>
        <a:lstStyle/>
        <a:p>
          <a:endParaRPr lang="en-US"/>
        </a:p>
      </dgm:t>
    </dgm:pt>
    <dgm:pt modelId="{08FFAB84-380E-4F9C-8EE1-7B3273FB9909}" type="sibTrans" cxnId="{E2BA981E-11C6-451D-8487-BDE3100915D4}">
      <dgm:prSet/>
      <dgm:spPr/>
      <dgm:t>
        <a:bodyPr/>
        <a:lstStyle/>
        <a:p>
          <a:endParaRPr lang="en-US"/>
        </a:p>
      </dgm:t>
    </dgm:pt>
    <dgm:pt modelId="{E542D1D8-182D-4FD9-B313-E8207B2066DE}">
      <dgm:prSet/>
      <dgm:spPr/>
      <dgm:t>
        <a:bodyPr/>
        <a:lstStyle/>
        <a:p>
          <a:r>
            <a:rPr lang="fr-BE" noProof="0" dirty="0"/>
            <a:t>Service (6 services)</a:t>
          </a:r>
        </a:p>
      </dgm:t>
    </dgm:pt>
    <dgm:pt modelId="{5A32D981-2C8B-4B01-B41E-510F00FE5A1E}" type="parTrans" cxnId="{300EBBA2-FE70-4441-9991-4FEAF709D71A}">
      <dgm:prSet/>
      <dgm:spPr/>
      <dgm:t>
        <a:bodyPr/>
        <a:lstStyle/>
        <a:p>
          <a:endParaRPr lang="en-US"/>
        </a:p>
      </dgm:t>
    </dgm:pt>
    <dgm:pt modelId="{A1AEDF42-1A98-49C4-99F2-1739B6055A7F}" type="sibTrans" cxnId="{300EBBA2-FE70-4441-9991-4FEAF709D71A}">
      <dgm:prSet/>
      <dgm:spPr/>
      <dgm:t>
        <a:bodyPr/>
        <a:lstStyle/>
        <a:p>
          <a:endParaRPr lang="en-US"/>
        </a:p>
      </dgm:t>
    </dgm:pt>
    <dgm:pt modelId="{BFE61804-77B3-433E-94C2-21C68D8997EA}">
      <dgm:prSet/>
      <dgm:spPr/>
      <dgm:t>
        <a:bodyPr/>
        <a:lstStyle/>
        <a:p>
          <a:r>
            <a:rPr lang="fr-BE" noProof="0" dirty="0"/>
            <a:t>Accident de travail (Oui/Non)</a:t>
          </a:r>
        </a:p>
      </dgm:t>
    </dgm:pt>
    <dgm:pt modelId="{F04B0A72-67DE-44A3-BAD6-53995F2DE566}" type="parTrans" cxnId="{4636768D-1B07-4538-89E1-907ECC8FACAA}">
      <dgm:prSet/>
      <dgm:spPr/>
      <dgm:t>
        <a:bodyPr/>
        <a:lstStyle/>
        <a:p>
          <a:endParaRPr lang="en-US"/>
        </a:p>
      </dgm:t>
    </dgm:pt>
    <dgm:pt modelId="{8D54D720-1C4F-4777-9FAD-66D65441D622}" type="sibTrans" cxnId="{4636768D-1B07-4538-89E1-907ECC8FACAA}">
      <dgm:prSet/>
      <dgm:spPr/>
      <dgm:t>
        <a:bodyPr/>
        <a:lstStyle/>
        <a:p>
          <a:endParaRPr lang="en-US"/>
        </a:p>
      </dgm:t>
    </dgm:pt>
    <dgm:pt modelId="{A817EFCD-8C26-41B4-8E0F-CDFFE2572D36}">
      <dgm:prSet/>
      <dgm:spPr/>
      <dgm:t>
        <a:bodyPr/>
        <a:lstStyle/>
        <a:p>
          <a:r>
            <a:rPr lang="fr-BE" noProof="0" dirty="0"/>
            <a:t>Satisfaction (de 1 à 100)</a:t>
          </a:r>
        </a:p>
      </dgm:t>
    </dgm:pt>
    <dgm:pt modelId="{A96659F4-B575-400F-8FCB-C7461D3E52D7}" type="parTrans" cxnId="{651B4C1E-14E6-4F44-B351-7BDFA74F88DC}">
      <dgm:prSet/>
      <dgm:spPr/>
      <dgm:t>
        <a:bodyPr/>
        <a:lstStyle/>
        <a:p>
          <a:endParaRPr lang="en-US"/>
        </a:p>
      </dgm:t>
    </dgm:pt>
    <dgm:pt modelId="{27015D6B-A5D8-4461-80F4-2D4295E6CC1F}" type="sibTrans" cxnId="{651B4C1E-14E6-4F44-B351-7BDFA74F88DC}">
      <dgm:prSet/>
      <dgm:spPr/>
      <dgm:t>
        <a:bodyPr/>
        <a:lstStyle/>
        <a:p>
          <a:endParaRPr lang="en-US"/>
        </a:p>
      </dgm:t>
    </dgm:pt>
    <dgm:pt modelId="{ED00F563-38DC-4022-AE12-3E6C5F41A873}" type="pres">
      <dgm:prSet presAssocID="{99B46D72-C818-4C24-8DE7-D405E87631ED}" presName="linear" presStyleCnt="0">
        <dgm:presLayoutVars>
          <dgm:animLvl val="lvl"/>
          <dgm:resizeHandles val="exact"/>
        </dgm:presLayoutVars>
      </dgm:prSet>
      <dgm:spPr/>
    </dgm:pt>
    <dgm:pt modelId="{58B9929D-DA46-4BA2-B159-FB4E87BE9BD7}" type="pres">
      <dgm:prSet presAssocID="{1F50A4C8-1EC2-4398-B820-4A774F6F6C3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EFD2999A-2261-4220-900C-6154C89BBD32}" type="pres">
      <dgm:prSet presAssocID="{3CBF2BD9-69D2-4612-930F-7670100AE63A}" presName="spacer" presStyleCnt="0"/>
      <dgm:spPr/>
    </dgm:pt>
    <dgm:pt modelId="{9AD3F001-218C-4993-8BDE-334531A3182D}" type="pres">
      <dgm:prSet presAssocID="{5BB406B1-0442-47E9-B122-A25A44D381E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1573606-66D6-4075-81FD-5E28BC311B2D}" type="pres">
      <dgm:prSet presAssocID="{96FF179A-5D0F-42D2-B072-EE8910D604D2}" presName="spacer" presStyleCnt="0"/>
      <dgm:spPr/>
    </dgm:pt>
    <dgm:pt modelId="{96F3FD79-6342-4DDB-BC8B-3236ED677A01}" type="pres">
      <dgm:prSet presAssocID="{88DAB4E9-18D7-4493-B545-CA490C3D120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BB1251-B54F-42E9-88D2-1916E95BDD58}" type="pres">
      <dgm:prSet presAssocID="{08FFAB84-380E-4F9C-8EE1-7B3273FB9909}" presName="spacer" presStyleCnt="0"/>
      <dgm:spPr/>
    </dgm:pt>
    <dgm:pt modelId="{5AA6BC74-0A7B-408E-9BF7-882D5FFA7F8F}" type="pres">
      <dgm:prSet presAssocID="{E542D1D8-182D-4FD9-B313-E8207B2066D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200581A-BD2A-456B-824D-EFDDB91E7317}" type="pres">
      <dgm:prSet presAssocID="{A1AEDF42-1A98-49C4-99F2-1739B6055A7F}" presName="spacer" presStyleCnt="0"/>
      <dgm:spPr/>
    </dgm:pt>
    <dgm:pt modelId="{AE0549EF-DC74-436A-BF78-9D6819868A42}" type="pres">
      <dgm:prSet presAssocID="{BFE61804-77B3-433E-94C2-21C68D8997E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899FDED-730D-42E2-96B0-90D8675D4AE4}" type="pres">
      <dgm:prSet presAssocID="{8D54D720-1C4F-4777-9FAD-66D65441D622}" presName="spacer" presStyleCnt="0"/>
      <dgm:spPr/>
    </dgm:pt>
    <dgm:pt modelId="{72D6FBF1-5A6A-47C2-9B20-70E139BAAEA5}" type="pres">
      <dgm:prSet presAssocID="{A817EFCD-8C26-41B4-8E0F-CDFFE2572D3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533E701-8885-4D00-9848-5B5B1F1053FF}" type="presOf" srcId="{BFE61804-77B3-433E-94C2-21C68D8997EA}" destId="{AE0549EF-DC74-436A-BF78-9D6819868A42}" srcOrd="0" destOrd="0" presId="urn:microsoft.com/office/officeart/2005/8/layout/vList2"/>
    <dgm:cxn modelId="{103D6B06-680B-4D6D-825B-7D052FDC88A7}" type="presOf" srcId="{99B46D72-C818-4C24-8DE7-D405E87631ED}" destId="{ED00F563-38DC-4022-AE12-3E6C5F41A873}" srcOrd="0" destOrd="0" presId="urn:microsoft.com/office/officeart/2005/8/layout/vList2"/>
    <dgm:cxn modelId="{4BFC1E17-9465-4605-AF81-D05A607E4019}" type="presOf" srcId="{5BB406B1-0442-47E9-B122-A25A44D381EC}" destId="{9AD3F001-218C-4993-8BDE-334531A3182D}" srcOrd="0" destOrd="0" presId="urn:microsoft.com/office/officeart/2005/8/layout/vList2"/>
    <dgm:cxn modelId="{651B4C1E-14E6-4F44-B351-7BDFA74F88DC}" srcId="{99B46D72-C818-4C24-8DE7-D405E87631ED}" destId="{A817EFCD-8C26-41B4-8E0F-CDFFE2572D36}" srcOrd="5" destOrd="0" parTransId="{A96659F4-B575-400F-8FCB-C7461D3E52D7}" sibTransId="{27015D6B-A5D8-4461-80F4-2D4295E6CC1F}"/>
    <dgm:cxn modelId="{E2BA981E-11C6-451D-8487-BDE3100915D4}" srcId="{99B46D72-C818-4C24-8DE7-D405E87631ED}" destId="{88DAB4E9-18D7-4493-B545-CA490C3D1204}" srcOrd="2" destOrd="0" parTransId="{363CDA9E-BDD8-449C-A60F-20A9EAD8E494}" sibTransId="{08FFAB84-380E-4F9C-8EE1-7B3273FB9909}"/>
    <dgm:cxn modelId="{89CE105F-7902-4DD5-98AE-B58674C367B9}" type="presOf" srcId="{A817EFCD-8C26-41B4-8E0F-CDFFE2572D36}" destId="{72D6FBF1-5A6A-47C2-9B20-70E139BAAEA5}" srcOrd="0" destOrd="0" presId="urn:microsoft.com/office/officeart/2005/8/layout/vList2"/>
    <dgm:cxn modelId="{4636768D-1B07-4538-89E1-907ECC8FACAA}" srcId="{99B46D72-C818-4C24-8DE7-D405E87631ED}" destId="{BFE61804-77B3-433E-94C2-21C68D8997EA}" srcOrd="4" destOrd="0" parTransId="{F04B0A72-67DE-44A3-BAD6-53995F2DE566}" sibTransId="{8D54D720-1C4F-4777-9FAD-66D65441D622}"/>
    <dgm:cxn modelId="{30AA3696-F169-497D-B6F5-3D2BE9F02258}" srcId="{99B46D72-C818-4C24-8DE7-D405E87631ED}" destId="{5BB406B1-0442-47E9-B122-A25A44D381EC}" srcOrd="1" destOrd="0" parTransId="{BACD9F06-0EED-4D7C-A0F0-F7AB1CBFC336}" sibTransId="{96FF179A-5D0F-42D2-B072-EE8910D604D2}"/>
    <dgm:cxn modelId="{6C1D0397-F5E8-4ECD-B28D-3334B0E1CD08}" type="presOf" srcId="{1F50A4C8-1EC2-4398-B820-4A774F6F6C3C}" destId="{58B9929D-DA46-4BA2-B159-FB4E87BE9BD7}" srcOrd="0" destOrd="0" presId="urn:microsoft.com/office/officeart/2005/8/layout/vList2"/>
    <dgm:cxn modelId="{300EBBA2-FE70-4441-9991-4FEAF709D71A}" srcId="{99B46D72-C818-4C24-8DE7-D405E87631ED}" destId="{E542D1D8-182D-4FD9-B313-E8207B2066DE}" srcOrd="3" destOrd="0" parTransId="{5A32D981-2C8B-4B01-B41E-510F00FE5A1E}" sibTransId="{A1AEDF42-1A98-49C4-99F2-1739B6055A7F}"/>
    <dgm:cxn modelId="{04E84EC5-A612-4249-B188-7BE0C7EA2BE9}" type="presOf" srcId="{88DAB4E9-18D7-4493-B545-CA490C3D1204}" destId="{96F3FD79-6342-4DDB-BC8B-3236ED677A01}" srcOrd="0" destOrd="0" presId="urn:microsoft.com/office/officeart/2005/8/layout/vList2"/>
    <dgm:cxn modelId="{7F81D0C9-D054-4BAF-9384-1C832D5DA4A9}" srcId="{99B46D72-C818-4C24-8DE7-D405E87631ED}" destId="{1F50A4C8-1EC2-4398-B820-4A774F6F6C3C}" srcOrd="0" destOrd="0" parTransId="{BC92FBB4-D274-47DC-AA7D-F7CCEB080DB2}" sibTransId="{3CBF2BD9-69D2-4612-930F-7670100AE63A}"/>
    <dgm:cxn modelId="{E84E8DE7-9591-4786-BFD9-AF8ADDD865D1}" type="presOf" srcId="{E542D1D8-182D-4FD9-B313-E8207B2066DE}" destId="{5AA6BC74-0A7B-408E-9BF7-882D5FFA7F8F}" srcOrd="0" destOrd="0" presId="urn:microsoft.com/office/officeart/2005/8/layout/vList2"/>
    <dgm:cxn modelId="{9517A73F-03CE-4867-80F0-4747F00C9E65}" type="presParOf" srcId="{ED00F563-38DC-4022-AE12-3E6C5F41A873}" destId="{58B9929D-DA46-4BA2-B159-FB4E87BE9BD7}" srcOrd="0" destOrd="0" presId="urn:microsoft.com/office/officeart/2005/8/layout/vList2"/>
    <dgm:cxn modelId="{B57440AA-FB0E-4DD6-BCC2-AF7364417C1B}" type="presParOf" srcId="{ED00F563-38DC-4022-AE12-3E6C5F41A873}" destId="{EFD2999A-2261-4220-900C-6154C89BBD32}" srcOrd="1" destOrd="0" presId="urn:microsoft.com/office/officeart/2005/8/layout/vList2"/>
    <dgm:cxn modelId="{6F7A46D5-908C-404F-9027-7A7228020B99}" type="presParOf" srcId="{ED00F563-38DC-4022-AE12-3E6C5F41A873}" destId="{9AD3F001-218C-4993-8BDE-334531A3182D}" srcOrd="2" destOrd="0" presId="urn:microsoft.com/office/officeart/2005/8/layout/vList2"/>
    <dgm:cxn modelId="{7805742B-8275-4F21-8A1D-8AA07CD93962}" type="presParOf" srcId="{ED00F563-38DC-4022-AE12-3E6C5F41A873}" destId="{11573606-66D6-4075-81FD-5E28BC311B2D}" srcOrd="3" destOrd="0" presId="urn:microsoft.com/office/officeart/2005/8/layout/vList2"/>
    <dgm:cxn modelId="{7D95B699-DBBC-4ACC-BCAC-5A71F8020A04}" type="presParOf" srcId="{ED00F563-38DC-4022-AE12-3E6C5F41A873}" destId="{96F3FD79-6342-4DDB-BC8B-3236ED677A01}" srcOrd="4" destOrd="0" presId="urn:microsoft.com/office/officeart/2005/8/layout/vList2"/>
    <dgm:cxn modelId="{6E5BCC81-6E20-4235-8E77-FB96711DC71B}" type="presParOf" srcId="{ED00F563-38DC-4022-AE12-3E6C5F41A873}" destId="{A1BB1251-B54F-42E9-88D2-1916E95BDD58}" srcOrd="5" destOrd="0" presId="urn:microsoft.com/office/officeart/2005/8/layout/vList2"/>
    <dgm:cxn modelId="{60D4E1B8-832E-4ECE-ABAF-AA1E26B42E6C}" type="presParOf" srcId="{ED00F563-38DC-4022-AE12-3E6C5F41A873}" destId="{5AA6BC74-0A7B-408E-9BF7-882D5FFA7F8F}" srcOrd="6" destOrd="0" presId="urn:microsoft.com/office/officeart/2005/8/layout/vList2"/>
    <dgm:cxn modelId="{EFC9A1A7-A972-4F7C-9244-8E1BFB720783}" type="presParOf" srcId="{ED00F563-38DC-4022-AE12-3E6C5F41A873}" destId="{E200581A-BD2A-456B-824D-EFDDB91E7317}" srcOrd="7" destOrd="0" presId="urn:microsoft.com/office/officeart/2005/8/layout/vList2"/>
    <dgm:cxn modelId="{D8BC998D-A9BC-4C4D-82D7-A210227DA4E3}" type="presParOf" srcId="{ED00F563-38DC-4022-AE12-3E6C5F41A873}" destId="{AE0549EF-DC74-436A-BF78-9D6819868A42}" srcOrd="8" destOrd="0" presId="urn:microsoft.com/office/officeart/2005/8/layout/vList2"/>
    <dgm:cxn modelId="{AFC6206A-21D3-4947-A183-8B6E3741F91B}" type="presParOf" srcId="{ED00F563-38DC-4022-AE12-3E6C5F41A873}" destId="{9899FDED-730D-42E2-96B0-90D8675D4AE4}" srcOrd="9" destOrd="0" presId="urn:microsoft.com/office/officeart/2005/8/layout/vList2"/>
    <dgm:cxn modelId="{5188A337-AF77-4FAA-A683-C37064A1124F}" type="presParOf" srcId="{ED00F563-38DC-4022-AE12-3E6C5F41A873}" destId="{72D6FBF1-5A6A-47C2-9B20-70E139BAAEA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E6CDBF-3878-472B-A6A3-7352A50D2B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6E30715-5D83-4983-A699-EC822C92AAEE}">
      <dgm:prSet/>
      <dgm:spPr/>
      <dgm:t>
        <a:bodyPr/>
        <a:lstStyle/>
        <a:p>
          <a:r>
            <a:rPr lang="fr-BE" noProof="0" dirty="0" err="1"/>
            <a:t>id_salarié</a:t>
          </a:r>
          <a:r>
            <a:rPr lang="fr-BE" noProof="0" dirty="0"/>
            <a:t> (Clé primaire)</a:t>
          </a:r>
        </a:p>
      </dgm:t>
    </dgm:pt>
    <dgm:pt modelId="{B0FC242F-7B9E-4077-AF7A-26C86DA89ADC}" type="parTrans" cxnId="{D9E263D9-2757-4D28-8506-5A6D7A73FE4E}">
      <dgm:prSet/>
      <dgm:spPr/>
      <dgm:t>
        <a:bodyPr/>
        <a:lstStyle/>
        <a:p>
          <a:endParaRPr lang="en-US"/>
        </a:p>
      </dgm:t>
    </dgm:pt>
    <dgm:pt modelId="{ECEC2462-A0DE-4264-B314-92D1EB4E75DA}" type="sibTrans" cxnId="{D9E263D9-2757-4D28-8506-5A6D7A73FE4E}">
      <dgm:prSet/>
      <dgm:spPr/>
      <dgm:t>
        <a:bodyPr/>
        <a:lstStyle/>
        <a:p>
          <a:endParaRPr lang="en-US"/>
        </a:p>
      </dgm:t>
    </dgm:pt>
    <dgm:pt modelId="{EBAF122F-3036-4150-8F5E-C147BF948F34}">
      <dgm:prSet/>
      <dgm:spPr/>
      <dgm:t>
        <a:bodyPr/>
        <a:lstStyle/>
        <a:p>
          <a:r>
            <a:rPr lang="fr-BE" noProof="0" dirty="0"/>
            <a:t>Sexe (F/H)</a:t>
          </a:r>
        </a:p>
      </dgm:t>
    </dgm:pt>
    <dgm:pt modelId="{3F5D6A7E-8ECF-4E51-81D7-1A0A43881ACB}" type="parTrans" cxnId="{C660DF7F-5CD6-4695-A610-FB33A69B394E}">
      <dgm:prSet/>
      <dgm:spPr/>
      <dgm:t>
        <a:bodyPr/>
        <a:lstStyle/>
        <a:p>
          <a:endParaRPr lang="en-US"/>
        </a:p>
      </dgm:t>
    </dgm:pt>
    <dgm:pt modelId="{29AA9E9C-1A36-48FD-8F13-D6D450B6A3A0}" type="sibTrans" cxnId="{C660DF7F-5CD6-4695-A610-FB33A69B394E}">
      <dgm:prSet/>
      <dgm:spPr/>
      <dgm:t>
        <a:bodyPr/>
        <a:lstStyle/>
        <a:p>
          <a:endParaRPr lang="en-US"/>
        </a:p>
      </dgm:t>
    </dgm:pt>
    <dgm:pt modelId="{A1E2CE2B-6EBF-4F0D-A138-A32607C8F013}">
      <dgm:prSet/>
      <dgm:spPr/>
      <dgm:t>
        <a:bodyPr/>
        <a:lstStyle/>
        <a:p>
          <a:r>
            <a:rPr lang="fr-BE" noProof="0" dirty="0"/>
            <a:t>Nom/Prénom</a:t>
          </a:r>
        </a:p>
      </dgm:t>
    </dgm:pt>
    <dgm:pt modelId="{6AB99020-F5DE-4CE4-A915-881B80EDE6AC}" type="parTrans" cxnId="{879217F0-447A-4C75-825A-BBABE4B6E77C}">
      <dgm:prSet/>
      <dgm:spPr/>
      <dgm:t>
        <a:bodyPr/>
        <a:lstStyle/>
        <a:p>
          <a:endParaRPr lang="en-US"/>
        </a:p>
      </dgm:t>
    </dgm:pt>
    <dgm:pt modelId="{83995151-600D-41CA-93B4-19DE9A381FEC}" type="sibTrans" cxnId="{879217F0-447A-4C75-825A-BBABE4B6E77C}">
      <dgm:prSet/>
      <dgm:spPr/>
      <dgm:t>
        <a:bodyPr/>
        <a:lstStyle/>
        <a:p>
          <a:endParaRPr lang="en-US"/>
        </a:p>
      </dgm:t>
    </dgm:pt>
    <dgm:pt modelId="{721520F7-B8EA-429B-A2EB-251565FD11DF}">
      <dgm:prSet/>
      <dgm:spPr/>
      <dgm:t>
        <a:bodyPr/>
        <a:lstStyle/>
        <a:p>
          <a:r>
            <a:rPr lang="fr-BE" noProof="0" dirty="0"/>
            <a:t>Téléphone</a:t>
          </a:r>
        </a:p>
      </dgm:t>
    </dgm:pt>
    <dgm:pt modelId="{605D337E-87BB-4FFD-8D8A-395DD329DCBB}" type="parTrans" cxnId="{DE6F30DC-08AF-4470-A412-140894D672E1}">
      <dgm:prSet/>
      <dgm:spPr/>
      <dgm:t>
        <a:bodyPr/>
        <a:lstStyle/>
        <a:p>
          <a:endParaRPr lang="en-US"/>
        </a:p>
      </dgm:t>
    </dgm:pt>
    <dgm:pt modelId="{55AC384A-D313-4C60-95CD-7F8B4F4B7FCB}" type="sibTrans" cxnId="{DE6F30DC-08AF-4470-A412-140894D672E1}">
      <dgm:prSet/>
      <dgm:spPr/>
      <dgm:t>
        <a:bodyPr/>
        <a:lstStyle/>
        <a:p>
          <a:endParaRPr lang="en-US"/>
        </a:p>
      </dgm:t>
    </dgm:pt>
    <dgm:pt modelId="{E1B82EA9-9F87-45AB-ABAD-30C4BF29EA47}">
      <dgm:prSet/>
      <dgm:spPr/>
      <dgm:t>
        <a:bodyPr/>
        <a:lstStyle/>
        <a:p>
          <a:r>
            <a:rPr lang="fr-BE" noProof="0" dirty="0"/>
            <a:t>Date de naissance</a:t>
          </a:r>
        </a:p>
      </dgm:t>
    </dgm:pt>
    <dgm:pt modelId="{879500E3-ADA3-4C75-B3FC-7CFA47CB2F9A}" type="parTrans" cxnId="{4DF042E4-E255-4158-98A5-2080F0286A0B}">
      <dgm:prSet/>
      <dgm:spPr/>
      <dgm:t>
        <a:bodyPr/>
        <a:lstStyle/>
        <a:p>
          <a:endParaRPr lang="en-US"/>
        </a:p>
      </dgm:t>
    </dgm:pt>
    <dgm:pt modelId="{9FC822CF-5B58-43A5-9562-32D3BDF0C8D4}" type="sibTrans" cxnId="{4DF042E4-E255-4158-98A5-2080F0286A0B}">
      <dgm:prSet/>
      <dgm:spPr/>
      <dgm:t>
        <a:bodyPr/>
        <a:lstStyle/>
        <a:p>
          <a:endParaRPr lang="en-US"/>
        </a:p>
      </dgm:t>
    </dgm:pt>
    <dgm:pt modelId="{DEE44D81-26AD-4E00-86A7-99812FBC63DC}">
      <dgm:prSet/>
      <dgm:spPr/>
      <dgm:t>
        <a:bodyPr/>
        <a:lstStyle/>
        <a:p>
          <a:r>
            <a:rPr lang="fr-BE" noProof="0" dirty="0"/>
            <a:t>Etat civil (Célibataire/Marié)</a:t>
          </a:r>
        </a:p>
      </dgm:t>
    </dgm:pt>
    <dgm:pt modelId="{707109B8-240C-4600-A86A-297DDF8EC3B5}" type="parTrans" cxnId="{7061BBD2-2E7D-4F25-A4D5-8604FD255D39}">
      <dgm:prSet/>
      <dgm:spPr/>
      <dgm:t>
        <a:bodyPr/>
        <a:lstStyle/>
        <a:p>
          <a:endParaRPr lang="en-US"/>
        </a:p>
      </dgm:t>
    </dgm:pt>
    <dgm:pt modelId="{4EA67325-1C9C-43F7-834F-32A92D5B066E}" type="sibTrans" cxnId="{7061BBD2-2E7D-4F25-A4D5-8604FD255D39}">
      <dgm:prSet/>
      <dgm:spPr/>
      <dgm:t>
        <a:bodyPr/>
        <a:lstStyle/>
        <a:p>
          <a:endParaRPr lang="en-US"/>
        </a:p>
      </dgm:t>
    </dgm:pt>
    <dgm:pt modelId="{9FA5D0C9-C846-47A9-8B22-0A1190354F40}">
      <dgm:prSet/>
      <dgm:spPr/>
      <dgm:t>
        <a:bodyPr/>
        <a:lstStyle/>
        <a:p>
          <a:r>
            <a:rPr lang="fr-BE" noProof="0" dirty="0"/>
            <a:t>Enfants</a:t>
          </a:r>
        </a:p>
      </dgm:t>
    </dgm:pt>
    <dgm:pt modelId="{5DD82447-5F4A-4AC2-B880-EF177DCEA000}" type="parTrans" cxnId="{24A780A8-39F7-4E07-8F9D-848D3BF5CDC3}">
      <dgm:prSet/>
      <dgm:spPr/>
      <dgm:t>
        <a:bodyPr/>
        <a:lstStyle/>
        <a:p>
          <a:endParaRPr lang="en-US"/>
        </a:p>
      </dgm:t>
    </dgm:pt>
    <dgm:pt modelId="{A3541155-DDE6-432B-8075-42797BA13FB7}" type="sibTrans" cxnId="{24A780A8-39F7-4E07-8F9D-848D3BF5CDC3}">
      <dgm:prSet/>
      <dgm:spPr/>
      <dgm:t>
        <a:bodyPr/>
        <a:lstStyle/>
        <a:p>
          <a:endParaRPr lang="en-US"/>
        </a:p>
      </dgm:t>
    </dgm:pt>
    <dgm:pt modelId="{6F0425BE-34C4-49CD-9566-A4C1FC057D03}" type="pres">
      <dgm:prSet presAssocID="{72E6CDBF-3878-472B-A6A3-7352A50D2B43}" presName="linear" presStyleCnt="0">
        <dgm:presLayoutVars>
          <dgm:animLvl val="lvl"/>
          <dgm:resizeHandles val="exact"/>
        </dgm:presLayoutVars>
      </dgm:prSet>
      <dgm:spPr/>
    </dgm:pt>
    <dgm:pt modelId="{7BFBFC35-D90E-48C3-ABD4-55B766F6CA9C}" type="pres">
      <dgm:prSet presAssocID="{06E30715-5D83-4983-A699-EC822C92AAE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8C34E4E-32FF-41D0-8926-7F2267607F30}" type="pres">
      <dgm:prSet presAssocID="{ECEC2462-A0DE-4264-B314-92D1EB4E75DA}" presName="spacer" presStyleCnt="0"/>
      <dgm:spPr/>
    </dgm:pt>
    <dgm:pt modelId="{52999F50-8578-484D-9822-90CC5D574CD0}" type="pres">
      <dgm:prSet presAssocID="{EBAF122F-3036-4150-8F5E-C147BF948F3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0194919-2F33-476D-A7F0-193492B31E0A}" type="pres">
      <dgm:prSet presAssocID="{29AA9E9C-1A36-48FD-8F13-D6D450B6A3A0}" presName="spacer" presStyleCnt="0"/>
      <dgm:spPr/>
    </dgm:pt>
    <dgm:pt modelId="{175FFA15-4311-412C-9F1C-BD94CB235E12}" type="pres">
      <dgm:prSet presAssocID="{A1E2CE2B-6EBF-4F0D-A138-A32607C8F01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2ECB821-21A9-4DD0-89CE-C5301A082591}" type="pres">
      <dgm:prSet presAssocID="{83995151-600D-41CA-93B4-19DE9A381FEC}" presName="spacer" presStyleCnt="0"/>
      <dgm:spPr/>
    </dgm:pt>
    <dgm:pt modelId="{B7422536-A590-4F3C-949F-C87FA7D2002D}" type="pres">
      <dgm:prSet presAssocID="{721520F7-B8EA-429B-A2EB-251565FD11D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C3E99E5-D217-4B6F-B6A0-918F29DE92BD}" type="pres">
      <dgm:prSet presAssocID="{55AC384A-D313-4C60-95CD-7F8B4F4B7FCB}" presName="spacer" presStyleCnt="0"/>
      <dgm:spPr/>
    </dgm:pt>
    <dgm:pt modelId="{427D31EE-6B42-4B7D-860B-C9FED7B5D633}" type="pres">
      <dgm:prSet presAssocID="{E1B82EA9-9F87-45AB-ABAD-30C4BF29EA4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9FF9205-81CD-4AD6-B30E-0C04F931CB2C}" type="pres">
      <dgm:prSet presAssocID="{9FC822CF-5B58-43A5-9562-32D3BDF0C8D4}" presName="spacer" presStyleCnt="0"/>
      <dgm:spPr/>
    </dgm:pt>
    <dgm:pt modelId="{8CEFA816-98AA-4F5D-B623-FC75DBB8B2B2}" type="pres">
      <dgm:prSet presAssocID="{DEE44D81-26AD-4E00-86A7-99812FBC63DC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790182B-7F31-4A35-831C-7B583E1D7A10}" type="pres">
      <dgm:prSet presAssocID="{4EA67325-1C9C-43F7-834F-32A92D5B066E}" presName="spacer" presStyleCnt="0"/>
      <dgm:spPr/>
    </dgm:pt>
    <dgm:pt modelId="{23CFF8AA-85EE-4AAA-8A6C-D8D8BB421501}" type="pres">
      <dgm:prSet presAssocID="{9FA5D0C9-C846-47A9-8B22-0A1190354F4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7E9560B-7465-4F79-8DB1-1517F5AE6A91}" type="presOf" srcId="{EBAF122F-3036-4150-8F5E-C147BF948F34}" destId="{52999F50-8578-484D-9822-90CC5D574CD0}" srcOrd="0" destOrd="0" presId="urn:microsoft.com/office/officeart/2005/8/layout/vList2"/>
    <dgm:cxn modelId="{DCF47613-6B5B-4733-9C8C-B72414920652}" type="presOf" srcId="{06E30715-5D83-4983-A699-EC822C92AAEE}" destId="{7BFBFC35-D90E-48C3-ABD4-55B766F6CA9C}" srcOrd="0" destOrd="0" presId="urn:microsoft.com/office/officeart/2005/8/layout/vList2"/>
    <dgm:cxn modelId="{7968317B-63A4-421A-91DF-A72DD8155B9E}" type="presOf" srcId="{E1B82EA9-9F87-45AB-ABAD-30C4BF29EA47}" destId="{427D31EE-6B42-4B7D-860B-C9FED7B5D633}" srcOrd="0" destOrd="0" presId="urn:microsoft.com/office/officeart/2005/8/layout/vList2"/>
    <dgm:cxn modelId="{C660DF7F-5CD6-4695-A610-FB33A69B394E}" srcId="{72E6CDBF-3878-472B-A6A3-7352A50D2B43}" destId="{EBAF122F-3036-4150-8F5E-C147BF948F34}" srcOrd="1" destOrd="0" parTransId="{3F5D6A7E-8ECF-4E51-81D7-1A0A43881ACB}" sibTransId="{29AA9E9C-1A36-48FD-8F13-D6D450B6A3A0}"/>
    <dgm:cxn modelId="{2FAF6389-8C10-4ABB-86C7-7D47F8C3BBE2}" type="presOf" srcId="{72E6CDBF-3878-472B-A6A3-7352A50D2B43}" destId="{6F0425BE-34C4-49CD-9566-A4C1FC057D03}" srcOrd="0" destOrd="0" presId="urn:microsoft.com/office/officeart/2005/8/layout/vList2"/>
    <dgm:cxn modelId="{C5450E92-45AF-43A4-8374-5C4B77F560D1}" type="presOf" srcId="{9FA5D0C9-C846-47A9-8B22-0A1190354F40}" destId="{23CFF8AA-85EE-4AAA-8A6C-D8D8BB421501}" srcOrd="0" destOrd="0" presId="urn:microsoft.com/office/officeart/2005/8/layout/vList2"/>
    <dgm:cxn modelId="{24A780A8-39F7-4E07-8F9D-848D3BF5CDC3}" srcId="{72E6CDBF-3878-472B-A6A3-7352A50D2B43}" destId="{9FA5D0C9-C846-47A9-8B22-0A1190354F40}" srcOrd="6" destOrd="0" parTransId="{5DD82447-5F4A-4AC2-B880-EF177DCEA000}" sibTransId="{A3541155-DDE6-432B-8075-42797BA13FB7}"/>
    <dgm:cxn modelId="{7061BBD2-2E7D-4F25-A4D5-8604FD255D39}" srcId="{72E6CDBF-3878-472B-A6A3-7352A50D2B43}" destId="{DEE44D81-26AD-4E00-86A7-99812FBC63DC}" srcOrd="5" destOrd="0" parTransId="{707109B8-240C-4600-A86A-297DDF8EC3B5}" sibTransId="{4EA67325-1C9C-43F7-834F-32A92D5B066E}"/>
    <dgm:cxn modelId="{9877FAD7-192F-4CB8-8B0D-B6C9C199A9FE}" type="presOf" srcId="{DEE44D81-26AD-4E00-86A7-99812FBC63DC}" destId="{8CEFA816-98AA-4F5D-B623-FC75DBB8B2B2}" srcOrd="0" destOrd="0" presId="urn:microsoft.com/office/officeart/2005/8/layout/vList2"/>
    <dgm:cxn modelId="{D9E263D9-2757-4D28-8506-5A6D7A73FE4E}" srcId="{72E6CDBF-3878-472B-A6A3-7352A50D2B43}" destId="{06E30715-5D83-4983-A699-EC822C92AAEE}" srcOrd="0" destOrd="0" parTransId="{B0FC242F-7B9E-4077-AF7A-26C86DA89ADC}" sibTransId="{ECEC2462-A0DE-4264-B314-92D1EB4E75DA}"/>
    <dgm:cxn modelId="{218B68DB-19F6-4812-9DCB-FF79A1319D92}" type="presOf" srcId="{721520F7-B8EA-429B-A2EB-251565FD11DF}" destId="{B7422536-A590-4F3C-949F-C87FA7D2002D}" srcOrd="0" destOrd="0" presId="urn:microsoft.com/office/officeart/2005/8/layout/vList2"/>
    <dgm:cxn modelId="{DE6F30DC-08AF-4470-A412-140894D672E1}" srcId="{72E6CDBF-3878-472B-A6A3-7352A50D2B43}" destId="{721520F7-B8EA-429B-A2EB-251565FD11DF}" srcOrd="3" destOrd="0" parTransId="{605D337E-87BB-4FFD-8D8A-395DD329DCBB}" sibTransId="{55AC384A-D313-4C60-95CD-7F8B4F4B7FCB}"/>
    <dgm:cxn modelId="{4DF042E4-E255-4158-98A5-2080F0286A0B}" srcId="{72E6CDBF-3878-472B-A6A3-7352A50D2B43}" destId="{E1B82EA9-9F87-45AB-ABAD-30C4BF29EA47}" srcOrd="4" destOrd="0" parTransId="{879500E3-ADA3-4C75-B3FC-7CFA47CB2F9A}" sibTransId="{9FC822CF-5B58-43A5-9562-32D3BDF0C8D4}"/>
    <dgm:cxn modelId="{879217F0-447A-4C75-825A-BBABE4B6E77C}" srcId="{72E6CDBF-3878-472B-A6A3-7352A50D2B43}" destId="{A1E2CE2B-6EBF-4F0D-A138-A32607C8F013}" srcOrd="2" destOrd="0" parTransId="{6AB99020-F5DE-4CE4-A915-881B80EDE6AC}" sibTransId="{83995151-600D-41CA-93B4-19DE9A381FEC}"/>
    <dgm:cxn modelId="{08FB0FF9-F404-48A8-89F5-9849CD69B182}" type="presOf" srcId="{A1E2CE2B-6EBF-4F0D-A138-A32607C8F013}" destId="{175FFA15-4311-412C-9F1C-BD94CB235E12}" srcOrd="0" destOrd="0" presId="urn:microsoft.com/office/officeart/2005/8/layout/vList2"/>
    <dgm:cxn modelId="{4C948EED-F770-44B2-892A-62F351E0E370}" type="presParOf" srcId="{6F0425BE-34C4-49CD-9566-A4C1FC057D03}" destId="{7BFBFC35-D90E-48C3-ABD4-55B766F6CA9C}" srcOrd="0" destOrd="0" presId="urn:microsoft.com/office/officeart/2005/8/layout/vList2"/>
    <dgm:cxn modelId="{A27F4617-C2E9-4225-8084-735D4E85C2D5}" type="presParOf" srcId="{6F0425BE-34C4-49CD-9566-A4C1FC057D03}" destId="{08C34E4E-32FF-41D0-8926-7F2267607F30}" srcOrd="1" destOrd="0" presId="urn:microsoft.com/office/officeart/2005/8/layout/vList2"/>
    <dgm:cxn modelId="{92F498C0-42E1-48A9-8DC2-BA05FE3E5321}" type="presParOf" srcId="{6F0425BE-34C4-49CD-9566-A4C1FC057D03}" destId="{52999F50-8578-484D-9822-90CC5D574CD0}" srcOrd="2" destOrd="0" presId="urn:microsoft.com/office/officeart/2005/8/layout/vList2"/>
    <dgm:cxn modelId="{6D65DA64-B221-4314-AEA4-2F7FB05CCFF3}" type="presParOf" srcId="{6F0425BE-34C4-49CD-9566-A4C1FC057D03}" destId="{C0194919-2F33-476D-A7F0-193492B31E0A}" srcOrd="3" destOrd="0" presId="urn:microsoft.com/office/officeart/2005/8/layout/vList2"/>
    <dgm:cxn modelId="{117CF177-9325-4D99-A5AA-9EE7BF1FA226}" type="presParOf" srcId="{6F0425BE-34C4-49CD-9566-A4C1FC057D03}" destId="{175FFA15-4311-412C-9F1C-BD94CB235E12}" srcOrd="4" destOrd="0" presId="urn:microsoft.com/office/officeart/2005/8/layout/vList2"/>
    <dgm:cxn modelId="{E12788D2-E863-4E88-8B7E-57CE75A3CF61}" type="presParOf" srcId="{6F0425BE-34C4-49CD-9566-A4C1FC057D03}" destId="{F2ECB821-21A9-4DD0-89CE-C5301A082591}" srcOrd="5" destOrd="0" presId="urn:microsoft.com/office/officeart/2005/8/layout/vList2"/>
    <dgm:cxn modelId="{A35EDB5A-5DB7-4081-8963-AC7CCACDD944}" type="presParOf" srcId="{6F0425BE-34C4-49CD-9566-A4C1FC057D03}" destId="{B7422536-A590-4F3C-949F-C87FA7D2002D}" srcOrd="6" destOrd="0" presId="urn:microsoft.com/office/officeart/2005/8/layout/vList2"/>
    <dgm:cxn modelId="{0E81AFCB-7541-45F1-8D0C-0A8E5635DCFD}" type="presParOf" srcId="{6F0425BE-34C4-49CD-9566-A4C1FC057D03}" destId="{8C3E99E5-D217-4B6F-B6A0-918F29DE92BD}" srcOrd="7" destOrd="0" presId="urn:microsoft.com/office/officeart/2005/8/layout/vList2"/>
    <dgm:cxn modelId="{DA1C32B6-3C38-4F3C-8663-72904A7F3C16}" type="presParOf" srcId="{6F0425BE-34C4-49CD-9566-A4C1FC057D03}" destId="{427D31EE-6B42-4B7D-860B-C9FED7B5D633}" srcOrd="8" destOrd="0" presId="urn:microsoft.com/office/officeart/2005/8/layout/vList2"/>
    <dgm:cxn modelId="{CF18E81E-E9BE-4546-9D92-F91A327B902F}" type="presParOf" srcId="{6F0425BE-34C4-49CD-9566-A4C1FC057D03}" destId="{A9FF9205-81CD-4AD6-B30E-0C04F931CB2C}" srcOrd="9" destOrd="0" presId="urn:microsoft.com/office/officeart/2005/8/layout/vList2"/>
    <dgm:cxn modelId="{B3312FB7-25B6-447A-B91B-975160966935}" type="presParOf" srcId="{6F0425BE-34C4-49CD-9566-A4C1FC057D03}" destId="{8CEFA816-98AA-4F5D-B623-FC75DBB8B2B2}" srcOrd="10" destOrd="0" presId="urn:microsoft.com/office/officeart/2005/8/layout/vList2"/>
    <dgm:cxn modelId="{5D60CEAA-F044-4FE6-8BF0-F9F45D7C4B8C}" type="presParOf" srcId="{6F0425BE-34C4-49CD-9566-A4C1FC057D03}" destId="{7790182B-7F31-4A35-831C-7B583E1D7A10}" srcOrd="11" destOrd="0" presId="urn:microsoft.com/office/officeart/2005/8/layout/vList2"/>
    <dgm:cxn modelId="{E90A9536-A281-4690-8AE5-F773CFB6354E}" type="presParOf" srcId="{6F0425BE-34C4-49CD-9566-A4C1FC057D03}" destId="{23CFF8AA-85EE-4AAA-8A6C-D8D8BB42150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6F94F8-83EF-4080-ACBC-C89DD55E932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B65EEE8-8DF1-47D3-BE08-87571D43C0B7}">
      <dgm:prSet/>
      <dgm:spPr/>
      <dgm:t>
        <a:bodyPr/>
        <a:lstStyle/>
        <a:p>
          <a:r>
            <a:rPr lang="fr-BE" noProof="0" dirty="0"/>
            <a:t>Import des données</a:t>
          </a:r>
        </a:p>
      </dgm:t>
    </dgm:pt>
    <dgm:pt modelId="{6426366F-BDEC-43E6-A219-9466C8972161}" type="parTrans" cxnId="{F641F925-5A1E-49B7-B4BC-74585292ECE1}">
      <dgm:prSet/>
      <dgm:spPr/>
      <dgm:t>
        <a:bodyPr/>
        <a:lstStyle/>
        <a:p>
          <a:endParaRPr lang="en-US"/>
        </a:p>
      </dgm:t>
    </dgm:pt>
    <dgm:pt modelId="{B8DA48EE-7A08-45C4-AFBA-C4922F7B3F68}" type="sibTrans" cxnId="{F641F925-5A1E-49B7-B4BC-74585292ECE1}">
      <dgm:prSet/>
      <dgm:spPr/>
      <dgm:t>
        <a:bodyPr/>
        <a:lstStyle/>
        <a:p>
          <a:endParaRPr lang="en-US"/>
        </a:p>
      </dgm:t>
    </dgm:pt>
    <dgm:pt modelId="{466EEA63-016A-4B5B-87DF-55895B782D01}">
      <dgm:prSet/>
      <dgm:spPr/>
      <dgm:t>
        <a:bodyPr/>
        <a:lstStyle/>
        <a:p>
          <a:r>
            <a:rPr lang="fr-BE" noProof="0" dirty="0"/>
            <a:t>Nettoyage/enrichissement des données</a:t>
          </a:r>
        </a:p>
      </dgm:t>
    </dgm:pt>
    <dgm:pt modelId="{58B53B81-BD2A-4ADE-8179-A0F60CCC9A62}" type="parTrans" cxnId="{89E9A858-19AA-4C69-A9E6-F88CCCF1064E}">
      <dgm:prSet/>
      <dgm:spPr/>
      <dgm:t>
        <a:bodyPr/>
        <a:lstStyle/>
        <a:p>
          <a:endParaRPr lang="en-US"/>
        </a:p>
      </dgm:t>
    </dgm:pt>
    <dgm:pt modelId="{B835D165-AA6F-4FAD-A404-5DBFE0CBD1C1}" type="sibTrans" cxnId="{89E9A858-19AA-4C69-A9E6-F88CCCF1064E}">
      <dgm:prSet/>
      <dgm:spPr/>
      <dgm:t>
        <a:bodyPr/>
        <a:lstStyle/>
        <a:p>
          <a:endParaRPr lang="en-US"/>
        </a:p>
      </dgm:t>
    </dgm:pt>
    <dgm:pt modelId="{BBFCA6C1-3CB5-4D31-9487-F1F575E6305F}">
      <dgm:prSet/>
      <dgm:spPr/>
      <dgm:t>
        <a:bodyPr/>
        <a:lstStyle/>
        <a:p>
          <a:r>
            <a:rPr lang="fr-BE" noProof="0" dirty="0"/>
            <a:t>Traitement des données</a:t>
          </a:r>
        </a:p>
      </dgm:t>
    </dgm:pt>
    <dgm:pt modelId="{B97B4F08-19D4-4656-953D-D12F25D75D8B}" type="parTrans" cxnId="{C7CFEF57-4289-431D-BC52-BD048FA09F1B}">
      <dgm:prSet/>
      <dgm:spPr/>
      <dgm:t>
        <a:bodyPr/>
        <a:lstStyle/>
        <a:p>
          <a:endParaRPr lang="en-US"/>
        </a:p>
      </dgm:t>
    </dgm:pt>
    <dgm:pt modelId="{3227F35A-9209-4B66-8B1A-5E9B42A13BF1}" type="sibTrans" cxnId="{C7CFEF57-4289-431D-BC52-BD048FA09F1B}">
      <dgm:prSet/>
      <dgm:spPr/>
      <dgm:t>
        <a:bodyPr/>
        <a:lstStyle/>
        <a:p>
          <a:endParaRPr lang="en-US"/>
        </a:p>
      </dgm:t>
    </dgm:pt>
    <dgm:pt modelId="{C8781E57-E257-41FB-B92F-92BACCE6DCAF}" type="pres">
      <dgm:prSet presAssocID="{E06F94F8-83EF-4080-ACBC-C89DD55E932C}" presName="linear" presStyleCnt="0">
        <dgm:presLayoutVars>
          <dgm:animLvl val="lvl"/>
          <dgm:resizeHandles val="exact"/>
        </dgm:presLayoutVars>
      </dgm:prSet>
      <dgm:spPr/>
    </dgm:pt>
    <dgm:pt modelId="{B142CB81-6849-473E-A4C6-BEED5B368A52}" type="pres">
      <dgm:prSet presAssocID="{3B65EEE8-8DF1-47D3-BE08-87571D43C0B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0BBCB8-BC8B-4EBD-A035-CAD2213AE72F}" type="pres">
      <dgm:prSet presAssocID="{B8DA48EE-7A08-45C4-AFBA-C4922F7B3F68}" presName="spacer" presStyleCnt="0"/>
      <dgm:spPr/>
    </dgm:pt>
    <dgm:pt modelId="{093A48D2-05CC-4373-9565-87B0FE2270B1}" type="pres">
      <dgm:prSet presAssocID="{466EEA63-016A-4B5B-87DF-55895B782D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7BD304-B13C-41BE-B244-78EE6783EB61}" type="pres">
      <dgm:prSet presAssocID="{B835D165-AA6F-4FAD-A404-5DBFE0CBD1C1}" presName="spacer" presStyleCnt="0"/>
      <dgm:spPr/>
    </dgm:pt>
    <dgm:pt modelId="{B009E91E-0CA9-4102-81E1-305B32B97155}" type="pres">
      <dgm:prSet presAssocID="{BBFCA6C1-3CB5-4D31-9487-F1F575E630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41F925-5A1E-49B7-B4BC-74585292ECE1}" srcId="{E06F94F8-83EF-4080-ACBC-C89DD55E932C}" destId="{3B65EEE8-8DF1-47D3-BE08-87571D43C0B7}" srcOrd="0" destOrd="0" parTransId="{6426366F-BDEC-43E6-A219-9466C8972161}" sibTransId="{B8DA48EE-7A08-45C4-AFBA-C4922F7B3F68}"/>
    <dgm:cxn modelId="{DC39262A-5780-4DE4-B84E-63BEAB395C86}" type="presOf" srcId="{466EEA63-016A-4B5B-87DF-55895B782D01}" destId="{093A48D2-05CC-4373-9565-87B0FE2270B1}" srcOrd="0" destOrd="0" presId="urn:microsoft.com/office/officeart/2005/8/layout/vList2"/>
    <dgm:cxn modelId="{1D44CC74-7960-4F75-AE2C-3762D1A5A7D6}" type="presOf" srcId="{3B65EEE8-8DF1-47D3-BE08-87571D43C0B7}" destId="{B142CB81-6849-473E-A4C6-BEED5B368A52}" srcOrd="0" destOrd="0" presId="urn:microsoft.com/office/officeart/2005/8/layout/vList2"/>
    <dgm:cxn modelId="{C7CFEF57-4289-431D-BC52-BD048FA09F1B}" srcId="{E06F94F8-83EF-4080-ACBC-C89DD55E932C}" destId="{BBFCA6C1-3CB5-4D31-9487-F1F575E6305F}" srcOrd="2" destOrd="0" parTransId="{B97B4F08-19D4-4656-953D-D12F25D75D8B}" sibTransId="{3227F35A-9209-4B66-8B1A-5E9B42A13BF1}"/>
    <dgm:cxn modelId="{89E9A858-19AA-4C69-A9E6-F88CCCF1064E}" srcId="{E06F94F8-83EF-4080-ACBC-C89DD55E932C}" destId="{466EEA63-016A-4B5B-87DF-55895B782D01}" srcOrd="1" destOrd="0" parTransId="{58B53B81-BD2A-4ADE-8179-A0F60CCC9A62}" sibTransId="{B835D165-AA6F-4FAD-A404-5DBFE0CBD1C1}"/>
    <dgm:cxn modelId="{2D92F28E-93D6-4BD2-810D-A4ADA8E53CA9}" type="presOf" srcId="{BBFCA6C1-3CB5-4D31-9487-F1F575E6305F}" destId="{B009E91E-0CA9-4102-81E1-305B32B97155}" srcOrd="0" destOrd="0" presId="urn:microsoft.com/office/officeart/2005/8/layout/vList2"/>
    <dgm:cxn modelId="{BABA4AE8-E163-436B-95A0-6F855369DA1A}" type="presOf" srcId="{E06F94F8-83EF-4080-ACBC-C89DD55E932C}" destId="{C8781E57-E257-41FB-B92F-92BACCE6DCAF}" srcOrd="0" destOrd="0" presId="urn:microsoft.com/office/officeart/2005/8/layout/vList2"/>
    <dgm:cxn modelId="{F8D406AB-208D-4CFA-A38A-164FDE072A34}" type="presParOf" srcId="{C8781E57-E257-41FB-B92F-92BACCE6DCAF}" destId="{B142CB81-6849-473E-A4C6-BEED5B368A52}" srcOrd="0" destOrd="0" presId="urn:microsoft.com/office/officeart/2005/8/layout/vList2"/>
    <dgm:cxn modelId="{7D9DBE1C-4145-4017-B22E-07DE58F2B4BA}" type="presParOf" srcId="{C8781E57-E257-41FB-B92F-92BACCE6DCAF}" destId="{F00BBCB8-BC8B-4EBD-A035-CAD2213AE72F}" srcOrd="1" destOrd="0" presId="urn:microsoft.com/office/officeart/2005/8/layout/vList2"/>
    <dgm:cxn modelId="{4D644CE1-4D60-4C4D-B795-D1236EF8081A}" type="presParOf" srcId="{C8781E57-E257-41FB-B92F-92BACCE6DCAF}" destId="{093A48D2-05CC-4373-9565-87B0FE2270B1}" srcOrd="2" destOrd="0" presId="urn:microsoft.com/office/officeart/2005/8/layout/vList2"/>
    <dgm:cxn modelId="{3A9CC7EF-280B-47D1-B944-66267EA7896A}" type="presParOf" srcId="{C8781E57-E257-41FB-B92F-92BACCE6DCAF}" destId="{A57BD304-B13C-41BE-B244-78EE6783EB61}" srcOrd="3" destOrd="0" presId="urn:microsoft.com/office/officeart/2005/8/layout/vList2"/>
    <dgm:cxn modelId="{CAFA87F1-7F5B-4F8B-B00A-ED68CA71CBD1}" type="presParOf" srcId="{C8781E57-E257-41FB-B92F-92BACCE6DCAF}" destId="{B009E91E-0CA9-4102-81E1-305B32B9715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24547-DFA5-406B-A2B7-2F4A71790C32}">
      <dsp:nvSpPr>
        <dsp:cNvPr id="0" name=""/>
        <dsp:cNvSpPr/>
      </dsp:nvSpPr>
      <dsp:spPr>
        <a:xfrm>
          <a:off x="212" y="328322"/>
          <a:ext cx="2568514" cy="308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noProof="0" dirty="0"/>
            <a:t>Contexte et objectifs de la mission </a:t>
          </a:r>
        </a:p>
      </dsp:txBody>
      <dsp:txXfrm>
        <a:off x="212" y="1561209"/>
        <a:ext cx="2568514" cy="1849330"/>
      </dsp:txXfrm>
    </dsp:sp>
    <dsp:sp modelId="{053CE833-D4D9-4C57-BE29-773F1569FA95}">
      <dsp:nvSpPr>
        <dsp:cNvPr id="0" name=""/>
        <dsp:cNvSpPr/>
      </dsp:nvSpPr>
      <dsp:spPr>
        <a:xfrm>
          <a:off x="212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500" kern="1200" noProof="0" dirty="0"/>
            <a:t>01</a:t>
          </a:r>
        </a:p>
      </dsp:txBody>
      <dsp:txXfrm>
        <a:off x="212" y="328322"/>
        <a:ext cx="2568514" cy="1232887"/>
      </dsp:txXfrm>
    </dsp:sp>
    <dsp:sp modelId="{E1E0BA4C-8E97-48AF-851F-09DD1A2E5A1E}">
      <dsp:nvSpPr>
        <dsp:cNvPr id="0" name=""/>
        <dsp:cNvSpPr/>
      </dsp:nvSpPr>
      <dsp:spPr>
        <a:xfrm>
          <a:off x="2774208" y="328322"/>
          <a:ext cx="2568514" cy="30822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noProof="0" dirty="0"/>
            <a:t>Présentation des données</a:t>
          </a:r>
        </a:p>
      </dsp:txBody>
      <dsp:txXfrm>
        <a:off x="2774208" y="1561209"/>
        <a:ext cx="2568514" cy="1849330"/>
      </dsp:txXfrm>
    </dsp:sp>
    <dsp:sp modelId="{1FB1BDFD-ED53-46A6-BB14-A8DAC4C314A4}">
      <dsp:nvSpPr>
        <dsp:cNvPr id="0" name=""/>
        <dsp:cNvSpPr/>
      </dsp:nvSpPr>
      <dsp:spPr>
        <a:xfrm>
          <a:off x="2774208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500" kern="1200" noProof="0" dirty="0"/>
            <a:t>02</a:t>
          </a:r>
        </a:p>
      </dsp:txBody>
      <dsp:txXfrm>
        <a:off x="2774208" y="328322"/>
        <a:ext cx="2568514" cy="1232887"/>
      </dsp:txXfrm>
    </dsp:sp>
    <dsp:sp modelId="{64BA4A58-7656-4E1E-B3E2-7AB4D16FE000}">
      <dsp:nvSpPr>
        <dsp:cNvPr id="0" name=""/>
        <dsp:cNvSpPr/>
      </dsp:nvSpPr>
      <dsp:spPr>
        <a:xfrm>
          <a:off x="5548205" y="328322"/>
          <a:ext cx="2568514" cy="30822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noProof="0" dirty="0"/>
            <a:t>Présentation du RGPD </a:t>
          </a:r>
        </a:p>
      </dsp:txBody>
      <dsp:txXfrm>
        <a:off x="5548205" y="1561209"/>
        <a:ext cx="2568514" cy="1849330"/>
      </dsp:txXfrm>
    </dsp:sp>
    <dsp:sp modelId="{DD7E00C8-C914-4438-895C-367720B9479C}">
      <dsp:nvSpPr>
        <dsp:cNvPr id="0" name=""/>
        <dsp:cNvSpPr/>
      </dsp:nvSpPr>
      <dsp:spPr>
        <a:xfrm>
          <a:off x="5548205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500" kern="1200" noProof="0" dirty="0"/>
            <a:t>03</a:t>
          </a:r>
        </a:p>
      </dsp:txBody>
      <dsp:txXfrm>
        <a:off x="5548205" y="328322"/>
        <a:ext cx="2568514" cy="1232887"/>
      </dsp:txXfrm>
    </dsp:sp>
    <dsp:sp modelId="{2104818D-1A39-43DD-AF0C-6D4B80F68088}">
      <dsp:nvSpPr>
        <dsp:cNvPr id="0" name=""/>
        <dsp:cNvSpPr/>
      </dsp:nvSpPr>
      <dsp:spPr>
        <a:xfrm>
          <a:off x="8322201" y="328322"/>
          <a:ext cx="2568514" cy="30822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800" kern="1200" noProof="0" dirty="0"/>
            <a:t>Présentation du workflow </a:t>
          </a:r>
          <a:r>
            <a:rPr lang="fr-BE" sz="1800" kern="1200" noProof="0" dirty="0" err="1"/>
            <a:t>Knime</a:t>
          </a:r>
          <a:r>
            <a:rPr lang="fr-BE" sz="1800" kern="1200" noProof="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noProof="0" dirty="0"/>
            <a:t>Nettoyage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noProof="0" dirty="0"/>
            <a:t>Traitement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noProof="0" dirty="0"/>
            <a:t>Analyse d’indicateurs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BE" sz="1400" kern="1200" noProof="0" dirty="0"/>
            <a:t>Output .CSV </a:t>
          </a:r>
        </a:p>
      </dsp:txBody>
      <dsp:txXfrm>
        <a:off x="8322201" y="1561209"/>
        <a:ext cx="2568514" cy="1849330"/>
      </dsp:txXfrm>
    </dsp:sp>
    <dsp:sp modelId="{371E141D-461A-4837-9523-E881D202C318}">
      <dsp:nvSpPr>
        <dsp:cNvPr id="0" name=""/>
        <dsp:cNvSpPr/>
      </dsp:nvSpPr>
      <dsp:spPr>
        <a:xfrm>
          <a:off x="8322201" y="328322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500" kern="1200" noProof="0" dirty="0"/>
            <a:t>04</a:t>
          </a:r>
        </a:p>
      </dsp:txBody>
      <dsp:txXfrm>
        <a:off x="8322201" y="328322"/>
        <a:ext cx="2568514" cy="12328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2BC46-4D77-4766-AAAB-8BF994969109}">
      <dsp:nvSpPr>
        <dsp:cNvPr id="0" name=""/>
        <dsp:cNvSpPr/>
      </dsp:nvSpPr>
      <dsp:spPr>
        <a:xfrm>
          <a:off x="0" y="98962"/>
          <a:ext cx="5375383" cy="1559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000" kern="1200" noProof="0" dirty="0"/>
            <a:t>Data analyste</a:t>
          </a:r>
        </a:p>
      </dsp:txBody>
      <dsp:txXfrm>
        <a:off x="76105" y="175067"/>
        <a:ext cx="5223173" cy="1406815"/>
      </dsp:txXfrm>
    </dsp:sp>
    <dsp:sp modelId="{DC60A712-A893-4A17-8231-6CAF73BC8E6E}">
      <dsp:nvSpPr>
        <dsp:cNvPr id="0" name=""/>
        <dsp:cNvSpPr/>
      </dsp:nvSpPr>
      <dsp:spPr>
        <a:xfrm>
          <a:off x="0" y="1773187"/>
          <a:ext cx="5375383" cy="1559025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000" kern="1200" noProof="0" dirty="0"/>
            <a:t>Cabinet de consultant dans le digital</a:t>
          </a:r>
        </a:p>
      </dsp:txBody>
      <dsp:txXfrm>
        <a:off x="76105" y="1849292"/>
        <a:ext cx="5223173" cy="1406815"/>
      </dsp:txXfrm>
    </dsp:sp>
    <dsp:sp modelId="{EE6E7E68-654F-413A-8678-2FB9F6B7DE8E}">
      <dsp:nvSpPr>
        <dsp:cNvPr id="0" name=""/>
        <dsp:cNvSpPr/>
      </dsp:nvSpPr>
      <dsp:spPr>
        <a:xfrm>
          <a:off x="0" y="3447412"/>
          <a:ext cx="5375383" cy="1559025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4000" kern="1200" noProof="0" dirty="0"/>
            <a:t>Avec 256 salariés</a:t>
          </a:r>
        </a:p>
      </dsp:txBody>
      <dsp:txXfrm>
        <a:off x="76105" y="3523517"/>
        <a:ext cx="5223173" cy="14068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93DBB-5B90-4CC1-9797-58CBC8066B3C}">
      <dsp:nvSpPr>
        <dsp:cNvPr id="0" name=""/>
        <dsp:cNvSpPr/>
      </dsp:nvSpPr>
      <dsp:spPr>
        <a:xfrm>
          <a:off x="850" y="0"/>
          <a:ext cx="3445958" cy="37388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300" kern="1200" noProof="0" dirty="0"/>
            <a:t>Améliorer notre marque employeur</a:t>
          </a:r>
        </a:p>
      </dsp:txBody>
      <dsp:txXfrm>
        <a:off x="850" y="1495545"/>
        <a:ext cx="3445958" cy="2243317"/>
      </dsp:txXfrm>
    </dsp:sp>
    <dsp:sp modelId="{22C999EA-A4CB-4A17-AF79-B769797CAF85}">
      <dsp:nvSpPr>
        <dsp:cNvPr id="0" name=""/>
        <dsp:cNvSpPr/>
      </dsp:nvSpPr>
      <dsp:spPr>
        <a:xfrm>
          <a:off x="85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600" kern="1200" noProof="0" dirty="0"/>
            <a:t>01</a:t>
          </a:r>
        </a:p>
      </dsp:txBody>
      <dsp:txXfrm>
        <a:off x="850" y="0"/>
        <a:ext cx="3445958" cy="1495545"/>
      </dsp:txXfrm>
    </dsp:sp>
    <dsp:sp modelId="{2DF76BC4-6348-4E0A-AA33-DEE0B645A160}">
      <dsp:nvSpPr>
        <dsp:cNvPr id="0" name=""/>
        <dsp:cNvSpPr/>
      </dsp:nvSpPr>
      <dsp:spPr>
        <a:xfrm>
          <a:off x="3722485" y="0"/>
          <a:ext cx="3445958" cy="373886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300" kern="1200" noProof="0" dirty="0"/>
            <a:t>Attirer des </a:t>
          </a:r>
          <a:r>
            <a:rPr lang="fr-BE" sz="2300" kern="1200" noProof="0" dirty="0" err="1"/>
            <a:t>nouveux</a:t>
          </a:r>
          <a:r>
            <a:rPr lang="fr-BE" sz="2300" kern="1200" noProof="0" dirty="0"/>
            <a:t> talents</a:t>
          </a:r>
        </a:p>
      </dsp:txBody>
      <dsp:txXfrm>
        <a:off x="3722485" y="1495545"/>
        <a:ext cx="3445958" cy="2243317"/>
      </dsp:txXfrm>
    </dsp:sp>
    <dsp:sp modelId="{FE0EC9C5-B437-462E-AB8B-8E502FC84C2F}">
      <dsp:nvSpPr>
        <dsp:cNvPr id="0" name=""/>
        <dsp:cNvSpPr/>
      </dsp:nvSpPr>
      <dsp:spPr>
        <a:xfrm>
          <a:off x="3722485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600" kern="1200" noProof="0" dirty="0"/>
            <a:t>02</a:t>
          </a:r>
        </a:p>
      </dsp:txBody>
      <dsp:txXfrm>
        <a:off x="3722485" y="0"/>
        <a:ext cx="3445958" cy="1495545"/>
      </dsp:txXfrm>
    </dsp:sp>
    <dsp:sp modelId="{6DF2EB30-8B56-42EB-A0FB-168858734D60}">
      <dsp:nvSpPr>
        <dsp:cNvPr id="0" name=""/>
        <dsp:cNvSpPr/>
      </dsp:nvSpPr>
      <dsp:spPr>
        <a:xfrm>
          <a:off x="7444120" y="0"/>
          <a:ext cx="3445958" cy="373886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0" rIns="340384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300" kern="1200" noProof="0" dirty="0"/>
            <a:t>Semi-automatisation de la création d’un rapport diagnostique sur l’égalité professionnelle femmes/hommes</a:t>
          </a:r>
        </a:p>
      </dsp:txBody>
      <dsp:txXfrm>
        <a:off x="7444120" y="1495545"/>
        <a:ext cx="3445958" cy="2243317"/>
      </dsp:txXfrm>
    </dsp:sp>
    <dsp:sp modelId="{5A005087-9967-404F-918E-DA98494E49A7}">
      <dsp:nvSpPr>
        <dsp:cNvPr id="0" name=""/>
        <dsp:cNvSpPr/>
      </dsp:nvSpPr>
      <dsp:spPr>
        <a:xfrm>
          <a:off x="7444120" y="0"/>
          <a:ext cx="3445958" cy="149554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0384" tIns="165100" rIns="34038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6600" kern="1200" noProof="0" dirty="0"/>
            <a:t>03</a:t>
          </a:r>
        </a:p>
      </dsp:txBody>
      <dsp:txXfrm>
        <a:off x="7444120" y="0"/>
        <a:ext cx="3445958" cy="14955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2D6E-8D43-40DE-8225-B7839C138DE1}">
      <dsp:nvSpPr>
        <dsp:cNvPr id="0" name=""/>
        <dsp:cNvSpPr/>
      </dsp:nvSpPr>
      <dsp:spPr>
        <a:xfrm>
          <a:off x="0" y="28299"/>
          <a:ext cx="6479357" cy="12951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400" kern="1200" noProof="0" dirty="0"/>
            <a:t>Logiciel </a:t>
          </a:r>
          <a:r>
            <a:rPr lang="fr-BE" sz="5400" kern="1200" noProof="0" dirty="0" err="1"/>
            <a:t>knime</a:t>
          </a:r>
          <a:endParaRPr lang="fr-BE" sz="5400" kern="1200" noProof="0" dirty="0"/>
        </a:p>
      </dsp:txBody>
      <dsp:txXfrm>
        <a:off x="63226" y="91525"/>
        <a:ext cx="6352905" cy="1168738"/>
      </dsp:txXfrm>
    </dsp:sp>
    <dsp:sp modelId="{CF3FAC88-520D-4400-AA41-21FEE8CACB03}">
      <dsp:nvSpPr>
        <dsp:cNvPr id="0" name=""/>
        <dsp:cNvSpPr/>
      </dsp:nvSpPr>
      <dsp:spPr>
        <a:xfrm>
          <a:off x="0" y="1479009"/>
          <a:ext cx="6479357" cy="1295190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5400" kern="1200" noProof="0" dirty="0"/>
            <a:t>Fichiers : 3 fichiers </a:t>
          </a:r>
        </a:p>
      </dsp:txBody>
      <dsp:txXfrm>
        <a:off x="63226" y="1542235"/>
        <a:ext cx="6352905" cy="1168738"/>
      </dsp:txXfrm>
    </dsp:sp>
    <dsp:sp modelId="{EF1901B5-DBB8-4208-A697-613BE60A3B33}">
      <dsp:nvSpPr>
        <dsp:cNvPr id="0" name=""/>
        <dsp:cNvSpPr/>
      </dsp:nvSpPr>
      <dsp:spPr>
        <a:xfrm>
          <a:off x="0" y="2774199"/>
          <a:ext cx="6479357" cy="2123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68580" rIns="384048" bIns="68580" numCol="1" spcCol="1270" anchor="t" anchorCtr="0">
          <a:noAutofit/>
        </a:bodyPr>
        <a:lstStyle/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4200" kern="1200" noProof="0" dirty="0"/>
            <a:t>Fichier </a:t>
          </a:r>
          <a:r>
            <a:rPr lang="fr-BE" sz="4200" kern="1200" noProof="0" dirty="0" err="1"/>
            <a:t>info_pro</a:t>
          </a:r>
          <a:r>
            <a:rPr lang="fr-BE" sz="4200" kern="1200" noProof="0" dirty="0"/>
            <a:t> 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4200" kern="1200" noProof="0" dirty="0"/>
            <a:t>Fichier rémunération</a:t>
          </a:r>
        </a:p>
        <a:p>
          <a:pPr marL="285750" lvl="1" indent="-285750" algn="l" defTabSz="1866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BE" sz="4200" kern="1200" noProof="0" dirty="0"/>
            <a:t>Fichier salarié</a:t>
          </a:r>
        </a:p>
      </dsp:txBody>
      <dsp:txXfrm>
        <a:off x="0" y="2774199"/>
        <a:ext cx="6479357" cy="21238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A18DF-DC19-43FB-AB3A-DD304160B371}">
      <dsp:nvSpPr>
        <dsp:cNvPr id="0" name=""/>
        <dsp:cNvSpPr/>
      </dsp:nvSpPr>
      <dsp:spPr>
        <a:xfrm>
          <a:off x="0" y="55883"/>
          <a:ext cx="6479357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 err="1"/>
            <a:t>id_salarié</a:t>
          </a:r>
          <a:r>
            <a:rPr lang="fr-BE" sz="2600" kern="1200" noProof="0" dirty="0"/>
            <a:t> (Clé primaire)</a:t>
          </a:r>
        </a:p>
      </dsp:txBody>
      <dsp:txXfrm>
        <a:off x="30442" y="86325"/>
        <a:ext cx="6418473" cy="562726"/>
      </dsp:txXfrm>
    </dsp:sp>
    <dsp:sp modelId="{634450AA-1EFB-4333-B098-E6EA6CFCD7A2}">
      <dsp:nvSpPr>
        <dsp:cNvPr id="0" name=""/>
        <dsp:cNvSpPr/>
      </dsp:nvSpPr>
      <dsp:spPr>
        <a:xfrm>
          <a:off x="0" y="754373"/>
          <a:ext cx="6479357" cy="623610"/>
        </a:xfrm>
        <a:prstGeom prst="roundRect">
          <a:avLst/>
        </a:prstGeom>
        <a:solidFill>
          <a:schemeClr val="accent5">
            <a:hueOff val="1501799"/>
            <a:satOff val="-3757"/>
            <a:lumOff val="-40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Contrat (CDI/CDD)</a:t>
          </a:r>
        </a:p>
      </dsp:txBody>
      <dsp:txXfrm>
        <a:off x="30442" y="784815"/>
        <a:ext cx="6418473" cy="562726"/>
      </dsp:txXfrm>
    </dsp:sp>
    <dsp:sp modelId="{5D691F12-FE5C-4AAA-89E8-C37A407EA733}">
      <dsp:nvSpPr>
        <dsp:cNvPr id="0" name=""/>
        <dsp:cNvSpPr/>
      </dsp:nvSpPr>
      <dsp:spPr>
        <a:xfrm>
          <a:off x="0" y="1452863"/>
          <a:ext cx="6479357" cy="623610"/>
        </a:xfrm>
        <a:prstGeom prst="roundRect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Durée hebdo (en heure)</a:t>
          </a:r>
        </a:p>
      </dsp:txBody>
      <dsp:txXfrm>
        <a:off x="30442" y="1483305"/>
        <a:ext cx="6418473" cy="562726"/>
      </dsp:txXfrm>
    </dsp:sp>
    <dsp:sp modelId="{7B2E9305-ADF9-4C01-B325-00B63C598DAB}">
      <dsp:nvSpPr>
        <dsp:cNvPr id="0" name=""/>
        <dsp:cNvSpPr/>
      </dsp:nvSpPr>
      <dsp:spPr>
        <a:xfrm>
          <a:off x="0" y="2151354"/>
          <a:ext cx="6479357" cy="623610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Salaire mensuel (en euro)</a:t>
          </a:r>
        </a:p>
      </dsp:txBody>
      <dsp:txXfrm>
        <a:off x="30442" y="2181796"/>
        <a:ext cx="6418473" cy="562726"/>
      </dsp:txXfrm>
    </dsp:sp>
    <dsp:sp modelId="{F8ADDBB2-4F53-4065-A82B-638AE440FBB4}">
      <dsp:nvSpPr>
        <dsp:cNvPr id="0" name=""/>
        <dsp:cNvSpPr/>
      </dsp:nvSpPr>
      <dsp:spPr>
        <a:xfrm>
          <a:off x="0" y="2849844"/>
          <a:ext cx="6479357" cy="623610"/>
        </a:xfrm>
        <a:prstGeom prst="roundRect">
          <a:avLst/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Variable (0 à 100)</a:t>
          </a:r>
        </a:p>
      </dsp:txBody>
      <dsp:txXfrm>
        <a:off x="30442" y="2880286"/>
        <a:ext cx="6418473" cy="562726"/>
      </dsp:txXfrm>
    </dsp:sp>
    <dsp:sp modelId="{E59BEAD8-052A-44EA-953F-5DD3190057FD}">
      <dsp:nvSpPr>
        <dsp:cNvPr id="0" name=""/>
        <dsp:cNvSpPr/>
      </dsp:nvSpPr>
      <dsp:spPr>
        <a:xfrm>
          <a:off x="0" y="3548334"/>
          <a:ext cx="6479357" cy="623610"/>
        </a:xfrm>
        <a:prstGeom prst="roundRect">
          <a:avLst/>
        </a:prstGeom>
        <a:solidFill>
          <a:schemeClr val="accent5">
            <a:hueOff val="7508995"/>
            <a:satOff val="-18783"/>
            <a:lumOff val="-20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Augmentation (0 ou 1)</a:t>
          </a:r>
        </a:p>
      </dsp:txBody>
      <dsp:txXfrm>
        <a:off x="30442" y="3578776"/>
        <a:ext cx="6418473" cy="562726"/>
      </dsp:txXfrm>
    </dsp:sp>
    <dsp:sp modelId="{CB013F4F-0921-4A8C-AB48-E357705414DC}">
      <dsp:nvSpPr>
        <dsp:cNvPr id="0" name=""/>
        <dsp:cNvSpPr/>
      </dsp:nvSpPr>
      <dsp:spPr>
        <a:xfrm>
          <a:off x="0" y="4246824"/>
          <a:ext cx="6479357" cy="623610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Promotion (0 ou 1)</a:t>
          </a:r>
        </a:p>
      </dsp:txBody>
      <dsp:txXfrm>
        <a:off x="30442" y="4277266"/>
        <a:ext cx="6418473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B9929D-DA46-4BA2-B159-FB4E87BE9BD7}">
      <dsp:nvSpPr>
        <dsp:cNvPr id="0" name=""/>
        <dsp:cNvSpPr/>
      </dsp:nvSpPr>
      <dsp:spPr>
        <a:xfrm>
          <a:off x="0" y="9353"/>
          <a:ext cx="6479357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 err="1"/>
            <a:t>id_salarié</a:t>
          </a:r>
          <a:r>
            <a:rPr lang="fr-BE" sz="3100" kern="1200" noProof="0" dirty="0"/>
            <a:t> (Clé primaire)</a:t>
          </a:r>
        </a:p>
      </dsp:txBody>
      <dsp:txXfrm>
        <a:off x="36296" y="45649"/>
        <a:ext cx="6406765" cy="670943"/>
      </dsp:txXfrm>
    </dsp:sp>
    <dsp:sp modelId="{9AD3F001-218C-4993-8BDE-334531A3182D}">
      <dsp:nvSpPr>
        <dsp:cNvPr id="0" name=""/>
        <dsp:cNvSpPr/>
      </dsp:nvSpPr>
      <dsp:spPr>
        <a:xfrm>
          <a:off x="0" y="842168"/>
          <a:ext cx="6479357" cy="743535"/>
        </a:xfrm>
        <a:prstGeom prst="roundRect">
          <a:avLst/>
        </a:prstGeom>
        <a:solidFill>
          <a:schemeClr val="accent2">
            <a:hueOff val="1414419"/>
            <a:satOff val="-5328"/>
            <a:lumOff val="4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/>
            <a:t>Ancienneté (Année)</a:t>
          </a:r>
        </a:p>
      </dsp:txBody>
      <dsp:txXfrm>
        <a:off x="36296" y="878464"/>
        <a:ext cx="6406765" cy="670943"/>
      </dsp:txXfrm>
    </dsp:sp>
    <dsp:sp modelId="{96F3FD79-6342-4DDB-BC8B-3236ED677A01}">
      <dsp:nvSpPr>
        <dsp:cNvPr id="0" name=""/>
        <dsp:cNvSpPr/>
      </dsp:nvSpPr>
      <dsp:spPr>
        <a:xfrm>
          <a:off x="0" y="1674983"/>
          <a:ext cx="6479357" cy="743535"/>
        </a:xfrm>
        <a:prstGeom prst="roundRect">
          <a:avLst/>
        </a:prstGeom>
        <a:solidFill>
          <a:schemeClr val="accent2">
            <a:hueOff val="2828839"/>
            <a:satOff val="-10655"/>
            <a:lumOff val="8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/>
            <a:t>Distance domicile/travail (en km)</a:t>
          </a:r>
        </a:p>
      </dsp:txBody>
      <dsp:txXfrm>
        <a:off x="36296" y="1711279"/>
        <a:ext cx="6406765" cy="670943"/>
      </dsp:txXfrm>
    </dsp:sp>
    <dsp:sp modelId="{5AA6BC74-0A7B-408E-9BF7-882D5FFA7F8F}">
      <dsp:nvSpPr>
        <dsp:cNvPr id="0" name=""/>
        <dsp:cNvSpPr/>
      </dsp:nvSpPr>
      <dsp:spPr>
        <a:xfrm>
          <a:off x="0" y="2507798"/>
          <a:ext cx="6479357" cy="743535"/>
        </a:xfrm>
        <a:prstGeom prst="roundRect">
          <a:avLst/>
        </a:prstGeom>
        <a:solidFill>
          <a:schemeClr val="accent2">
            <a:hueOff val="4243259"/>
            <a:satOff val="-15983"/>
            <a:lumOff val="13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/>
            <a:t>Service (6 services)</a:t>
          </a:r>
        </a:p>
      </dsp:txBody>
      <dsp:txXfrm>
        <a:off x="36296" y="2544094"/>
        <a:ext cx="6406765" cy="670943"/>
      </dsp:txXfrm>
    </dsp:sp>
    <dsp:sp modelId="{AE0549EF-DC74-436A-BF78-9D6819868A42}">
      <dsp:nvSpPr>
        <dsp:cNvPr id="0" name=""/>
        <dsp:cNvSpPr/>
      </dsp:nvSpPr>
      <dsp:spPr>
        <a:xfrm>
          <a:off x="0" y="3340614"/>
          <a:ext cx="6479357" cy="743535"/>
        </a:xfrm>
        <a:prstGeom prst="roundRect">
          <a:avLst/>
        </a:prstGeom>
        <a:solidFill>
          <a:schemeClr val="accent2">
            <a:hueOff val="5657678"/>
            <a:satOff val="-21310"/>
            <a:lumOff val="17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/>
            <a:t>Accident de travail (Oui/Non)</a:t>
          </a:r>
        </a:p>
      </dsp:txBody>
      <dsp:txXfrm>
        <a:off x="36296" y="3376910"/>
        <a:ext cx="6406765" cy="670943"/>
      </dsp:txXfrm>
    </dsp:sp>
    <dsp:sp modelId="{72D6FBF1-5A6A-47C2-9B20-70E139BAAEA5}">
      <dsp:nvSpPr>
        <dsp:cNvPr id="0" name=""/>
        <dsp:cNvSpPr/>
      </dsp:nvSpPr>
      <dsp:spPr>
        <a:xfrm>
          <a:off x="0" y="4173429"/>
          <a:ext cx="6479357" cy="743535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100" kern="1200" noProof="0" dirty="0"/>
            <a:t>Satisfaction (de 1 à 100)</a:t>
          </a:r>
        </a:p>
      </dsp:txBody>
      <dsp:txXfrm>
        <a:off x="36296" y="4209725"/>
        <a:ext cx="6406765" cy="670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FC35-D90E-48C3-ABD4-55B766F6CA9C}">
      <dsp:nvSpPr>
        <dsp:cNvPr id="0" name=""/>
        <dsp:cNvSpPr/>
      </dsp:nvSpPr>
      <dsp:spPr>
        <a:xfrm>
          <a:off x="0" y="55883"/>
          <a:ext cx="6479357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 err="1"/>
            <a:t>id_salarié</a:t>
          </a:r>
          <a:r>
            <a:rPr lang="fr-BE" sz="2600" kern="1200" noProof="0" dirty="0"/>
            <a:t> (Clé primaire)</a:t>
          </a:r>
        </a:p>
      </dsp:txBody>
      <dsp:txXfrm>
        <a:off x="30442" y="86325"/>
        <a:ext cx="6418473" cy="562726"/>
      </dsp:txXfrm>
    </dsp:sp>
    <dsp:sp modelId="{52999F50-8578-484D-9822-90CC5D574CD0}">
      <dsp:nvSpPr>
        <dsp:cNvPr id="0" name=""/>
        <dsp:cNvSpPr/>
      </dsp:nvSpPr>
      <dsp:spPr>
        <a:xfrm>
          <a:off x="0" y="754373"/>
          <a:ext cx="6479357" cy="623610"/>
        </a:xfrm>
        <a:prstGeom prst="roundRect">
          <a:avLst/>
        </a:prstGeom>
        <a:solidFill>
          <a:schemeClr val="accent5">
            <a:hueOff val="1501799"/>
            <a:satOff val="-3757"/>
            <a:lumOff val="-40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Sexe (F/H)</a:t>
          </a:r>
        </a:p>
      </dsp:txBody>
      <dsp:txXfrm>
        <a:off x="30442" y="784815"/>
        <a:ext cx="6418473" cy="562726"/>
      </dsp:txXfrm>
    </dsp:sp>
    <dsp:sp modelId="{175FFA15-4311-412C-9F1C-BD94CB235E12}">
      <dsp:nvSpPr>
        <dsp:cNvPr id="0" name=""/>
        <dsp:cNvSpPr/>
      </dsp:nvSpPr>
      <dsp:spPr>
        <a:xfrm>
          <a:off x="0" y="1452863"/>
          <a:ext cx="6479357" cy="623610"/>
        </a:xfrm>
        <a:prstGeom prst="roundRect">
          <a:avLst/>
        </a:prstGeom>
        <a:solidFill>
          <a:schemeClr val="accent5">
            <a:hueOff val="3003598"/>
            <a:satOff val="-7513"/>
            <a:lumOff val="-81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Nom/Prénom</a:t>
          </a:r>
        </a:p>
      </dsp:txBody>
      <dsp:txXfrm>
        <a:off x="30442" y="1483305"/>
        <a:ext cx="6418473" cy="562726"/>
      </dsp:txXfrm>
    </dsp:sp>
    <dsp:sp modelId="{B7422536-A590-4F3C-949F-C87FA7D2002D}">
      <dsp:nvSpPr>
        <dsp:cNvPr id="0" name=""/>
        <dsp:cNvSpPr/>
      </dsp:nvSpPr>
      <dsp:spPr>
        <a:xfrm>
          <a:off x="0" y="2151354"/>
          <a:ext cx="6479357" cy="623610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Téléphone</a:t>
          </a:r>
        </a:p>
      </dsp:txBody>
      <dsp:txXfrm>
        <a:off x="30442" y="2181796"/>
        <a:ext cx="6418473" cy="562726"/>
      </dsp:txXfrm>
    </dsp:sp>
    <dsp:sp modelId="{427D31EE-6B42-4B7D-860B-C9FED7B5D633}">
      <dsp:nvSpPr>
        <dsp:cNvPr id="0" name=""/>
        <dsp:cNvSpPr/>
      </dsp:nvSpPr>
      <dsp:spPr>
        <a:xfrm>
          <a:off x="0" y="2849844"/>
          <a:ext cx="6479357" cy="623610"/>
        </a:xfrm>
        <a:prstGeom prst="roundRect">
          <a:avLst/>
        </a:prstGeom>
        <a:solidFill>
          <a:schemeClr val="accent5">
            <a:hueOff val="6007196"/>
            <a:satOff val="-15026"/>
            <a:lumOff val="-1634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Date de naissance</a:t>
          </a:r>
        </a:p>
      </dsp:txBody>
      <dsp:txXfrm>
        <a:off x="30442" y="2880286"/>
        <a:ext cx="6418473" cy="562726"/>
      </dsp:txXfrm>
    </dsp:sp>
    <dsp:sp modelId="{8CEFA816-98AA-4F5D-B623-FC75DBB8B2B2}">
      <dsp:nvSpPr>
        <dsp:cNvPr id="0" name=""/>
        <dsp:cNvSpPr/>
      </dsp:nvSpPr>
      <dsp:spPr>
        <a:xfrm>
          <a:off x="0" y="3548334"/>
          <a:ext cx="6479357" cy="623610"/>
        </a:xfrm>
        <a:prstGeom prst="roundRect">
          <a:avLst/>
        </a:prstGeom>
        <a:solidFill>
          <a:schemeClr val="accent5">
            <a:hueOff val="7508995"/>
            <a:satOff val="-18783"/>
            <a:lumOff val="-204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Etat civil (Célibataire/Marié)</a:t>
          </a:r>
        </a:p>
      </dsp:txBody>
      <dsp:txXfrm>
        <a:off x="30442" y="3578776"/>
        <a:ext cx="6418473" cy="562726"/>
      </dsp:txXfrm>
    </dsp:sp>
    <dsp:sp modelId="{23CFF8AA-85EE-4AAA-8A6C-D8D8BB421501}">
      <dsp:nvSpPr>
        <dsp:cNvPr id="0" name=""/>
        <dsp:cNvSpPr/>
      </dsp:nvSpPr>
      <dsp:spPr>
        <a:xfrm>
          <a:off x="0" y="4246824"/>
          <a:ext cx="6479357" cy="623610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600" kern="1200" noProof="0" dirty="0"/>
            <a:t>Enfants</a:t>
          </a:r>
        </a:p>
      </dsp:txBody>
      <dsp:txXfrm>
        <a:off x="30442" y="4277266"/>
        <a:ext cx="6418473" cy="56272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42CB81-6849-473E-A4C6-BEED5B368A52}">
      <dsp:nvSpPr>
        <dsp:cNvPr id="0" name=""/>
        <dsp:cNvSpPr/>
      </dsp:nvSpPr>
      <dsp:spPr>
        <a:xfrm>
          <a:off x="0" y="467023"/>
          <a:ext cx="5375383" cy="13251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 noProof="0" dirty="0"/>
            <a:t>Import des données</a:t>
          </a:r>
        </a:p>
      </dsp:txBody>
      <dsp:txXfrm>
        <a:off x="64690" y="531713"/>
        <a:ext cx="5246003" cy="1195791"/>
      </dsp:txXfrm>
    </dsp:sp>
    <dsp:sp modelId="{093A48D2-05CC-4373-9565-87B0FE2270B1}">
      <dsp:nvSpPr>
        <dsp:cNvPr id="0" name=""/>
        <dsp:cNvSpPr/>
      </dsp:nvSpPr>
      <dsp:spPr>
        <a:xfrm>
          <a:off x="0" y="1890114"/>
          <a:ext cx="5375383" cy="1325171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 noProof="0" dirty="0"/>
            <a:t>Nettoyage/enrichissement des données</a:t>
          </a:r>
        </a:p>
      </dsp:txBody>
      <dsp:txXfrm>
        <a:off x="64690" y="1954804"/>
        <a:ext cx="5246003" cy="1195791"/>
      </dsp:txXfrm>
    </dsp:sp>
    <dsp:sp modelId="{B009E91E-0CA9-4102-81E1-305B32B97155}">
      <dsp:nvSpPr>
        <dsp:cNvPr id="0" name=""/>
        <dsp:cNvSpPr/>
      </dsp:nvSpPr>
      <dsp:spPr>
        <a:xfrm>
          <a:off x="0" y="3313205"/>
          <a:ext cx="5375383" cy="1325171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3400" kern="1200" noProof="0" dirty="0"/>
            <a:t>Traitement des données</a:t>
          </a:r>
        </a:p>
      </dsp:txBody>
      <dsp:txXfrm>
        <a:off x="64690" y="3377895"/>
        <a:ext cx="5246003" cy="1195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5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5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4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0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6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0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264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604BF6-EB62-34CB-F2DA-22191DD43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fr-BE" b="0" i="0" noProof="0" dirty="0">
                <a:effectLst/>
                <a:latin typeface="Inter"/>
              </a:rPr>
              <a:t>Diagnostic égalité femmes-hommes</a:t>
            </a:r>
            <a:endParaRPr lang="fr-BE" noProof="0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AB7374-7196-B5D0-9193-B9AF4070D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fr-BE" noProof="0" dirty="0"/>
              <a:t>Ruben Kraan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6144D5-A023-4F63-5140-12531C14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4" r="43092" b="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8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C9422-88B2-9A44-71D9-3BB7CA62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noProof="0" dirty="0"/>
              <a:t>Type de contrat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A4AF24-BA05-F024-9947-8F0DF7BB9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458863"/>
          </a:xfrm>
        </p:spPr>
        <p:txBody>
          <a:bodyPr/>
          <a:lstStyle/>
          <a:p>
            <a:r>
              <a:rPr lang="fr-BE" noProof="0" dirty="0"/>
              <a:t>femme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0C6B3F6F-ECB3-4230-DE41-F32D340ED937}"/>
              </a:ext>
            </a:extLst>
          </p:cNvPr>
          <p:cNvSpPr txBox="1"/>
          <p:nvPr/>
        </p:nvSpPr>
        <p:spPr>
          <a:xfrm>
            <a:off x="5270269" y="2723003"/>
            <a:ext cx="67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noProof="0" dirty="0"/>
              <a:t>homme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C51802C-ECD1-B834-28D5-BA269BE35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31" y="3256926"/>
            <a:ext cx="3057952" cy="2800741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1E59422B-8CB7-CE5C-4793-E14BD89CE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269" y="3092335"/>
            <a:ext cx="2953789" cy="33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1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AB4B95-956F-B77D-7FA7-4DE81F95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noProof="0" dirty="0"/>
              <a:t>Service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78B67F-C0CD-8721-8792-D5FC0A789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214553" cy="425612"/>
          </a:xfrm>
        </p:spPr>
        <p:txBody>
          <a:bodyPr/>
          <a:lstStyle/>
          <a:p>
            <a:r>
              <a:rPr lang="fr-BE" noProof="0" dirty="0"/>
              <a:t>femme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B8025F2A-186D-CD2A-412F-0FCB4065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059084"/>
            <a:ext cx="4031674" cy="3323407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A444A912-7867-B7EF-3328-818540D43191}"/>
              </a:ext>
            </a:extLst>
          </p:cNvPr>
          <p:cNvSpPr txBox="1"/>
          <p:nvPr/>
        </p:nvSpPr>
        <p:spPr>
          <a:xfrm>
            <a:off x="5719156" y="2689752"/>
            <a:ext cx="3025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noProof="0" dirty="0"/>
              <a:t>homme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3F6B39D-9ADC-2EC6-20E3-E7D5C3F48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46" y="3428999"/>
            <a:ext cx="3863709" cy="296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69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8C3F03-5176-7D70-1FEF-CF53415D1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noProof="0" dirty="0"/>
              <a:t>Nombre d’enfants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3E91C3-1025-67DA-7A85-504350DE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449782" cy="558615"/>
          </a:xfrm>
        </p:spPr>
        <p:txBody>
          <a:bodyPr/>
          <a:lstStyle/>
          <a:p>
            <a:r>
              <a:rPr lang="fr-BE" noProof="0" dirty="0"/>
              <a:t>femme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CC71BE-EF44-9C5B-1042-61384469E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3144001"/>
            <a:ext cx="4148052" cy="373898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7042CB04-BB42-5BD8-2393-6F0E9EBC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94" y="3522624"/>
            <a:ext cx="5153744" cy="2981741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18381D5-BB34-2A1A-A7B4-2DC1E8CD0FF0}"/>
              </a:ext>
            </a:extLst>
          </p:cNvPr>
          <p:cNvSpPr txBox="1"/>
          <p:nvPr/>
        </p:nvSpPr>
        <p:spPr>
          <a:xfrm>
            <a:off x="6467302" y="2633472"/>
            <a:ext cx="310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noProof="0" dirty="0"/>
              <a:t>homme</a:t>
            </a:r>
          </a:p>
        </p:txBody>
      </p:sp>
    </p:spTree>
    <p:extLst>
      <p:ext uri="{BB962C8B-B14F-4D97-AF65-F5344CB8AC3E}">
        <p14:creationId xmlns:p14="http://schemas.microsoft.com/office/powerpoint/2010/main" val="363172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CC8848-7DDF-08E8-A72E-C91A623E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fr-BE" sz="3600" noProof="0" dirty="0"/>
              <a:t>Salaire par type de contrat</a:t>
            </a:r>
          </a:p>
        </p:txBody>
      </p:sp>
      <p:pic>
        <p:nvPicPr>
          <p:cNvPr id="5" name="Tijdelijke aanduiding voor inhoud 4" descr="Afbeelding met tekst, schermopname, diagram, Rechthoek&#10;&#10;Door AI gegenereerde inhoud is mogelijk onjuist.">
            <a:extLst>
              <a:ext uri="{FF2B5EF4-FFF2-40B4-BE49-F238E27FC236}">
                <a16:creationId xmlns:a16="http://schemas.microsoft.com/office/drawing/2014/main" id="{E29CF1D3-481E-AA33-B6A2-4048F081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47" r="5789" b="-2"/>
          <a:stretch/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8">
            <a:extLst>
              <a:ext uri="{FF2B5EF4-FFF2-40B4-BE49-F238E27FC236}">
                <a16:creationId xmlns:a16="http://schemas.microsoft.com/office/drawing/2014/main" id="{735B1DD6-60BA-F471-67DD-516FD1E2E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endParaRPr lang="fr-BE" noProof="0" dirty="0"/>
          </a:p>
        </p:txBody>
      </p:sp>
    </p:spTree>
    <p:extLst>
      <p:ext uri="{BB962C8B-B14F-4D97-AF65-F5344CB8AC3E}">
        <p14:creationId xmlns:p14="http://schemas.microsoft.com/office/powerpoint/2010/main" val="317035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FADCAE2-51F4-1A27-DD36-8ACCBE8B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fr-BE" sz="3600" noProof="0" dirty="0"/>
              <a:t>Niveau de satisfaction</a:t>
            </a:r>
          </a:p>
        </p:txBody>
      </p:sp>
      <p:pic>
        <p:nvPicPr>
          <p:cNvPr id="4" name="Tijdelijke aanduiding voor inhoud 3">
            <a:extLst>
              <a:ext uri="{FF2B5EF4-FFF2-40B4-BE49-F238E27FC236}">
                <a16:creationId xmlns:a16="http://schemas.microsoft.com/office/drawing/2014/main" id="{A44F8A48-AFDD-91B7-4F2B-0B4325D582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55" b="7940"/>
          <a:stretch/>
        </p:blipFill>
        <p:spPr>
          <a:xfrm>
            <a:off x="660991" y="10"/>
            <a:ext cx="10870017" cy="4651558"/>
          </a:xfrm>
          <a:prstGeom prst="rect">
            <a:avLst/>
          </a:prstGeom>
        </p:spPr>
      </p:pic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C21CE539-296F-509E-6391-07F1A3BD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endParaRPr lang="fr-BE" noProof="0" dirty="0"/>
          </a:p>
        </p:txBody>
      </p:sp>
    </p:spTree>
    <p:extLst>
      <p:ext uri="{BB962C8B-B14F-4D97-AF65-F5344CB8AC3E}">
        <p14:creationId xmlns:p14="http://schemas.microsoft.com/office/powerpoint/2010/main" val="4048834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176191-2801-3A69-A0B5-A54A1140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sz="4400" noProof="0" dirty="0"/>
              <a:t>Accidents de travail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 descr="Afbeelding met tekst, schermopname, diagram, Rechthoek&#10;&#10;Door AI gegenereerde inhoud is mogelijk onjuist.">
            <a:extLst>
              <a:ext uri="{FF2B5EF4-FFF2-40B4-BE49-F238E27FC236}">
                <a16:creationId xmlns:a16="http://schemas.microsoft.com/office/drawing/2014/main" id="{4952D993-74EC-7F92-BD57-8D1E6DB02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23" y="1518977"/>
            <a:ext cx="7086286" cy="38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2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525ECD-B64E-42F4-A4E6-1F341B41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BE" sz="4400" noProof="0" dirty="0"/>
              <a:t>Salair par service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Tijdelijke aanduiding voor inhoud 4" descr="Afbeelding met tekst, schermopname, diagram, Perceel&#10;&#10;Door AI gegenereerde inhoud is mogelijk onjuist.">
            <a:extLst>
              <a:ext uri="{FF2B5EF4-FFF2-40B4-BE49-F238E27FC236}">
                <a16:creationId xmlns:a16="http://schemas.microsoft.com/office/drawing/2014/main" id="{446ED27E-C4CA-BBBB-50B0-A8D13473D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723" y="1518977"/>
            <a:ext cx="7086286" cy="389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67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B201B-B423-9CF8-09DD-C88B3F678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noProof="0" dirty="0"/>
              <a:t>Document Csv final 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B81D924C-902E-40C1-6B6D-B6B920A61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219" y="2606357"/>
            <a:ext cx="4407077" cy="3565525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E7E6FC9-B01F-4E60-E33C-374976ED52A9}"/>
              </a:ext>
            </a:extLst>
          </p:cNvPr>
          <p:cNvSpPr txBox="1"/>
          <p:nvPr/>
        </p:nvSpPr>
        <p:spPr>
          <a:xfrm>
            <a:off x="964276" y="2606357"/>
            <a:ext cx="3674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noProof="0" dirty="0" err="1"/>
              <a:t>Rgpd</a:t>
            </a:r>
            <a:endParaRPr lang="fr-BE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noProof="0" dirty="0"/>
              <a:t>Anonymiser </a:t>
            </a:r>
          </a:p>
        </p:txBody>
      </p:sp>
    </p:spTree>
    <p:extLst>
      <p:ext uri="{BB962C8B-B14F-4D97-AF65-F5344CB8AC3E}">
        <p14:creationId xmlns:p14="http://schemas.microsoft.com/office/powerpoint/2010/main" val="348215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BD8E4D-0410-3EC9-369D-A99729E4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fr-BE" noProof="0" dirty="0"/>
              <a:t>Sommaire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1F394B2C-38E8-A44F-34C1-993375A37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443170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9726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899E5D4-D48A-6D86-B088-27F0FACD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14400"/>
            <a:ext cx="3675888" cy="4157931"/>
          </a:xfrm>
        </p:spPr>
        <p:txBody>
          <a:bodyPr anchor="t">
            <a:normAutofit/>
          </a:bodyPr>
          <a:lstStyle/>
          <a:p>
            <a:r>
              <a:rPr lang="fr-BE" dirty="0"/>
              <a:t>C</a:t>
            </a:r>
            <a:r>
              <a:rPr lang="fr-BE" noProof="0" dirty="0" err="1"/>
              <a:t>ontexte</a:t>
            </a:r>
            <a:endParaRPr lang="fr-BE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6003120-4977-8AF1-00B2-C588457BB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514725"/>
              </p:ext>
            </p:extLst>
          </p:nvPr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53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9B3641-8722-740E-CB37-485A169C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fr-BE" noProof="0" dirty="0"/>
              <a:t>Objectifs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2E1A6DB-1726-C1F7-8738-E130BB530C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120253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283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633602-5F17-E513-7995-886E6490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fr-BE" noProof="0" dirty="0"/>
              <a:t>Ressources et outil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9443B709-C5DF-5CD1-64D1-C613B97DA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5256837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37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66DBF-A5C7-3EBC-5275-4EAD8C3A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fr-BE" noProof="0" dirty="0"/>
              <a:t>Présentation des données Fichier rémunération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BF574EE6-A149-A68F-F25B-88FB1D933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4053362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3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DD71D9-81F7-86F5-9382-8651841EC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fr-BE" noProof="0" dirty="0"/>
              <a:t>Présentation des données </a:t>
            </a:r>
            <a:br>
              <a:rPr lang="fr-BE" noProof="0" dirty="0"/>
            </a:br>
            <a:r>
              <a:rPr lang="fr-BE" noProof="0" dirty="0"/>
              <a:t>Fichier </a:t>
            </a:r>
            <a:r>
              <a:rPr lang="fr-BE" noProof="0" dirty="0" err="1"/>
              <a:t>info_pro</a:t>
            </a:r>
            <a:endParaRPr lang="fr-BE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2936FB9B-912B-06C0-AF7B-F8D584161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36956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292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162949-297D-4D60-5B31-E04EFA6C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fr-BE" noProof="0" dirty="0"/>
              <a:t>Présentation des données </a:t>
            </a:r>
            <a:br>
              <a:rPr lang="fr-BE" noProof="0" dirty="0"/>
            </a:br>
            <a:r>
              <a:rPr lang="fr-BE" noProof="0" dirty="0"/>
              <a:t>Fichier salariés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CFB3C1F1-C6F4-8AAF-1BEB-C8C4C6AC0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558327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6717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5B8AA9-9D6C-1EFA-F781-A89ABC4BD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14400"/>
            <a:ext cx="3675888" cy="4157931"/>
          </a:xfrm>
        </p:spPr>
        <p:txBody>
          <a:bodyPr anchor="t">
            <a:normAutofit/>
          </a:bodyPr>
          <a:lstStyle/>
          <a:p>
            <a:r>
              <a:rPr lang="fr-BE" noProof="0" dirty="0"/>
              <a:t>Workflow </a:t>
            </a:r>
            <a:r>
              <a:rPr lang="fr-BE" noProof="0" dirty="0" err="1"/>
              <a:t>Knime</a:t>
            </a:r>
            <a:endParaRPr lang="fr-BE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536D04C4-D35E-34DA-6837-93D330D3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253595"/>
              </p:ext>
            </p:extLst>
          </p:nvPr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8836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260</Words>
  <Application>Microsoft Office PowerPoint</Application>
  <PresentationFormat>Breedbeeld</PresentationFormat>
  <Paragraphs>75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Arial</vt:lpstr>
      <vt:lpstr>Grandview Display</vt:lpstr>
      <vt:lpstr>Inter</vt:lpstr>
      <vt:lpstr>DashVTI</vt:lpstr>
      <vt:lpstr>Diagnostic égalité femmes-hommes</vt:lpstr>
      <vt:lpstr>Sommaire</vt:lpstr>
      <vt:lpstr>Contexte</vt:lpstr>
      <vt:lpstr>Objectifs</vt:lpstr>
      <vt:lpstr>Ressources et outil</vt:lpstr>
      <vt:lpstr>Présentation des données Fichier rémunération </vt:lpstr>
      <vt:lpstr>Présentation des données  Fichier info_pro</vt:lpstr>
      <vt:lpstr>Présentation des données  Fichier salariés</vt:lpstr>
      <vt:lpstr>Workflow Knime</vt:lpstr>
      <vt:lpstr>Type de contrat</vt:lpstr>
      <vt:lpstr>Service </vt:lpstr>
      <vt:lpstr>Nombre d’enfants</vt:lpstr>
      <vt:lpstr>Salaire par type de contrat</vt:lpstr>
      <vt:lpstr>Niveau de satisfaction</vt:lpstr>
      <vt:lpstr>Accidents de travail</vt:lpstr>
      <vt:lpstr>Salair par service</vt:lpstr>
      <vt:lpstr>Document Csv final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Kraan</dc:creator>
  <cp:lastModifiedBy>Ruben Kraan</cp:lastModifiedBy>
  <cp:revision>1</cp:revision>
  <dcterms:created xsi:type="dcterms:W3CDTF">2025-04-16T13:20:03Z</dcterms:created>
  <dcterms:modified xsi:type="dcterms:W3CDTF">2025-04-16T14:28:08Z</dcterms:modified>
</cp:coreProperties>
</file>