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1D9B8-6A2A-C6FB-89CA-8156C69B7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D004D-3761-95A0-7947-2458EC4E6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18C40-1687-881F-99AC-567CD2EC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0846-B966-4A40-9C52-AA19941C494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1E8E7-E75E-13D7-7A8C-67951278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20F70-9981-CF21-5DD6-65E53E3F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CBD4-1503-4240-B7CB-A04B2BFE3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4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6AFB0-35E5-DB33-7A8E-D1B40334C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ED02A-406A-A322-7894-3C801B12C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789D7-09B6-2B0F-24A4-59A7D0D41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0846-B966-4A40-9C52-AA19941C494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038EF-E7A4-B9FA-BB99-8D606B20F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62C79-1A1B-0665-9B44-CF74515B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CBD4-1503-4240-B7CB-A04B2BFE3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9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91DEC3-4FA6-B526-25CD-D2277FD1D2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ACF5B-6117-4B6E-E313-C316CBCD6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77717-4E33-3BCD-B864-924406AB7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0846-B966-4A40-9C52-AA19941C494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AC96F-6DFB-0717-87AC-3AF13C023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FC2EB-1D31-D9A1-130E-F1960269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CBD4-1503-4240-B7CB-A04B2BFE3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2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31E21-AD91-3F1E-C8E2-E86FFC96B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2B137-F998-70BD-D0DF-1502006DD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D3C0A-5982-BBDD-EEF2-6760A2F42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0846-B966-4A40-9C52-AA19941C494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8F51A-3406-FF14-D643-877405AA5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A6E13-AD6D-D9C3-00E6-196C7B79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CBD4-1503-4240-B7CB-A04B2BFE3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8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C9B24-F213-5276-CA94-C5A7D631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66711-4759-4A35-0ACD-8E2BBD7BD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F3ACC-6DAD-0ADC-A91F-F6BD9795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0846-B966-4A40-9C52-AA19941C494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D44A6-5AE6-A6D1-FA48-D1AA71684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A4D0D-4570-EAFD-FBA2-7B815ED8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CBD4-1503-4240-B7CB-A04B2BFE3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0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798A-3C21-B989-5D11-57FE6AB3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73746-83A1-6A6E-368B-9BBE7594EA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A6A68-5046-AAFC-3FF6-673907ADA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B0E4F-F14F-DDE2-57F1-8340823B4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0846-B966-4A40-9C52-AA19941C494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1449B-8E1A-E0E9-B7F9-0AC4F0187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74DF2-BFD4-BE6E-CB74-10BD2FC0C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CBD4-1503-4240-B7CB-A04B2BFE3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08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0727C-8882-E591-8771-B647A9E6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FC52F-B51C-2214-4DD6-A7E23D45D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C4F93-A9F8-2824-8C28-7A87B1E34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4F4C54-F2CC-63F6-5852-EA14F4AC8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A72482-D427-2190-6F44-D019EB53C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506758-27C0-5E8D-B733-516F3292F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0846-B966-4A40-9C52-AA19941C494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2A95CA-33D4-0625-DEEB-7F6E2B6AF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5E2E1-761A-611F-C7FA-BFAE42CDA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CBD4-1503-4240-B7CB-A04B2BFE3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72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F62BA-5F30-8DAC-F653-1C682687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26FF2-75A5-C9A5-9E8F-4B186B423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0846-B966-4A40-9C52-AA19941C494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62A31-F2E0-3D3B-0C75-8E6173BC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91F2FE-BD4D-2CA2-7930-FA805545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CBD4-1503-4240-B7CB-A04B2BFE3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5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4A6EC-4C38-5F27-C828-6FDED53B7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0846-B966-4A40-9C52-AA19941C494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0696A0-1F77-9D6B-143B-2849C75C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9CAE4-5FA0-30C1-8557-09229514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CBD4-1503-4240-B7CB-A04B2BFE3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3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7E97-A026-C8BA-508D-99A71731A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67870-6140-14E9-0FCA-22C547511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5D022-BF9D-D32D-C80F-63585706F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EE0F8-FBCE-C72A-3E78-8AAEA2292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0846-B966-4A40-9C52-AA19941C494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366B9-C062-B505-7A09-1EF5FDAF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0C4AA-8F80-3626-65C9-E5302743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CBD4-1503-4240-B7CB-A04B2BFE3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1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172EF-1E3E-B9A4-68BB-2488B8E22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82F3AB-49D1-776F-C8FF-B8F568108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7948A-9B1D-508A-70CC-EC2BBC395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FA496-4454-6F24-9990-569C5BEB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0846-B966-4A40-9C52-AA19941C494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EF4A7-D474-8FA6-5B82-691401790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367B3-99E5-C261-CD14-97D717A42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CBD4-1503-4240-B7CB-A04B2BFE3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745EC5-83F4-F656-0536-B82F85311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0100F-68C3-1A31-9A49-089DF8AE6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245B7-1323-9260-E974-A8496DA85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6D0846-B966-4A40-9C52-AA19941C4946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33C88-3C72-124B-9448-A3578EA52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44D2B-551D-A2B4-9410-5AC15DF38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5ACBD4-1503-4240-B7CB-A04B2BFE3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3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E016C-2EE7-017D-90B8-39B55CD80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fr-FR" sz="4800">
                <a:solidFill>
                  <a:srgbClr val="FFFFFF"/>
                </a:solidFill>
              </a:rPr>
              <a:t>Requêtez une base de données avec SQL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42417-4BC7-3046-DDA0-75EC4ECDE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nl-NL" dirty="0"/>
              <a:t>Ruben Kraan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2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647E1-686C-2BB4-703D-4DBDF3B4C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nl-NL" sz="4000">
                <a:solidFill>
                  <a:srgbClr val="FFFFFF"/>
                </a:solidFill>
              </a:rPr>
              <a:t>Dictionaire des données 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AAED10-9EDD-5ACB-9651-C43BA83DA5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02" r="1" b="95"/>
          <a:stretch/>
        </p:blipFill>
        <p:spPr>
          <a:xfrm>
            <a:off x="1961595" y="314078"/>
            <a:ext cx="8311487" cy="326171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44A8C-D02E-6FD3-A1DD-E290B0A20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256" y="3833199"/>
            <a:ext cx="8332826" cy="1119982"/>
          </a:xfrm>
        </p:spPr>
        <p:txBody>
          <a:bodyPr anchor="ctr">
            <a:normAutofit/>
          </a:bodyPr>
          <a:lstStyle/>
          <a:p>
            <a:r>
              <a:rPr lang="nl-NL" sz="1100"/>
              <a:t>Excel </a:t>
            </a:r>
          </a:p>
          <a:p>
            <a:r>
              <a:rPr lang="nl-NL" sz="1100"/>
              <a:t>Nom</a:t>
            </a:r>
          </a:p>
          <a:p>
            <a:r>
              <a:rPr lang="nl-NL" sz="1100"/>
              <a:t>Type </a:t>
            </a:r>
          </a:p>
          <a:p>
            <a:r>
              <a:rPr lang="fr-BE" sz="1100"/>
              <a:t>Description </a:t>
            </a:r>
          </a:p>
        </p:txBody>
      </p:sp>
    </p:spTree>
    <p:extLst>
      <p:ext uri="{BB962C8B-B14F-4D97-AF65-F5344CB8AC3E}">
        <p14:creationId xmlns:p14="http://schemas.microsoft.com/office/powerpoint/2010/main" val="1203523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038F8-DFDF-421B-6717-754A5537A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FFFFFF"/>
                </a:solidFill>
              </a:rPr>
              <a:t>Schéma relationnel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C33DA7-1A45-3856-0E8E-02668BAFE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261" y="402570"/>
            <a:ext cx="8297476" cy="32152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C1279-2361-EDE0-55E9-0BC44D284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256" y="3833199"/>
            <a:ext cx="8332826" cy="1119982"/>
          </a:xfrm>
        </p:spPr>
        <p:txBody>
          <a:bodyPr anchor="ctr">
            <a:normAutofit/>
          </a:bodyPr>
          <a:lstStyle/>
          <a:p>
            <a:r>
              <a:rPr lang="nl-NL" sz="2000"/>
              <a:t>Sql power architect </a:t>
            </a:r>
          </a:p>
          <a:p>
            <a:r>
              <a:rPr lang="nl-NL" sz="2000"/>
              <a:t>Reprendre dictionaire des données 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33691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A21CA9-27F9-2ED2-F301-DC6A99B4D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FFFFFF"/>
                </a:solidFill>
              </a:rPr>
              <a:t>Chargement</a:t>
            </a:r>
            <a:r>
              <a:rPr lang="nl-NL" sz="4000">
                <a:solidFill>
                  <a:srgbClr val="FFFFFF"/>
                </a:solidFill>
              </a:rPr>
              <a:t> de la data dans la BDD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1924F1-C3A3-C7D0-71EE-5E7E63292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450" y="402570"/>
            <a:ext cx="5165098" cy="32152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8569E-8808-E098-7A52-486CC31CA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256" y="3833199"/>
            <a:ext cx="8332826" cy="1119982"/>
          </a:xfrm>
        </p:spPr>
        <p:txBody>
          <a:bodyPr anchor="ctr">
            <a:normAutofit/>
          </a:bodyPr>
          <a:lstStyle/>
          <a:p>
            <a:r>
              <a:rPr lang="nl-NL" sz="2000"/>
              <a:t>SQLite</a:t>
            </a:r>
          </a:p>
          <a:p>
            <a:r>
              <a:rPr lang="en-US" sz="2000"/>
              <a:t>Importation de donnée .csv </a:t>
            </a:r>
          </a:p>
        </p:txBody>
      </p:sp>
    </p:spTree>
    <p:extLst>
      <p:ext uri="{BB962C8B-B14F-4D97-AF65-F5344CB8AC3E}">
        <p14:creationId xmlns:p14="http://schemas.microsoft.com/office/powerpoint/2010/main" val="311558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2AB428-B034-C8FF-DA72-765D97DC0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fr-BE" sz="4000">
                <a:solidFill>
                  <a:srgbClr val="FFFFFF"/>
                </a:solidFill>
              </a:rPr>
              <a:t>Requêtes</a:t>
            </a:r>
            <a:r>
              <a:rPr lang="nl-NL" sz="4000">
                <a:solidFill>
                  <a:srgbClr val="FFFFFF"/>
                </a:solidFill>
              </a:rPr>
              <a:t> 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319B09-9B67-D36E-0A83-765D9A950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484" y="2050595"/>
            <a:ext cx="2617365" cy="2617365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39C830-2D9B-E72F-2C19-63A92C142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671" y="3106791"/>
            <a:ext cx="4600354" cy="55204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DF7F7F-DB5A-B1FA-3552-13559592D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5070346"/>
            <a:ext cx="9496427" cy="1385266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0152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EDC41A-B789-A8EF-B340-FAE5EE7E2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783DE94-93A1-B1A8-CE52-FD0272A2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071D159-5036-0047-B1A7-36E7778F1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90028D4-7207-DC42-69AE-E6D48CAC0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E9D7042-CCA3-934E-18D1-2F43E065A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ED3DAF-F1A3-55B3-2E6A-E29908E19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70B81D-5A7E-5AC6-D45B-16B649D4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fr-BE" sz="4000">
                <a:solidFill>
                  <a:srgbClr val="FFFFFF"/>
                </a:solidFill>
              </a:rPr>
              <a:t>Requêtes</a:t>
            </a:r>
            <a:r>
              <a:rPr lang="nl-NL" sz="4000">
                <a:solidFill>
                  <a:srgbClr val="FFFFFF"/>
                </a:solidFill>
              </a:rPr>
              <a:t> 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975DC0-63E2-38C3-2509-1BB93E8FA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5070346"/>
            <a:ext cx="9496427" cy="1385266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pic>
        <p:nvPicPr>
          <p:cNvPr id="3" name="Picture 18">
            <a:extLst>
              <a:ext uri="{FF2B5EF4-FFF2-40B4-BE49-F238E27FC236}">
                <a16:creationId xmlns:a16="http://schemas.microsoft.com/office/drawing/2014/main" id="{75E66303-7911-D7C2-5717-EA7E33729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89321"/>
            <a:ext cx="2705100" cy="183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AB9FE5-CD17-F4DE-C204-6CD938929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761" y="3105884"/>
            <a:ext cx="4956478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18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663EB5-9C88-2C2F-A8AC-0A6007855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D778C3-6D0D-9112-5F02-2F2CC63F3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623E007-B620-8430-F2A0-F3E1B973C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E1F480C-C7CB-FFAF-6F22-B625CFDE6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25E57FA-4613-4BEB-66E9-A9AA3EEA1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5002339-6F27-15BE-6C6D-169E18B17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EE19BFB-4AD8-A40B-FBA3-B5AEBED6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fr-BE" sz="4000">
                <a:solidFill>
                  <a:srgbClr val="FFFFFF"/>
                </a:solidFill>
              </a:rPr>
              <a:t>Requêtes</a:t>
            </a:r>
            <a:r>
              <a:rPr lang="nl-NL" sz="4000">
                <a:solidFill>
                  <a:srgbClr val="FFFFFF"/>
                </a:solidFill>
              </a:rPr>
              <a:t> 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56C3DF0-E98B-75D7-5878-5196C5712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5070346"/>
            <a:ext cx="9496427" cy="1385266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pic>
        <p:nvPicPr>
          <p:cNvPr id="4" name="Picture 14">
            <a:extLst>
              <a:ext uri="{FF2B5EF4-FFF2-40B4-BE49-F238E27FC236}">
                <a16:creationId xmlns:a16="http://schemas.microsoft.com/office/drawing/2014/main" id="{2603F158-7042-0BAC-58D9-4F270A430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098" y="3215481"/>
            <a:ext cx="5813425" cy="42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5">
            <a:extLst>
              <a:ext uri="{FF2B5EF4-FFF2-40B4-BE49-F238E27FC236}">
                <a16:creationId xmlns:a16="http://schemas.microsoft.com/office/drawing/2014/main" id="{DEE74CCD-943C-4A37-0A4C-7369F8289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969" y="2519695"/>
            <a:ext cx="2079625" cy="183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53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9AE308-09F6-A45E-9707-3CA377ACB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4F77DD-E424-682A-31F0-DE4816DFF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BFE68E-0CD4-781C-EB3A-F400C3B2E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CED2626-5592-9412-FF99-8D37115E8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581FAD-A4AD-7925-5ACC-42E755A5B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6589CF7-B496-0BB1-7224-681CC20D9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8407D4-BB0F-AF1D-C9E9-D73E4133F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fr-BE" sz="4000">
                <a:solidFill>
                  <a:srgbClr val="FFFFFF"/>
                </a:solidFill>
              </a:rPr>
              <a:t>Requêtes</a:t>
            </a:r>
            <a:r>
              <a:rPr lang="nl-NL" sz="4000">
                <a:solidFill>
                  <a:srgbClr val="FFFFFF"/>
                </a:solidFill>
              </a:rPr>
              <a:t> 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CE4CFCB-67A3-7DDD-5EDD-7A0AA74D6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5070346"/>
            <a:ext cx="9496427" cy="1385266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pic>
        <p:nvPicPr>
          <p:cNvPr id="4" name="Picture 1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B1FF38FF-658D-90C3-65E9-3599F7509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398" y="3055937"/>
            <a:ext cx="4822825" cy="74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6">
            <a:extLst>
              <a:ext uri="{FF2B5EF4-FFF2-40B4-BE49-F238E27FC236}">
                <a16:creationId xmlns:a16="http://schemas.microsoft.com/office/drawing/2014/main" id="{74829D50-CCB9-622C-B0F9-6C8B3580D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01634"/>
            <a:ext cx="1889125" cy="185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156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42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Requêtez une base de données avec SQL</vt:lpstr>
      <vt:lpstr>Dictionaire des données </vt:lpstr>
      <vt:lpstr>Schéma relationnel </vt:lpstr>
      <vt:lpstr>Chargement de la data dans la BDD</vt:lpstr>
      <vt:lpstr>Requêtes </vt:lpstr>
      <vt:lpstr>Requêtes </vt:lpstr>
      <vt:lpstr>Requêtes </vt:lpstr>
      <vt:lpstr>Requêtes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Ruben Kraan</dc:creator>
  <cp:lastModifiedBy>Ruben Kraan</cp:lastModifiedBy>
  <cp:revision>1</cp:revision>
  <dcterms:created xsi:type="dcterms:W3CDTF">2024-11-15T14:24:43Z</dcterms:created>
  <dcterms:modified xsi:type="dcterms:W3CDTF">2024-11-15T14:44:40Z</dcterms:modified>
</cp:coreProperties>
</file>