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62.xml" ContentType="application/vnd.openxmlformats-officedocument.presentationml.slideLayout+xml"/>
  <Override PartName="/ppt/slideLayouts/slideLayout41.xml" ContentType="application/vnd.openxmlformats-officedocument.presentationml.slideLayout+xml"/>
  <Override PartName="/ppt/slideLayouts/slideLayout63.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s-GT" sz="4400" spc="-1" strike="noStrike">
                <a:solidFill>
                  <a:srgbClr val="000000"/>
                </a:solidFill>
                <a:latin typeface="Arial"/>
              </a:rPr>
              <a:t>Pulse para desplazar la diapositiva</a:t>
            </a:r>
            <a:endParaRPr b="0" lang="es-GT" sz="4400" spc="-1" strike="noStrike">
              <a:solidFill>
                <a:srgbClr val="000000"/>
              </a:solidFill>
              <a:latin typeface="Arial"/>
            </a:endParaRPr>
          </a:p>
        </p:txBody>
      </p:sp>
      <p:sp>
        <p:nvSpPr>
          <p:cNvPr id="25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s-GT" sz="2000" spc="-1" strike="noStrike">
                <a:solidFill>
                  <a:srgbClr val="000000"/>
                </a:solidFill>
                <a:latin typeface="Arial"/>
              </a:rPr>
              <a:t>Pulse para editar el formato de las notas</a:t>
            </a:r>
            <a:endParaRPr b="0" lang="es-GT" sz="2000" spc="-1" strike="noStrike">
              <a:solidFill>
                <a:srgbClr val="000000"/>
              </a:solidFill>
              <a:latin typeface="Arial"/>
            </a:endParaRPr>
          </a:p>
        </p:txBody>
      </p:sp>
      <p:sp>
        <p:nvSpPr>
          <p:cNvPr id="25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s-GT" sz="1400" spc="-1" strike="noStrike">
                <a:solidFill>
                  <a:srgbClr val="000000"/>
                </a:solidFill>
                <a:latin typeface="Times New Roman"/>
              </a:rPr>
              <a:t>&lt;cabecera&gt;</a:t>
            </a:r>
            <a:endParaRPr b="0" lang="es-GT" sz="1400" spc="-1" strike="noStrike">
              <a:solidFill>
                <a:srgbClr val="000000"/>
              </a:solidFill>
              <a:latin typeface="Times New Roman"/>
            </a:endParaRPr>
          </a:p>
        </p:txBody>
      </p:sp>
      <p:sp>
        <p:nvSpPr>
          <p:cNvPr id="25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s-GT" sz="1400" spc="-1" strike="noStrike">
                <a:solidFill>
                  <a:srgbClr val="000000"/>
                </a:solidFill>
                <a:latin typeface="Times New Roman"/>
              </a:defRPr>
            </a:lvl1pPr>
          </a:lstStyle>
          <a:p>
            <a:pPr indent="0" algn="r">
              <a:buNone/>
            </a:pPr>
            <a:r>
              <a:rPr b="0" lang="es-GT" sz="1400" spc="-1" strike="noStrike">
                <a:solidFill>
                  <a:srgbClr val="000000"/>
                </a:solidFill>
                <a:latin typeface="Times New Roman"/>
              </a:rPr>
              <a:t>&lt;fecha/hora&gt;</a:t>
            </a:r>
            <a:endParaRPr b="0" lang="es-GT" sz="1400" spc="-1" strike="noStrike">
              <a:solidFill>
                <a:srgbClr val="000000"/>
              </a:solidFill>
              <a:latin typeface="Times New Roman"/>
            </a:endParaRPr>
          </a:p>
        </p:txBody>
      </p:sp>
      <p:sp>
        <p:nvSpPr>
          <p:cNvPr id="25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s-GT" sz="1400" spc="-1" strike="noStrike">
                <a:solidFill>
                  <a:srgbClr val="000000"/>
                </a:solidFill>
                <a:latin typeface="Times New Roman"/>
              </a:defRPr>
            </a:lvl1pPr>
          </a:lstStyle>
          <a:p>
            <a:pPr indent="0">
              <a:buNone/>
            </a:pPr>
            <a:r>
              <a:rPr b="0" lang="es-GT" sz="1400" spc="-1" strike="noStrike">
                <a:solidFill>
                  <a:srgbClr val="000000"/>
                </a:solidFill>
                <a:latin typeface="Times New Roman"/>
              </a:rPr>
              <a:t>&lt;pie de página&gt;</a:t>
            </a:r>
            <a:endParaRPr b="0" lang="es-GT" sz="1400" spc="-1" strike="noStrike">
              <a:solidFill>
                <a:srgbClr val="000000"/>
              </a:solidFill>
              <a:latin typeface="Times New Roman"/>
            </a:endParaRPr>
          </a:p>
        </p:txBody>
      </p:sp>
      <p:sp>
        <p:nvSpPr>
          <p:cNvPr id="25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s-GT" sz="1400" spc="-1" strike="noStrike">
                <a:solidFill>
                  <a:srgbClr val="000000"/>
                </a:solidFill>
                <a:latin typeface="Times New Roman"/>
              </a:defRPr>
            </a:lvl1pPr>
          </a:lstStyle>
          <a:p>
            <a:pPr indent="0" algn="r">
              <a:buNone/>
            </a:pPr>
            <a:fld id="{2A00A9B6-E4C3-4CB0-9B04-B8437B8D62F3}" type="slidenum">
              <a:rPr b="0" lang="es-GT" sz="1400" spc="-1" strike="noStrike">
                <a:solidFill>
                  <a:srgbClr val="000000"/>
                </a:solidFill>
                <a:latin typeface="Times New Roman"/>
              </a:rPr>
              <a:t>&lt;número&gt;</a:t>
            </a:fld>
            <a:endParaRPr b="0" lang="es-G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docs.aws.amazon.com/wellarchitected/latest/framework/welcome.html" TargetMode="External"/><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docs.aws.amazon.com/wellarchitected/latest/framework/welcome.html"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s://docs.aws.amazon.com/wellarchitected/latest/framework/welcome.html" TargetMode="External"/><Relationship Id="rId2" Type="http://schemas.openxmlformats.org/officeDocument/2006/relationships/slide" Target="../slides/slide6.xml"/><Relationship Id="rId3"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aws.amazon.com/architecture/icons" TargetMode="External"/><Relationship Id="rId2" Type="http://schemas.openxmlformats.org/officeDocument/2006/relationships/hyperlink" Target="https://docs.aws.amazon.com/wellarchitected/latest/framework/welcome.html" TargetMode="External"/><Relationship Id="rId3" Type="http://schemas.openxmlformats.org/officeDocument/2006/relationships/slide" Target="../slides/slide7.xml"/><Relationship Id="rId4"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1143000" y="635040"/>
            <a:ext cx="5485680" cy="3085560"/>
          </a:xfrm>
          <a:prstGeom prst="rect">
            <a:avLst/>
          </a:prstGeom>
          <a:ln w="0">
            <a:noFill/>
          </a:ln>
        </p:spPr>
      </p:sp>
      <p:sp>
        <p:nvSpPr>
          <p:cNvPr id="295" name="PlaceHolder 2"/>
          <p:cNvSpPr>
            <a:spLocks noGrp="1"/>
          </p:cNvSpPr>
          <p:nvPr>
            <p:ph type="body"/>
          </p:nvPr>
        </p:nvSpPr>
        <p:spPr>
          <a:xfrm>
            <a:off x="317520" y="3809880"/>
            <a:ext cx="7111440" cy="5396760"/>
          </a:xfrm>
          <a:prstGeom prst="rect">
            <a:avLst/>
          </a:prstGeom>
          <a:noFill/>
          <a:ln w="0">
            <a:noFill/>
          </a:ln>
        </p:spPr>
        <p:txBody>
          <a:bodyPr lIns="0" rIns="0" tIns="0" bIns="0" anchor="t">
            <a:noAutofit/>
          </a:bodyPr>
          <a:p>
            <a:pPr marL="216000" indent="0">
              <a:lnSpc>
                <a:spcPct val="100000"/>
              </a:lnSpc>
              <a:buNone/>
              <a:tabLst>
                <a:tab algn="l" pos="0"/>
              </a:tabLst>
            </a:pPr>
            <a:r>
              <a:rPr b="1" lang="en-US" sz="1200" spc="-1" strike="noStrike">
                <a:solidFill>
                  <a:srgbClr val="000000"/>
                </a:solidFill>
                <a:latin typeface="+mn-lt"/>
                <a:ea typeface="+mn-ea"/>
              </a:rPr>
              <a:t>For Educators: </a:t>
            </a:r>
            <a:r>
              <a:rPr b="0" lang="en-US" sz="1200" spc="-1" strike="noStrike">
                <a:solidFill>
                  <a:srgbClr val="000000"/>
                </a:solidFill>
                <a:latin typeface="+mn-lt"/>
                <a:ea typeface="+mn-ea"/>
              </a:rPr>
              <a:t>You can use this template to help your students effectively present and communicate their project to a broader audience. Your students can also use this presentation as a portfolio of their work to demonstrate their cloud skills.</a:t>
            </a:r>
            <a:endParaRPr b="0" lang="es-GT"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mn-lt"/>
                <a:ea typeface="+mn-ea"/>
              </a:rPr>
              <a:t>The presentation structure is listed below. The total time may vary depending on the activity you want to conduct. For example, you may want your students to provide high-level walkthrough of their final solutions versus deep-dive into why or how they chose certain services and the steps of building their architectures.    </a:t>
            </a:r>
            <a:endParaRPr b="0" lang="es-GT" sz="1200" spc="-1" strike="noStrike">
              <a:solidFill>
                <a:srgbClr val="000000"/>
              </a:solidFill>
              <a:latin typeface="Arial"/>
            </a:endParaRPr>
          </a:p>
          <a:p>
            <a:pPr marL="216000" indent="0">
              <a:lnSpc>
                <a:spcPct val="100000"/>
              </a:lnSpc>
              <a:buNone/>
              <a:tabLst>
                <a:tab algn="l" pos="0"/>
              </a:tabLst>
            </a:pPr>
            <a:endParaRPr b="0" lang="es-GT" sz="12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mn-lt"/>
                <a:ea typeface="+mn-ea"/>
              </a:rPr>
              <a:t>Suggested timing for a 15-minute presentation:</a:t>
            </a:r>
            <a:endParaRPr b="0" lang="es-GT" sz="12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1200" spc="-1" strike="noStrike">
                <a:solidFill>
                  <a:srgbClr val="000000"/>
                </a:solidFill>
                <a:latin typeface="+mn-lt"/>
                <a:ea typeface="+mn-ea"/>
              </a:rPr>
              <a:t>Introduction – 30 seconds</a:t>
            </a:r>
            <a:endParaRPr b="0" lang="es-GT" sz="12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1200" spc="-1" strike="noStrike">
                <a:solidFill>
                  <a:srgbClr val="000000"/>
                </a:solidFill>
                <a:latin typeface="+mn-lt"/>
                <a:ea typeface="+mn-ea"/>
              </a:rPr>
              <a:t>Business scenario overview – 1 minute</a:t>
            </a:r>
            <a:endParaRPr b="0" lang="es-GT" sz="12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1200" spc="-1" strike="noStrike">
                <a:solidFill>
                  <a:srgbClr val="000000"/>
                </a:solidFill>
                <a:latin typeface="+mn-lt"/>
                <a:ea typeface="+mn-ea"/>
              </a:rPr>
              <a:t>Solution overview – 5 minutes</a:t>
            </a:r>
            <a:endParaRPr b="0" lang="es-GT" sz="12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1200" spc="-1" strike="noStrike">
                <a:solidFill>
                  <a:srgbClr val="000000"/>
                </a:solidFill>
                <a:latin typeface="+mn-lt"/>
                <a:ea typeface="+mn-ea"/>
              </a:rPr>
              <a:t>Architecture diagram of the solution – 2 minutes</a:t>
            </a:r>
            <a:endParaRPr b="0" lang="es-GT" sz="12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1200" spc="-1" strike="noStrike">
                <a:solidFill>
                  <a:srgbClr val="000000"/>
                </a:solidFill>
                <a:latin typeface="+mn-lt"/>
                <a:ea typeface="+mn-ea"/>
              </a:rPr>
              <a:t>Demo – 5 minutes</a:t>
            </a:r>
            <a:endParaRPr b="0" lang="es-GT" sz="12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1200" spc="-1" strike="noStrike">
                <a:solidFill>
                  <a:srgbClr val="000000"/>
                </a:solidFill>
                <a:latin typeface="+mn-lt"/>
                <a:ea typeface="+mn-ea"/>
              </a:rPr>
              <a:t>Lessons learned – 1.5 minutes</a:t>
            </a:r>
            <a:endParaRPr b="0" lang="es-GT" sz="12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1143000" y="635040"/>
            <a:ext cx="5486040" cy="3085920"/>
          </a:xfrm>
          <a:prstGeom prst="rect">
            <a:avLst/>
          </a:prstGeom>
          <a:ln w="0">
            <a:noFill/>
          </a:ln>
        </p:spPr>
      </p:sp>
      <p:sp>
        <p:nvSpPr>
          <p:cNvPr id="313" name="PlaceHolder 2"/>
          <p:cNvSpPr>
            <a:spLocks noGrp="1"/>
          </p:cNvSpPr>
          <p:nvPr>
            <p:ph type="body"/>
          </p:nvPr>
        </p:nvSpPr>
        <p:spPr>
          <a:xfrm>
            <a:off x="317520" y="3809880"/>
            <a:ext cx="7111800" cy="558756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For the demo, guide the audience through the two to three most important benefits of the solution and how it addresses the requirements.</a:t>
            </a:r>
            <a:endParaRPr b="0" lang="es-GT"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Your demo materials can be screen captures, recordings, a link to your final solution, and/or a link to AWS console.   </a:t>
            </a:r>
            <a:endParaRPr b="0" lang="es-GT" sz="2000" spc="-1" strike="noStrike">
              <a:solidFill>
                <a:srgbClr val="000000"/>
              </a:solidFill>
              <a:latin typeface="Arial"/>
            </a:endParaRPr>
          </a:p>
          <a:p>
            <a:pPr marL="216000" indent="0">
              <a:lnSpc>
                <a:spcPct val="100000"/>
              </a:lnSpc>
              <a:buNone/>
            </a:pPr>
            <a:endParaRPr b="0" lang="es-GT"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1143000" y="635040"/>
            <a:ext cx="5486040" cy="3085920"/>
          </a:xfrm>
          <a:prstGeom prst="rect">
            <a:avLst/>
          </a:prstGeom>
          <a:ln w="0">
            <a:noFill/>
          </a:ln>
        </p:spPr>
      </p:sp>
      <p:sp>
        <p:nvSpPr>
          <p:cNvPr id="315" name="PlaceHolder 2"/>
          <p:cNvSpPr>
            <a:spLocks noGrp="1"/>
          </p:cNvSpPr>
          <p:nvPr>
            <p:ph type="body"/>
          </p:nvPr>
        </p:nvSpPr>
        <p:spPr>
          <a:xfrm>
            <a:off x="317520" y="3809880"/>
            <a:ext cx="7111800" cy="558756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For the demo, guide the audience through the two to three most important benefits of the solution and how it addresses the requirements.</a:t>
            </a:r>
            <a:endParaRPr b="0" lang="es-GT"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Your demo materials can be screen captures, recordings, a link to your final solution, and/or a link to AWS console.   </a:t>
            </a:r>
            <a:endParaRPr b="0" lang="es-GT" sz="2000" spc="-1" strike="noStrike">
              <a:solidFill>
                <a:srgbClr val="000000"/>
              </a:solidFill>
              <a:latin typeface="Arial"/>
            </a:endParaRPr>
          </a:p>
          <a:p>
            <a:pPr marL="216000" indent="0">
              <a:lnSpc>
                <a:spcPct val="100000"/>
              </a:lnSpc>
              <a:buNone/>
            </a:pPr>
            <a:endParaRPr b="0" lang="es-GT" sz="20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143000" y="635040"/>
            <a:ext cx="5486040" cy="3085920"/>
          </a:xfrm>
          <a:prstGeom prst="rect">
            <a:avLst/>
          </a:prstGeom>
          <a:ln w="0">
            <a:noFill/>
          </a:ln>
        </p:spPr>
      </p:sp>
      <p:sp>
        <p:nvSpPr>
          <p:cNvPr id="317" name="PlaceHolder 2"/>
          <p:cNvSpPr>
            <a:spLocks noGrp="1"/>
          </p:cNvSpPr>
          <p:nvPr>
            <p:ph type="body"/>
          </p:nvPr>
        </p:nvSpPr>
        <p:spPr>
          <a:xfrm>
            <a:off x="317520" y="3809880"/>
            <a:ext cx="7111800" cy="558756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For the demo, guide the audience through the two to three most important benefits of the solution and how it addresses the requirements.</a:t>
            </a:r>
            <a:endParaRPr b="0" lang="es-GT"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Your demo materials can be screen captures, recordings, a link to your final solution, and/or a link to AWS console.   </a:t>
            </a:r>
            <a:endParaRPr b="0" lang="es-GT" sz="2000" spc="-1" strike="noStrike">
              <a:solidFill>
                <a:srgbClr val="000000"/>
              </a:solidFill>
              <a:latin typeface="Arial"/>
            </a:endParaRPr>
          </a:p>
          <a:p>
            <a:pPr marL="216000" indent="0">
              <a:lnSpc>
                <a:spcPct val="100000"/>
              </a:lnSpc>
              <a:buNone/>
            </a:pPr>
            <a:endParaRPr b="0" lang="es-GT" sz="20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1143000" y="635040"/>
            <a:ext cx="5486040" cy="3085920"/>
          </a:xfrm>
          <a:prstGeom prst="rect">
            <a:avLst/>
          </a:prstGeom>
          <a:ln w="0">
            <a:noFill/>
          </a:ln>
        </p:spPr>
      </p:sp>
      <p:sp>
        <p:nvSpPr>
          <p:cNvPr id="319" name="PlaceHolder 2"/>
          <p:cNvSpPr>
            <a:spLocks noGrp="1"/>
          </p:cNvSpPr>
          <p:nvPr>
            <p:ph type="body"/>
          </p:nvPr>
        </p:nvSpPr>
        <p:spPr>
          <a:xfrm>
            <a:off x="317520" y="3809880"/>
            <a:ext cx="7111800" cy="558756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For the demo, guide the audience through the two to three most important benefits of the solution and how it addresses the requirements.</a:t>
            </a:r>
            <a:endParaRPr b="0" lang="es-GT"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Your demo materials can be screen captures, recordings, a link to your final solution, and/or a link to AWS console.   </a:t>
            </a:r>
            <a:endParaRPr b="0" lang="es-GT" sz="2000" spc="-1" strike="noStrike">
              <a:solidFill>
                <a:srgbClr val="000000"/>
              </a:solidFill>
              <a:latin typeface="Arial"/>
            </a:endParaRPr>
          </a:p>
          <a:p>
            <a:pPr marL="216000" indent="0">
              <a:lnSpc>
                <a:spcPct val="100000"/>
              </a:lnSpc>
              <a:buNone/>
            </a:pPr>
            <a:endParaRPr b="0" lang="es-GT" sz="20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1143000" y="635040"/>
            <a:ext cx="5485680" cy="3085560"/>
          </a:xfrm>
          <a:prstGeom prst="rect">
            <a:avLst/>
          </a:prstGeom>
          <a:ln w="0">
            <a:noFill/>
          </a:ln>
        </p:spPr>
      </p:sp>
      <p:sp>
        <p:nvSpPr>
          <p:cNvPr id="321" name="PlaceHolder 2"/>
          <p:cNvSpPr>
            <a:spLocks noGrp="1"/>
          </p:cNvSpPr>
          <p:nvPr>
            <p:ph type="body"/>
          </p:nvPr>
        </p:nvSpPr>
        <p:spPr>
          <a:xfrm>
            <a:off x="317520" y="3809880"/>
            <a:ext cx="7111440" cy="55872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Describe any challenges that you encountered and how you overcame those challenges.</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Describe any new skills that you learned from this project.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“I learned how to set up auto scaling correctly so my resources were automatically adjusted and allocated at the lowest possible cost.”</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Discuss any future, out-of-scope use cases in the next steps.</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“I would like to scale out the web application so that multiple departments can use it.”</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1143000" y="635040"/>
            <a:ext cx="5485680" cy="3085560"/>
          </a:xfrm>
          <a:prstGeom prst="rect">
            <a:avLst/>
          </a:prstGeom>
          <a:ln w="0">
            <a:noFill/>
          </a:ln>
        </p:spPr>
      </p:sp>
      <p:sp>
        <p:nvSpPr>
          <p:cNvPr id="297" name="PlaceHolder 2"/>
          <p:cNvSpPr>
            <a:spLocks noGrp="1"/>
          </p:cNvSpPr>
          <p:nvPr>
            <p:ph type="body"/>
          </p:nvPr>
        </p:nvSpPr>
        <p:spPr>
          <a:xfrm>
            <a:off x="317520" y="3809880"/>
            <a:ext cx="7111440" cy="55872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Define the problem or opportunity that you are addressing. Include pictures, figures, and statistics to help the audience better conceptualize the problem or opportunity.</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Specify who your users or customers are and what pain points they are experiencing.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“Users complain that the student admissions department website is too slow and isn’t always available.”</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mn-lt"/>
                <a:ea typeface="+mn-ea"/>
              </a:rPr>
              <a:t>Also, list any specific business requirements that you are addressing.</a:t>
            </a:r>
            <a:endParaRPr b="0" lang="es-GT"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mn-lt"/>
                <a:ea typeface="+mn-ea"/>
              </a:rPr>
              <a:t>For example: “Improve the experience for users. The web application can be deployed to the AWS Cloud. The application must be highly available, scalable, load balanced, secure, and performant architecture that can support thousands of users.“</a:t>
            </a:r>
            <a:endParaRPr b="0" lang="es-GT" sz="1200" spc="-1" strike="noStrike">
              <a:solidFill>
                <a:srgbClr val="000000"/>
              </a:solidFill>
              <a:latin typeface="Arial"/>
            </a:endParaRPr>
          </a:p>
          <a:p>
            <a:pPr marL="216000" indent="0">
              <a:lnSpc>
                <a:spcPct val="100000"/>
              </a:lnSpc>
              <a:buNone/>
              <a:tabLst>
                <a:tab algn="l" pos="0"/>
              </a:tabLst>
            </a:pPr>
            <a:endParaRPr b="0" lang="es-GT" sz="12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mn-lt"/>
                <a:ea typeface="+mn-ea"/>
              </a:rPr>
              <a:t>Note: </a:t>
            </a:r>
            <a:endParaRPr b="0" lang="es-GT" sz="12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1200" spc="-1" strike="noStrike">
                <a:solidFill>
                  <a:srgbClr val="000000"/>
                </a:solidFill>
                <a:latin typeface="+mn-lt"/>
                <a:ea typeface="+mn-ea"/>
              </a:rPr>
              <a:t>An above-bar overview succinctly defines the problem and opportunity statement. For example: “Customers with media files, such as retail companies, need an easy and cost-effective way to analyze photos and videos of their inventory.”</a:t>
            </a:r>
            <a:endParaRPr b="0" lang="es-GT" sz="12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1200" spc="-1" strike="noStrike">
                <a:solidFill>
                  <a:srgbClr val="000000"/>
                </a:solidFill>
                <a:latin typeface="+mn-lt"/>
                <a:ea typeface="+mn-ea"/>
              </a:rPr>
              <a:t>A below-bar overview is too verbose, technical, or not specific. For example: “The most common media files are .jpg and .mp4. Companies have media files of their inventory.”</a:t>
            </a:r>
            <a:endParaRPr b="0" lang="es-GT" sz="12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1143000" y="635040"/>
            <a:ext cx="5485680" cy="3085560"/>
          </a:xfrm>
          <a:prstGeom prst="rect">
            <a:avLst/>
          </a:prstGeom>
          <a:ln w="0">
            <a:noFill/>
          </a:ln>
        </p:spPr>
      </p:sp>
      <p:sp>
        <p:nvSpPr>
          <p:cNvPr id="299" name="PlaceHolder 2"/>
          <p:cNvSpPr>
            <a:spLocks noGrp="1"/>
          </p:cNvSpPr>
          <p:nvPr>
            <p:ph type="body"/>
          </p:nvPr>
        </p:nvSpPr>
        <p:spPr>
          <a:xfrm>
            <a:off x="317520" y="3809880"/>
            <a:ext cx="7111440" cy="55872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Define the problem or opportunity that you are addressing. Include pictures, figures, and statistics to help the audience better conceptualize the problem or opportunity.</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Specify who your users or customers are and what pain points they are experiencing.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“Users complain that the student admissions department website is too slow and isn’t always available.”</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mn-lt"/>
                <a:ea typeface="+mn-ea"/>
              </a:rPr>
              <a:t>Also, list any specific business requirements that you are addressing.</a:t>
            </a:r>
            <a:endParaRPr b="0" lang="es-GT"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mn-lt"/>
                <a:ea typeface="+mn-ea"/>
              </a:rPr>
              <a:t>For example: “Improve the experience for users. The web application can be deployed to the AWS Cloud. The application must be highly available, scalable, load balanced, secure, and performant architecture that can support thousands of users.“</a:t>
            </a:r>
            <a:endParaRPr b="0" lang="es-GT" sz="1200" spc="-1" strike="noStrike">
              <a:solidFill>
                <a:srgbClr val="000000"/>
              </a:solidFill>
              <a:latin typeface="Arial"/>
            </a:endParaRPr>
          </a:p>
          <a:p>
            <a:pPr marL="216000" indent="0">
              <a:lnSpc>
                <a:spcPct val="100000"/>
              </a:lnSpc>
              <a:buNone/>
              <a:tabLst>
                <a:tab algn="l" pos="0"/>
              </a:tabLst>
            </a:pPr>
            <a:endParaRPr b="0" lang="es-GT" sz="12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mn-lt"/>
                <a:ea typeface="+mn-ea"/>
              </a:rPr>
              <a:t>Note: </a:t>
            </a:r>
            <a:endParaRPr b="0" lang="es-GT" sz="12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1200" spc="-1" strike="noStrike">
                <a:solidFill>
                  <a:srgbClr val="000000"/>
                </a:solidFill>
                <a:latin typeface="+mn-lt"/>
                <a:ea typeface="+mn-ea"/>
              </a:rPr>
              <a:t>An above-bar overview succinctly defines the problem and opportunity statement. For example: “Customers with media files, such as retail companies, need an easy and cost-effective way to analyze photos and videos of their inventory.”</a:t>
            </a:r>
            <a:endParaRPr b="0" lang="es-GT" sz="12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1200" spc="-1" strike="noStrike">
                <a:solidFill>
                  <a:srgbClr val="000000"/>
                </a:solidFill>
                <a:latin typeface="+mn-lt"/>
                <a:ea typeface="+mn-ea"/>
              </a:rPr>
              <a:t>A below-bar overview is too verbose, technical, or not specific. For example: “The most common media files are .jpg and .mp4. Companies have media files of their inventory.”</a:t>
            </a:r>
            <a:endParaRPr b="0" lang="es-GT" sz="12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1143000" y="635040"/>
            <a:ext cx="5485680" cy="3085560"/>
          </a:xfrm>
          <a:prstGeom prst="rect">
            <a:avLst/>
          </a:prstGeom>
          <a:ln w="0">
            <a:noFill/>
          </a:ln>
        </p:spPr>
      </p:sp>
      <p:sp>
        <p:nvSpPr>
          <p:cNvPr id="301" name="PlaceHolder 2"/>
          <p:cNvSpPr>
            <a:spLocks noGrp="1"/>
          </p:cNvSpPr>
          <p:nvPr>
            <p:ph type="body"/>
          </p:nvPr>
        </p:nvSpPr>
        <p:spPr>
          <a:xfrm>
            <a:off x="317520" y="3809880"/>
            <a:ext cx="7111440" cy="55872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Explain at a high level what you have built.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“I built a web application for a company to host their blog.“</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Talk about why you chose certain parts of the solutions and any tradeoffs that you made. Focus on how you designed the solutions and how you applied the AWS Well-Architected Framework as part of the process (AWS Well-Architected Framework: </a:t>
            </a:r>
            <a:r>
              <a:rPr b="0" lang="en-US" sz="2000" spc="-1" strike="noStrike" u="sng">
                <a:solidFill>
                  <a:srgbClr val="000000"/>
                </a:solidFill>
                <a:uFillTx/>
                <a:latin typeface="Arial"/>
                <a:hlinkClick r:id="rId1"/>
              </a:rPr>
              <a:t>https://docs.aws.amazon.com/wellarchitected/latest/framework/welcome.html</a:t>
            </a:r>
            <a:r>
              <a:rPr b="0" lang="en-US" sz="2000" spc="-1" strike="noStrike">
                <a:solidFill>
                  <a:srgbClr val="000000"/>
                </a:solidFill>
                <a:latin typeface="Arial"/>
              </a:rPr>
              <a:t>).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“I configured load balancers and auto scaling to make the application highly available and reliable.”  </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Include the use cases that you are addressing. Think about who your users are and how they would want to interact with your solution to solve their problem.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“Users can view, upload, edit, and delete blog posts. Administrators can approve blog posts.”</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Talk about the use cases that you addressed as part of the minimum viable product (MVP) that you scoped and built.</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1" lang="en-US" sz="2000" spc="-1" strike="noStrike">
                <a:solidFill>
                  <a:srgbClr val="000000"/>
                </a:solidFill>
                <a:latin typeface="Arial"/>
              </a:rPr>
              <a:t>Note:</a:t>
            </a:r>
            <a:endParaRPr b="0" lang="es-GT" sz="20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2000" spc="-1" strike="noStrike">
                <a:solidFill>
                  <a:srgbClr val="000000"/>
                </a:solidFill>
                <a:latin typeface="Arial"/>
              </a:rPr>
              <a:t>An above-bar description is concise and includes the most important benefits. For example: “The solution allows customers to quickly upload, store, and search large catalogs of images and videos in Amazon S3.”</a:t>
            </a:r>
            <a:endParaRPr b="0" lang="es-GT" sz="20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2000" spc="-1" strike="noStrike">
                <a:solidFill>
                  <a:srgbClr val="000000"/>
                </a:solidFill>
                <a:latin typeface="Arial"/>
              </a:rPr>
              <a:t>A below-bar description is too detailed or not specific. For example: “Our solution analyzes media files.”</a:t>
            </a:r>
            <a:endParaRPr b="0" lang="es-GT"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1143000" y="635040"/>
            <a:ext cx="5485680" cy="3085560"/>
          </a:xfrm>
          <a:prstGeom prst="rect">
            <a:avLst/>
          </a:prstGeom>
          <a:ln w="0">
            <a:noFill/>
          </a:ln>
        </p:spPr>
      </p:sp>
      <p:sp>
        <p:nvSpPr>
          <p:cNvPr id="303" name="PlaceHolder 2"/>
          <p:cNvSpPr>
            <a:spLocks noGrp="1"/>
          </p:cNvSpPr>
          <p:nvPr>
            <p:ph type="body"/>
          </p:nvPr>
        </p:nvSpPr>
        <p:spPr>
          <a:xfrm>
            <a:off x="317520" y="3809880"/>
            <a:ext cx="7111440" cy="55872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Explain at a high level what you have built.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“I built a web application for a company to host their blog.“</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Talk about why you chose certain parts of the solutions and any tradeoffs that you made. Focus on how you designed the solutions and how you applied the AWS Well-Architected Framework as part of the process (AWS Well-Architected Framework: </a:t>
            </a:r>
            <a:r>
              <a:rPr b="0" lang="en-US" sz="2000" spc="-1" strike="noStrike" u="sng">
                <a:solidFill>
                  <a:srgbClr val="000000"/>
                </a:solidFill>
                <a:uFillTx/>
                <a:latin typeface="Arial"/>
                <a:hlinkClick r:id="rId1"/>
              </a:rPr>
              <a:t>https://docs.aws.amazon.com/wellarchitected/latest/framework/welcome.html</a:t>
            </a:r>
            <a:r>
              <a:rPr b="0" lang="en-US" sz="2000" spc="-1" strike="noStrike">
                <a:solidFill>
                  <a:srgbClr val="000000"/>
                </a:solidFill>
                <a:latin typeface="Arial"/>
              </a:rPr>
              <a:t>).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“I configured load balancers and auto scaling to make the application highly available and reliable.”  </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Include the use cases that you are addressing. Think about who your users are and how they would want to interact with your solution to solve their problem.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“Users can view, upload, edit, and delete blog posts. Administrators can approve blog posts.”</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Talk about the use cases that you addressed as part of the minimum viable product (MVP) that you scoped and built.</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1" lang="en-US" sz="2000" spc="-1" strike="noStrike">
                <a:solidFill>
                  <a:srgbClr val="000000"/>
                </a:solidFill>
                <a:latin typeface="Arial"/>
              </a:rPr>
              <a:t>Note:</a:t>
            </a:r>
            <a:endParaRPr b="0" lang="es-GT" sz="20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2000" spc="-1" strike="noStrike">
                <a:solidFill>
                  <a:srgbClr val="000000"/>
                </a:solidFill>
                <a:latin typeface="Arial"/>
              </a:rPr>
              <a:t>An above-bar description is concise and includes the most important benefits. For example: “The solution allows customers to quickly upload, store, and search large catalogs of images and videos in Amazon S3.”</a:t>
            </a:r>
            <a:endParaRPr b="0" lang="es-GT" sz="20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2000" spc="-1" strike="noStrike">
                <a:solidFill>
                  <a:srgbClr val="000000"/>
                </a:solidFill>
                <a:latin typeface="Arial"/>
              </a:rPr>
              <a:t>A below-bar description is too detailed or not specific. For example: “Our solution analyzes media files.”</a:t>
            </a:r>
            <a:endParaRPr b="0" lang="es-GT" sz="20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1143000" y="635040"/>
            <a:ext cx="5485680" cy="3085560"/>
          </a:xfrm>
          <a:prstGeom prst="rect">
            <a:avLst/>
          </a:prstGeom>
          <a:ln w="0">
            <a:noFill/>
          </a:ln>
        </p:spPr>
      </p:sp>
      <p:sp>
        <p:nvSpPr>
          <p:cNvPr id="305" name="PlaceHolder 2"/>
          <p:cNvSpPr>
            <a:spLocks noGrp="1"/>
          </p:cNvSpPr>
          <p:nvPr>
            <p:ph type="body"/>
          </p:nvPr>
        </p:nvSpPr>
        <p:spPr>
          <a:xfrm>
            <a:off x="317520" y="3809880"/>
            <a:ext cx="7111440" cy="55872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Explain at a high level what you have built.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“I built a web application for a company to host their blog.“</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Talk about why you chose certain parts of the solutions and any tradeoffs that you made. Focus on how you designed the solutions and how you applied the AWS Well-Architected Framework as part of the process (AWS Well-Architected Framework: </a:t>
            </a:r>
            <a:r>
              <a:rPr b="0" lang="en-US" sz="2000" spc="-1" strike="noStrike" u="sng">
                <a:solidFill>
                  <a:srgbClr val="000000"/>
                </a:solidFill>
                <a:uFillTx/>
                <a:latin typeface="Arial"/>
                <a:hlinkClick r:id="rId1"/>
              </a:rPr>
              <a:t>https://docs.aws.amazon.com/wellarchitected/latest/framework/welcome.html</a:t>
            </a:r>
            <a:r>
              <a:rPr b="0" lang="en-US" sz="2000" spc="-1" strike="noStrike">
                <a:solidFill>
                  <a:srgbClr val="000000"/>
                </a:solidFill>
                <a:latin typeface="Arial"/>
              </a:rPr>
              <a:t>).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“I configured load balancers and auto scaling to make the application highly available and reliable.”  </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Include the use cases that you are addressing. Think about who your users are and how they would want to interact with your solution to solve their problem. </a:t>
            </a: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example: “Users can view, upload, edit, and delete blog posts. Administrators can approve blog posts.”</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Talk about the use cases that you addressed as part of the minimum viable product (MVP) that you scoped and built.</a:t>
            </a:r>
            <a:endParaRPr b="0" lang="es-GT" sz="2000" spc="-1" strike="noStrike">
              <a:solidFill>
                <a:srgbClr val="000000"/>
              </a:solidFill>
              <a:latin typeface="Arial"/>
            </a:endParaRPr>
          </a:p>
          <a:p>
            <a:pPr marL="216000" indent="0">
              <a:lnSpc>
                <a:spcPct val="100000"/>
              </a:lnSpc>
              <a:buNone/>
              <a:tabLst>
                <a:tab algn="l" pos="0"/>
              </a:tabLst>
            </a:pPr>
            <a:endParaRPr b="0" lang="es-GT" sz="2000" spc="-1" strike="noStrike">
              <a:solidFill>
                <a:srgbClr val="000000"/>
              </a:solidFill>
              <a:latin typeface="Arial"/>
            </a:endParaRPr>
          </a:p>
          <a:p>
            <a:pPr marL="216000" indent="0">
              <a:lnSpc>
                <a:spcPct val="100000"/>
              </a:lnSpc>
              <a:buNone/>
              <a:tabLst>
                <a:tab algn="l" pos="0"/>
              </a:tabLst>
            </a:pPr>
            <a:r>
              <a:rPr b="1" lang="en-US" sz="2000" spc="-1" strike="noStrike">
                <a:solidFill>
                  <a:srgbClr val="000000"/>
                </a:solidFill>
                <a:latin typeface="Arial"/>
              </a:rPr>
              <a:t>Note:</a:t>
            </a:r>
            <a:endParaRPr b="0" lang="es-GT" sz="20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2000" spc="-1" strike="noStrike">
                <a:solidFill>
                  <a:srgbClr val="000000"/>
                </a:solidFill>
                <a:latin typeface="Arial"/>
              </a:rPr>
              <a:t>An above-bar description is concise and includes the most important benefits. For example: “The solution allows customers to quickly upload, store, and search large catalogs of images and videos in Amazon S3.”</a:t>
            </a:r>
            <a:endParaRPr b="0" lang="es-GT" sz="20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2000" spc="-1" strike="noStrike">
                <a:solidFill>
                  <a:srgbClr val="000000"/>
                </a:solidFill>
                <a:latin typeface="Arial"/>
              </a:rPr>
              <a:t>A below-bar description is too detailed or not specific. For example: “Our solution analyzes media files.”</a:t>
            </a:r>
            <a:endParaRPr b="0" lang="es-GT"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1143000" y="635040"/>
            <a:ext cx="5485680" cy="3085560"/>
          </a:xfrm>
          <a:prstGeom prst="rect">
            <a:avLst/>
          </a:prstGeom>
          <a:ln w="0">
            <a:noFill/>
          </a:ln>
        </p:spPr>
      </p:sp>
      <p:sp>
        <p:nvSpPr>
          <p:cNvPr id="307" name="PlaceHolder 2"/>
          <p:cNvSpPr>
            <a:spLocks noGrp="1"/>
          </p:cNvSpPr>
          <p:nvPr>
            <p:ph type="body"/>
          </p:nvPr>
        </p:nvSpPr>
        <p:spPr>
          <a:xfrm>
            <a:off x="317520" y="3809880"/>
            <a:ext cx="7111440" cy="55872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Use the following resources to create a diagram of your application architecture:</a:t>
            </a:r>
            <a:endParaRPr b="0" lang="es-GT" sz="20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2000" spc="-1" strike="noStrike">
                <a:solidFill>
                  <a:srgbClr val="000000"/>
                </a:solidFill>
                <a:latin typeface="Arial"/>
              </a:rPr>
              <a:t>AWS Architecture Icons at </a:t>
            </a:r>
            <a:r>
              <a:rPr b="0" lang="en-US" sz="2000" spc="-1" strike="noStrike" u="sng">
                <a:solidFill>
                  <a:srgbClr val="000000"/>
                </a:solidFill>
                <a:uFillTx/>
                <a:latin typeface="Arial"/>
                <a:hlinkClick r:id="rId1"/>
              </a:rPr>
              <a:t>https://aws.amazon.com/architecture/icons</a:t>
            </a:r>
            <a:r>
              <a:rPr b="0" lang="en-US" sz="2000" spc="-1" strike="noStrike">
                <a:solidFill>
                  <a:srgbClr val="000000"/>
                </a:solidFill>
                <a:latin typeface="Arial"/>
              </a:rPr>
              <a:t>. This page includes diagram assets as well as links to drawing and diagramming tools that you can use.</a:t>
            </a:r>
            <a:endParaRPr b="0" lang="es-GT" sz="2000" spc="-1" strike="noStrike">
              <a:solidFill>
                <a:srgbClr val="000000"/>
              </a:solidFill>
              <a:latin typeface="Arial"/>
            </a:endParaRPr>
          </a:p>
          <a:p>
            <a:pPr marL="171360" indent="-171360">
              <a:lnSpc>
                <a:spcPct val="100000"/>
              </a:lnSpc>
              <a:buClr>
                <a:srgbClr val="000000"/>
              </a:buClr>
              <a:buFont typeface="Arial"/>
              <a:buChar char="•"/>
              <a:tabLst>
                <a:tab algn="l" pos="0"/>
              </a:tabLst>
            </a:pPr>
            <a:r>
              <a:rPr b="0" lang="en-US" sz="2000" spc="-1" strike="noStrike">
                <a:solidFill>
                  <a:srgbClr val="000000"/>
                </a:solidFill>
                <a:latin typeface="Arial"/>
              </a:rPr>
              <a:t>As you walk through the architecture, make sure that you relate back to the business requirements and the AWS Well-Architected Framework (</a:t>
            </a:r>
            <a:r>
              <a:rPr b="0" lang="en-US" sz="2000" spc="-1" strike="noStrike" u="sng">
                <a:solidFill>
                  <a:srgbClr val="000000"/>
                </a:solidFill>
                <a:uFillTx/>
                <a:latin typeface="Arial"/>
                <a:hlinkClick r:id="rId2"/>
              </a:rPr>
              <a:t>https://docs.aws.amazon.com/wellarchitected/latest/framework/welcome.html</a:t>
            </a:r>
            <a:r>
              <a:rPr b="0" lang="en-US" sz="2000" spc="-1" strike="noStrike">
                <a:solidFill>
                  <a:srgbClr val="000000"/>
                </a:solidFill>
                <a:latin typeface="Arial"/>
              </a:rPr>
              <a:t>).</a:t>
            </a:r>
            <a:endParaRPr b="0" lang="es-GT" sz="2000" spc="-1" strike="noStrike">
              <a:solidFill>
                <a:srgbClr val="000000"/>
              </a:solidFill>
              <a:latin typeface="Arial"/>
            </a:endParaRPr>
          </a:p>
          <a:p>
            <a:pPr indent="0">
              <a:lnSpc>
                <a:spcPct val="100000"/>
              </a:lnSpc>
              <a:buNone/>
              <a:tabLst>
                <a:tab algn="l" pos="0"/>
              </a:tabLst>
            </a:pPr>
            <a:endParaRPr b="0" lang="es-GT" sz="2000" spc="-1" strike="noStrike">
              <a:solidFill>
                <a:srgbClr val="000000"/>
              </a:solidFill>
              <a:latin typeface="Arial"/>
            </a:endParaRPr>
          </a:p>
          <a:p>
            <a:pPr indent="0">
              <a:lnSpc>
                <a:spcPct val="100000"/>
              </a:lnSpc>
              <a:buNone/>
              <a:tabLst>
                <a:tab algn="l" pos="0"/>
              </a:tabLst>
            </a:pPr>
            <a:r>
              <a:rPr b="0" lang="en-US" sz="2000" spc="-1" strike="noStrike">
                <a:solidFill>
                  <a:srgbClr val="000000"/>
                </a:solidFill>
                <a:latin typeface="Arial"/>
              </a:rPr>
              <a:t>You can also go more in depth about the design considerations and trade-offs that you made.</a:t>
            </a:r>
            <a:endParaRPr b="0" lang="es-GT"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1143000" y="635040"/>
            <a:ext cx="5486040" cy="3085920"/>
          </a:xfrm>
          <a:prstGeom prst="rect">
            <a:avLst/>
          </a:prstGeom>
          <a:ln w="0">
            <a:noFill/>
          </a:ln>
        </p:spPr>
      </p:sp>
      <p:sp>
        <p:nvSpPr>
          <p:cNvPr id="309" name="PlaceHolder 2"/>
          <p:cNvSpPr>
            <a:spLocks noGrp="1"/>
          </p:cNvSpPr>
          <p:nvPr>
            <p:ph type="body"/>
          </p:nvPr>
        </p:nvSpPr>
        <p:spPr>
          <a:xfrm>
            <a:off x="317520" y="3809880"/>
            <a:ext cx="7111800" cy="558756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For the demo, guide the audience through the two to three most important benefits of the solution and how it addresses the requirements.</a:t>
            </a:r>
            <a:endParaRPr b="0" lang="es-GT"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Your demo materials can be screen captures, recordings, a link to your final solution, and/or a link to AWS console.   </a:t>
            </a:r>
            <a:endParaRPr b="0" lang="es-GT" sz="2000" spc="-1" strike="noStrike">
              <a:solidFill>
                <a:srgbClr val="000000"/>
              </a:solidFill>
              <a:latin typeface="Arial"/>
            </a:endParaRPr>
          </a:p>
          <a:p>
            <a:pPr marL="216000" indent="0">
              <a:lnSpc>
                <a:spcPct val="100000"/>
              </a:lnSpc>
              <a:buNone/>
            </a:pPr>
            <a:endParaRPr b="0" lang="es-GT"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1143000" y="635040"/>
            <a:ext cx="5486040" cy="3085920"/>
          </a:xfrm>
          <a:prstGeom prst="rect">
            <a:avLst/>
          </a:prstGeom>
          <a:ln w="0">
            <a:noFill/>
          </a:ln>
        </p:spPr>
      </p:sp>
      <p:sp>
        <p:nvSpPr>
          <p:cNvPr id="311" name="PlaceHolder 2"/>
          <p:cNvSpPr>
            <a:spLocks noGrp="1"/>
          </p:cNvSpPr>
          <p:nvPr>
            <p:ph type="body"/>
          </p:nvPr>
        </p:nvSpPr>
        <p:spPr>
          <a:xfrm>
            <a:off x="317520" y="3809880"/>
            <a:ext cx="7111800" cy="558756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For the demo, guide the audience through the two to three most important benefits of the solution and how it addresses the requirements.</a:t>
            </a:r>
            <a:endParaRPr b="0" lang="es-GT"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Your demo materials can be screen captures, recordings, a link to your final solution, and/or a link to AWS console.   </a:t>
            </a:r>
            <a:endParaRPr b="0" lang="es-GT" sz="2000" spc="-1" strike="noStrike">
              <a:solidFill>
                <a:srgbClr val="000000"/>
              </a:solidFill>
              <a:latin typeface="Arial"/>
            </a:endParaRPr>
          </a:p>
          <a:p>
            <a:pPr marL="216000" indent="0">
              <a:lnSpc>
                <a:spcPct val="100000"/>
              </a:lnSpc>
              <a:buNone/>
            </a:pPr>
            <a:endParaRPr b="0" lang="es-GT"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304F9DD0-76E9-4226-AB43-5999501D98BD}"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1"/>
          </p:nvPr>
        </p:nvSpPr>
        <p:spPr/>
        <p:txBody>
          <a:bodyPr/>
          <a:p>
            <a:fld id="{F488F469-49EB-494A-8EF5-3D1949C37DEB}"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7" name="PlaceHolder 6"/>
          <p:cNvSpPr>
            <a:spLocks noGrp="1"/>
          </p:cNvSpPr>
          <p:nvPr>
            <p:ph type="sldNum" idx="1"/>
          </p:nvPr>
        </p:nvSpPr>
        <p:spPr/>
        <p:txBody>
          <a:bodyPr/>
          <a:p>
            <a:fld id="{DF3333E5-4AD9-4D4B-951B-7CAC4176C610}"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9" name="PlaceHolder 8"/>
          <p:cNvSpPr>
            <a:spLocks noGrp="1"/>
          </p:cNvSpPr>
          <p:nvPr>
            <p:ph type="sldNum" idx="1"/>
          </p:nvPr>
        </p:nvSpPr>
        <p:spPr/>
        <p:txBody>
          <a:bodyPr/>
          <a:p>
            <a:fld id="{5B32B7E1-25B6-4F39-A9B8-27EA005DDF9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FB16A91C-FA16-4AB0-80F4-C581C81E06F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GT" sz="3200" spc="-1" strike="noStrike">
              <a:solidFill>
                <a:srgbClr val="000000"/>
              </a:solidFill>
              <a:latin typeface="Arial"/>
            </a:endParaRPr>
          </a:p>
        </p:txBody>
      </p:sp>
      <p:sp>
        <p:nvSpPr>
          <p:cNvPr id="4" name="PlaceHolder 3"/>
          <p:cNvSpPr>
            <a:spLocks noGrp="1"/>
          </p:cNvSpPr>
          <p:nvPr>
            <p:ph type="sldNum" idx="2"/>
          </p:nvPr>
        </p:nvSpPr>
        <p:spPr/>
        <p:txBody>
          <a:bodyPr/>
          <a:p>
            <a:fld id="{5B178ADA-37A5-490D-A721-6CEFF2371D2B}"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4" name="PlaceHolder 3"/>
          <p:cNvSpPr>
            <a:spLocks noGrp="1"/>
          </p:cNvSpPr>
          <p:nvPr>
            <p:ph type="sldNum" idx="2"/>
          </p:nvPr>
        </p:nvSpPr>
        <p:spPr/>
        <p:txBody>
          <a:bodyPr/>
          <a:p>
            <a:fld id="{78CDEF69-2445-4C13-89A7-15C2E0C6CBE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2"/>
          </p:nvPr>
        </p:nvSpPr>
        <p:spPr/>
        <p:txBody>
          <a:bodyPr/>
          <a:p>
            <a:fld id="{FB0327C1-9C3A-4ACF-8C04-F65102844BA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3" name="PlaceHolder 2"/>
          <p:cNvSpPr>
            <a:spLocks noGrp="1"/>
          </p:cNvSpPr>
          <p:nvPr>
            <p:ph type="sldNum" idx="2"/>
          </p:nvPr>
        </p:nvSpPr>
        <p:spPr/>
        <p:txBody>
          <a:bodyPr/>
          <a:p>
            <a:fld id="{98A9E9FF-A6DA-472B-8512-70823A171CAB}"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s-GT" sz="3200" spc="-1" strike="noStrike">
              <a:solidFill>
                <a:srgbClr val="000000"/>
              </a:solidFill>
              <a:latin typeface="Arial"/>
            </a:endParaRPr>
          </a:p>
        </p:txBody>
      </p:sp>
      <p:sp>
        <p:nvSpPr>
          <p:cNvPr id="3" name="PlaceHolder 2"/>
          <p:cNvSpPr>
            <a:spLocks noGrp="1"/>
          </p:cNvSpPr>
          <p:nvPr>
            <p:ph type="sldNum" idx="2"/>
          </p:nvPr>
        </p:nvSpPr>
        <p:spPr/>
        <p:txBody>
          <a:bodyPr/>
          <a:p>
            <a:fld id="{F7F219FE-233C-43D4-A93C-75F6CD3B5D0E}"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2"/>
          </p:nvPr>
        </p:nvSpPr>
        <p:spPr/>
        <p:txBody>
          <a:bodyPr/>
          <a:p>
            <a:fld id="{1925FBC8-06DC-4E7B-97CA-FE8194C95F66}"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GT" sz="3200" spc="-1" strike="noStrike">
              <a:solidFill>
                <a:srgbClr val="000000"/>
              </a:solidFill>
              <a:latin typeface="Arial"/>
            </a:endParaRPr>
          </a:p>
        </p:txBody>
      </p:sp>
      <p:sp>
        <p:nvSpPr>
          <p:cNvPr id="4" name="PlaceHolder 3"/>
          <p:cNvSpPr>
            <a:spLocks noGrp="1"/>
          </p:cNvSpPr>
          <p:nvPr>
            <p:ph type="sldNum" idx="1"/>
          </p:nvPr>
        </p:nvSpPr>
        <p:spPr/>
        <p:txBody>
          <a:bodyPr/>
          <a:p>
            <a:fld id="{29052570-7633-4826-A14C-233A093D9362}"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2"/>
          </p:nvPr>
        </p:nvSpPr>
        <p:spPr/>
        <p:txBody>
          <a:bodyPr/>
          <a:p>
            <a:fld id="{686A4ED2-8DFC-4D11-A5A3-7F0BD218065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2"/>
          </p:nvPr>
        </p:nvSpPr>
        <p:spPr/>
        <p:txBody>
          <a:bodyPr/>
          <a:p>
            <a:fld id="{F815A068-DEEE-4376-BCB4-4AB68EA3C21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2"/>
          </p:nvPr>
        </p:nvSpPr>
        <p:spPr/>
        <p:txBody>
          <a:bodyPr/>
          <a:p>
            <a:fld id="{E8F7B06A-4A78-4E14-8865-91371EE9AC3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7" name="PlaceHolder 6"/>
          <p:cNvSpPr>
            <a:spLocks noGrp="1"/>
          </p:cNvSpPr>
          <p:nvPr>
            <p:ph type="sldNum" idx="2"/>
          </p:nvPr>
        </p:nvSpPr>
        <p:spPr/>
        <p:txBody>
          <a:bodyPr/>
          <a:p>
            <a:fld id="{182E1AC4-12AA-4C42-9A44-0FD3FC52E606}"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9" name="PlaceHolder 8"/>
          <p:cNvSpPr>
            <a:spLocks noGrp="1"/>
          </p:cNvSpPr>
          <p:nvPr>
            <p:ph type="sldNum" idx="2"/>
          </p:nvPr>
        </p:nvSpPr>
        <p:spPr/>
        <p:txBody>
          <a:bodyPr/>
          <a:p>
            <a:fld id="{B65F9847-F755-4C6A-BA08-551A7288FD22}"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4D6E0052-D35F-4741-A215-CA95B2039646}"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GT" sz="3200" spc="-1" strike="noStrike">
              <a:solidFill>
                <a:srgbClr val="000000"/>
              </a:solidFill>
              <a:latin typeface="Arial"/>
            </a:endParaRPr>
          </a:p>
        </p:txBody>
      </p:sp>
      <p:sp>
        <p:nvSpPr>
          <p:cNvPr id="4" name="PlaceHolder 3"/>
          <p:cNvSpPr>
            <a:spLocks noGrp="1"/>
          </p:cNvSpPr>
          <p:nvPr>
            <p:ph type="sldNum" idx="3"/>
          </p:nvPr>
        </p:nvSpPr>
        <p:spPr/>
        <p:txBody>
          <a:bodyPr/>
          <a:p>
            <a:fld id="{194542E9-CE8C-4BC3-A4AD-07A1CCF059C3}"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4" name="PlaceHolder 3"/>
          <p:cNvSpPr>
            <a:spLocks noGrp="1"/>
          </p:cNvSpPr>
          <p:nvPr>
            <p:ph type="sldNum" idx="3"/>
          </p:nvPr>
        </p:nvSpPr>
        <p:spPr/>
        <p:txBody>
          <a:bodyPr/>
          <a:p>
            <a:fld id="{0E685B42-7495-4236-BAE6-9B2E4627A1CD}"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3"/>
          </p:nvPr>
        </p:nvSpPr>
        <p:spPr/>
        <p:txBody>
          <a:bodyPr/>
          <a:p>
            <a:fld id="{48750A31-FBBB-41F2-9002-380D2DA77C70}"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3" name="PlaceHolder 2"/>
          <p:cNvSpPr>
            <a:spLocks noGrp="1"/>
          </p:cNvSpPr>
          <p:nvPr>
            <p:ph type="sldNum" idx="3"/>
          </p:nvPr>
        </p:nvSpPr>
        <p:spPr/>
        <p:txBody>
          <a:bodyPr/>
          <a:p>
            <a:fld id="{7ADD4FE5-3465-4F65-BFD5-441598D18F3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4" name="PlaceHolder 3"/>
          <p:cNvSpPr>
            <a:spLocks noGrp="1"/>
          </p:cNvSpPr>
          <p:nvPr>
            <p:ph type="sldNum" idx="1"/>
          </p:nvPr>
        </p:nvSpPr>
        <p:spPr/>
        <p:txBody>
          <a:bodyPr/>
          <a:p>
            <a:fld id="{7C00979A-86B6-4253-A65E-AEB790366C51}"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s-GT" sz="3200" spc="-1" strike="noStrike">
              <a:solidFill>
                <a:srgbClr val="000000"/>
              </a:solidFill>
              <a:latin typeface="Arial"/>
            </a:endParaRPr>
          </a:p>
        </p:txBody>
      </p:sp>
      <p:sp>
        <p:nvSpPr>
          <p:cNvPr id="3" name="PlaceHolder 2"/>
          <p:cNvSpPr>
            <a:spLocks noGrp="1"/>
          </p:cNvSpPr>
          <p:nvPr>
            <p:ph type="sldNum" idx="3"/>
          </p:nvPr>
        </p:nvSpPr>
        <p:spPr/>
        <p:txBody>
          <a:bodyPr/>
          <a:p>
            <a:fld id="{1B43B42A-98CF-4735-9688-15C15E57D056}"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0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3"/>
          </p:nvPr>
        </p:nvSpPr>
        <p:spPr/>
        <p:txBody>
          <a:bodyPr/>
          <a:p>
            <a:fld id="{E4D33476-A9D8-4E6C-86AC-69FB5FA818FF}"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0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3"/>
          </p:nvPr>
        </p:nvSpPr>
        <p:spPr/>
        <p:txBody>
          <a:bodyPr/>
          <a:p>
            <a:fld id="{632C4625-E2C9-4284-9AAB-8F23D0C9E8AB}"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1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3"/>
          </p:nvPr>
        </p:nvSpPr>
        <p:spPr/>
        <p:txBody>
          <a:bodyPr/>
          <a:p>
            <a:fld id="{57342723-5413-4620-9AC5-E766FE4EEC99}"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1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1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3"/>
          </p:nvPr>
        </p:nvSpPr>
        <p:spPr/>
        <p:txBody>
          <a:bodyPr/>
          <a:p>
            <a:fld id="{D5060D15-C906-4DFB-AEA7-5A0D1F98231D}"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1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7" name="PlaceHolder 6"/>
          <p:cNvSpPr>
            <a:spLocks noGrp="1"/>
          </p:cNvSpPr>
          <p:nvPr>
            <p:ph type="sldNum" idx="3"/>
          </p:nvPr>
        </p:nvSpPr>
        <p:spPr/>
        <p:txBody>
          <a:bodyPr/>
          <a:p>
            <a:fld id="{51F864DA-F6C5-4A25-B3FD-49BA3611CDBB}"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2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2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2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2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2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2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9" name="PlaceHolder 8"/>
          <p:cNvSpPr>
            <a:spLocks noGrp="1"/>
          </p:cNvSpPr>
          <p:nvPr>
            <p:ph type="sldNum" idx="3"/>
          </p:nvPr>
        </p:nvSpPr>
        <p:spPr/>
        <p:txBody>
          <a:bodyPr/>
          <a:p>
            <a:fld id="{36FA13AE-CB91-4153-A0D5-124FA63ED3D8}"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84BC2B29-ED0C-46C8-A9CB-9426A1768180}"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3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GT" sz="3200" spc="-1" strike="noStrike">
              <a:solidFill>
                <a:srgbClr val="000000"/>
              </a:solidFill>
              <a:latin typeface="Arial"/>
            </a:endParaRPr>
          </a:p>
        </p:txBody>
      </p:sp>
      <p:sp>
        <p:nvSpPr>
          <p:cNvPr id="4" name="PlaceHolder 3"/>
          <p:cNvSpPr>
            <a:spLocks noGrp="1"/>
          </p:cNvSpPr>
          <p:nvPr>
            <p:ph type="sldNum" idx="4"/>
          </p:nvPr>
        </p:nvSpPr>
        <p:spPr/>
        <p:txBody>
          <a:bodyPr/>
          <a:p>
            <a:fld id="{182248E3-1AF7-41DB-ADBF-69372E898915}"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3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4" name="PlaceHolder 3"/>
          <p:cNvSpPr>
            <a:spLocks noGrp="1"/>
          </p:cNvSpPr>
          <p:nvPr>
            <p:ph type="sldNum" idx="4"/>
          </p:nvPr>
        </p:nvSpPr>
        <p:spPr/>
        <p:txBody>
          <a:bodyPr/>
          <a:p>
            <a:fld id="{F7391395-F9F1-4CE9-9F42-104CD6B6090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1"/>
          </p:nvPr>
        </p:nvSpPr>
        <p:spPr/>
        <p:txBody>
          <a:bodyPr/>
          <a:p>
            <a:fld id="{822415A4-28F7-4BC4-976F-84087A8BE2CE}"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3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3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4"/>
          </p:nvPr>
        </p:nvSpPr>
        <p:spPr/>
        <p:txBody>
          <a:bodyPr/>
          <a:p>
            <a:fld id="{3F023789-8A12-4EA0-8C0A-6EB54E62A77D}"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3" name="PlaceHolder 2"/>
          <p:cNvSpPr>
            <a:spLocks noGrp="1"/>
          </p:cNvSpPr>
          <p:nvPr>
            <p:ph type="sldNum" idx="4"/>
          </p:nvPr>
        </p:nvSpPr>
        <p:spPr/>
        <p:txBody>
          <a:bodyPr/>
          <a:p>
            <a:fld id="{2F9AF965-9C31-4E03-8187-E9860DFF70D3}"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s-GT" sz="3200" spc="-1" strike="noStrike">
              <a:solidFill>
                <a:srgbClr val="000000"/>
              </a:solidFill>
              <a:latin typeface="Arial"/>
            </a:endParaRPr>
          </a:p>
        </p:txBody>
      </p:sp>
      <p:sp>
        <p:nvSpPr>
          <p:cNvPr id="3" name="PlaceHolder 2"/>
          <p:cNvSpPr>
            <a:spLocks noGrp="1"/>
          </p:cNvSpPr>
          <p:nvPr>
            <p:ph type="sldNum" idx="4"/>
          </p:nvPr>
        </p:nvSpPr>
        <p:spPr/>
        <p:txBody>
          <a:bodyPr/>
          <a:p>
            <a:fld id="{B09A73EE-5535-49D3-A6B6-C81F105B9962}"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4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4"/>
          </p:nvPr>
        </p:nvSpPr>
        <p:spPr/>
        <p:txBody>
          <a:bodyPr/>
          <a:p>
            <a:fld id="{7C07A395-7B60-4F26-AA8A-7BCFD41F75A8}"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4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4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4"/>
          </p:nvPr>
        </p:nvSpPr>
        <p:spPr/>
        <p:txBody>
          <a:bodyPr/>
          <a:p>
            <a:fld id="{7D598BEE-D450-47C1-87D0-3CEA73AD66B5}"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5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4"/>
          </p:nvPr>
        </p:nvSpPr>
        <p:spPr/>
        <p:txBody>
          <a:bodyPr/>
          <a:p>
            <a:fld id="{B5FC8823-7152-4209-8211-6AFCEA84E769}"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5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5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4"/>
          </p:nvPr>
        </p:nvSpPr>
        <p:spPr/>
        <p:txBody>
          <a:bodyPr/>
          <a:p>
            <a:fld id="{F25D2B1A-E086-4C66-B78E-843FF49C22A1}"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5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6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7" name="PlaceHolder 6"/>
          <p:cNvSpPr>
            <a:spLocks noGrp="1"/>
          </p:cNvSpPr>
          <p:nvPr>
            <p:ph type="sldNum" idx="4"/>
          </p:nvPr>
        </p:nvSpPr>
        <p:spPr/>
        <p:txBody>
          <a:bodyPr/>
          <a:p>
            <a:fld id="{D7027ED9-1E03-4A2A-B5AA-3EA3DDF37E66}"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6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6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6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6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6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6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9" name="PlaceHolder 8"/>
          <p:cNvSpPr>
            <a:spLocks noGrp="1"/>
          </p:cNvSpPr>
          <p:nvPr>
            <p:ph type="sldNum" idx="4"/>
          </p:nvPr>
        </p:nvSpPr>
        <p:spPr/>
        <p:txBody>
          <a:bodyPr/>
          <a:p>
            <a:fld id="{9D3A7909-6A00-438D-975A-FF5097EE7247}"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F5D8C60D-B08F-4963-BFD1-5E13126DC6C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3" name="PlaceHolder 2"/>
          <p:cNvSpPr>
            <a:spLocks noGrp="1"/>
          </p:cNvSpPr>
          <p:nvPr>
            <p:ph type="sldNum" idx="1"/>
          </p:nvPr>
        </p:nvSpPr>
        <p:spPr/>
        <p:txBody>
          <a:bodyPr/>
          <a:p>
            <a:fld id="{BD24BCA0-F8CD-4CF5-A46D-D3258D2413C6}"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7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GT" sz="3200" spc="-1" strike="noStrike">
              <a:solidFill>
                <a:srgbClr val="000000"/>
              </a:solidFill>
              <a:latin typeface="Arial"/>
            </a:endParaRPr>
          </a:p>
        </p:txBody>
      </p:sp>
      <p:sp>
        <p:nvSpPr>
          <p:cNvPr id="4" name="PlaceHolder 3"/>
          <p:cNvSpPr>
            <a:spLocks noGrp="1"/>
          </p:cNvSpPr>
          <p:nvPr>
            <p:ph type="sldNum" idx="5"/>
          </p:nvPr>
        </p:nvSpPr>
        <p:spPr/>
        <p:txBody>
          <a:bodyPr/>
          <a:p>
            <a:fld id="{2B60FB1D-E345-41AE-A6BA-74165A676EA1}"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7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4" name="PlaceHolder 3"/>
          <p:cNvSpPr>
            <a:spLocks noGrp="1"/>
          </p:cNvSpPr>
          <p:nvPr>
            <p:ph type="sldNum" idx="5"/>
          </p:nvPr>
        </p:nvSpPr>
        <p:spPr/>
        <p:txBody>
          <a:bodyPr/>
          <a:p>
            <a:fld id="{381AB2EF-158A-4BA1-93DB-728559171C94}"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7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8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5"/>
          </p:nvPr>
        </p:nvSpPr>
        <p:spPr/>
        <p:txBody>
          <a:bodyPr/>
          <a:p>
            <a:fld id="{5DC20FB2-9B63-4C96-A58E-8F83E8AD8AD0}"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3" name="PlaceHolder 2"/>
          <p:cNvSpPr>
            <a:spLocks noGrp="1"/>
          </p:cNvSpPr>
          <p:nvPr>
            <p:ph type="sldNum" idx="5"/>
          </p:nvPr>
        </p:nvSpPr>
        <p:spPr/>
        <p:txBody>
          <a:bodyPr/>
          <a:p>
            <a:fld id="{6F306C43-E096-4ABA-BB7E-253F19F8558A}"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s-GT" sz="3200" spc="-1" strike="noStrike">
              <a:solidFill>
                <a:srgbClr val="000000"/>
              </a:solidFill>
              <a:latin typeface="Arial"/>
            </a:endParaRPr>
          </a:p>
        </p:txBody>
      </p:sp>
      <p:sp>
        <p:nvSpPr>
          <p:cNvPr id="3" name="PlaceHolder 2"/>
          <p:cNvSpPr>
            <a:spLocks noGrp="1"/>
          </p:cNvSpPr>
          <p:nvPr>
            <p:ph type="sldNum" idx="5"/>
          </p:nvPr>
        </p:nvSpPr>
        <p:spPr/>
        <p:txBody>
          <a:bodyPr/>
          <a:p>
            <a:fld id="{A63BA7A5-4A52-41DF-B9B9-DFEA8CE35AF2}"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8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5"/>
          </p:nvPr>
        </p:nvSpPr>
        <p:spPr/>
        <p:txBody>
          <a:bodyPr/>
          <a:p>
            <a:fld id="{20C956EE-0F8E-435D-964F-2CC27FACFE7D}"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8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8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9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5"/>
          </p:nvPr>
        </p:nvSpPr>
        <p:spPr/>
        <p:txBody>
          <a:bodyPr/>
          <a:p>
            <a:fld id="{6D476D5E-46DE-4E06-B119-6736B648A415}"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9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5"/>
          </p:nvPr>
        </p:nvSpPr>
        <p:spPr/>
        <p:txBody>
          <a:bodyPr/>
          <a:p>
            <a:fld id="{93E726E0-2AFB-4A9B-82CB-BA215A47DD48}"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9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9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5"/>
          </p:nvPr>
        </p:nvSpPr>
        <p:spPr/>
        <p:txBody>
          <a:bodyPr/>
          <a:p>
            <a:fld id="{36A049DF-90B1-427C-A6AC-59C1F784F96B}"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0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0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7" name="PlaceHolder 6"/>
          <p:cNvSpPr>
            <a:spLocks noGrp="1"/>
          </p:cNvSpPr>
          <p:nvPr>
            <p:ph type="sldNum" idx="5"/>
          </p:nvPr>
        </p:nvSpPr>
        <p:spPr/>
        <p:txBody>
          <a:bodyPr/>
          <a:p>
            <a:fld id="{8E6EF442-32B3-4075-A18E-84C1E7371FF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s-GT" sz="3200" spc="-1" strike="noStrike">
              <a:solidFill>
                <a:srgbClr val="000000"/>
              </a:solidFill>
              <a:latin typeface="Arial"/>
            </a:endParaRPr>
          </a:p>
        </p:txBody>
      </p:sp>
      <p:sp>
        <p:nvSpPr>
          <p:cNvPr id="3" name="PlaceHolder 2"/>
          <p:cNvSpPr>
            <a:spLocks noGrp="1"/>
          </p:cNvSpPr>
          <p:nvPr>
            <p:ph type="sldNum" idx="1"/>
          </p:nvPr>
        </p:nvSpPr>
        <p:spPr/>
        <p:txBody>
          <a:bodyPr/>
          <a:p>
            <a:fld id="{BEC6D4E4-CF0B-43D9-B868-FAB708D2B02B}"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0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0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0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0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0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0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9" name="PlaceHolder 8"/>
          <p:cNvSpPr>
            <a:spLocks noGrp="1"/>
          </p:cNvSpPr>
          <p:nvPr>
            <p:ph type="sldNum" idx="5"/>
          </p:nvPr>
        </p:nvSpPr>
        <p:spPr/>
        <p:txBody>
          <a:bodyPr/>
          <a:p>
            <a:fld id="{220F6102-EA7A-4726-9CE1-9E209F342BD3}"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463E0B71-F5B1-467B-B640-8FE6CD36892F}"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1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GT" sz="3200" spc="-1" strike="noStrike">
              <a:solidFill>
                <a:srgbClr val="000000"/>
              </a:solidFill>
              <a:latin typeface="Arial"/>
            </a:endParaRPr>
          </a:p>
        </p:txBody>
      </p:sp>
      <p:sp>
        <p:nvSpPr>
          <p:cNvPr id="4" name="PlaceHolder 3"/>
          <p:cNvSpPr>
            <a:spLocks noGrp="1"/>
          </p:cNvSpPr>
          <p:nvPr>
            <p:ph type="sldNum" idx="6"/>
          </p:nvPr>
        </p:nvSpPr>
        <p:spPr/>
        <p:txBody>
          <a:bodyPr/>
          <a:p>
            <a:fld id="{DF66097B-F8FF-467D-9AE2-2C80A1583AB1}"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4" name="PlaceHolder 3"/>
          <p:cNvSpPr>
            <a:spLocks noGrp="1"/>
          </p:cNvSpPr>
          <p:nvPr>
            <p:ph type="sldNum" idx="6"/>
          </p:nvPr>
        </p:nvSpPr>
        <p:spPr/>
        <p:txBody>
          <a:bodyPr/>
          <a:p>
            <a:fld id="{BF18094A-3AB8-47D6-8DC6-249862996968}"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6"/>
          </p:nvPr>
        </p:nvSpPr>
        <p:spPr/>
        <p:txBody>
          <a:bodyPr/>
          <a:p>
            <a:fld id="{918252B6-7BAF-4EC7-9791-16972F9ECDFC}"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3" name="PlaceHolder 2"/>
          <p:cNvSpPr>
            <a:spLocks noGrp="1"/>
          </p:cNvSpPr>
          <p:nvPr>
            <p:ph type="sldNum" idx="6"/>
          </p:nvPr>
        </p:nvSpPr>
        <p:spPr/>
        <p:txBody>
          <a:bodyPr/>
          <a:p>
            <a:fld id="{78FE9091-5E5E-45CE-A8ED-1E7B53841A80}"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s-GT" sz="3200" spc="-1" strike="noStrike">
              <a:solidFill>
                <a:srgbClr val="000000"/>
              </a:solidFill>
              <a:latin typeface="Arial"/>
            </a:endParaRPr>
          </a:p>
        </p:txBody>
      </p:sp>
      <p:sp>
        <p:nvSpPr>
          <p:cNvPr id="3" name="PlaceHolder 2"/>
          <p:cNvSpPr>
            <a:spLocks noGrp="1"/>
          </p:cNvSpPr>
          <p:nvPr>
            <p:ph type="sldNum" idx="6"/>
          </p:nvPr>
        </p:nvSpPr>
        <p:spPr/>
        <p:txBody>
          <a:bodyPr/>
          <a:p>
            <a:fld id="{D156EFC4-77C0-421A-8960-6CFC0AFB2384}"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2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6"/>
          </p:nvPr>
        </p:nvSpPr>
        <p:spPr/>
        <p:txBody>
          <a:bodyPr/>
          <a:p>
            <a:fld id="{8D67E44A-F91F-43DC-AD75-927EA1DAAFFE}"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3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6"/>
          </p:nvPr>
        </p:nvSpPr>
        <p:spPr/>
        <p:txBody>
          <a:bodyPr/>
          <a:p>
            <a:fld id="{179D5F05-8575-47A2-8B3B-A9A8ABABF580}"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3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6"/>
          </p:nvPr>
        </p:nvSpPr>
        <p:spPr/>
        <p:txBody>
          <a:bodyPr/>
          <a:p>
            <a:fld id="{BAA1B45D-9883-420C-823B-C4AA95B72EA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1"/>
          </p:nvPr>
        </p:nvSpPr>
        <p:spPr/>
        <p:txBody>
          <a:bodyPr/>
          <a:p>
            <a:fld id="{D49B985C-0F12-4E0C-A425-22399AD2F51D}"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3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3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5" name="PlaceHolder 4"/>
          <p:cNvSpPr>
            <a:spLocks noGrp="1"/>
          </p:cNvSpPr>
          <p:nvPr>
            <p:ph type="sldNum" idx="6"/>
          </p:nvPr>
        </p:nvSpPr>
        <p:spPr/>
        <p:txBody>
          <a:bodyPr/>
          <a:p>
            <a:fld id="{53E772AE-655A-4599-8F81-12C57F6B4CA0}"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4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4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4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7" name="PlaceHolder 6"/>
          <p:cNvSpPr>
            <a:spLocks noGrp="1"/>
          </p:cNvSpPr>
          <p:nvPr>
            <p:ph type="sldNum" idx="6"/>
          </p:nvPr>
        </p:nvSpPr>
        <p:spPr/>
        <p:txBody>
          <a:bodyPr/>
          <a:p>
            <a:fld id="{FE01656A-64EE-4FE4-8D30-BDF083C3D369}"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4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4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4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4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5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5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9" name="PlaceHolder 8"/>
          <p:cNvSpPr>
            <a:spLocks noGrp="1"/>
          </p:cNvSpPr>
          <p:nvPr>
            <p:ph type="sldNum" idx="6"/>
          </p:nvPr>
        </p:nvSpPr>
        <p:spPr/>
        <p:txBody>
          <a:bodyPr/>
          <a:p>
            <a:fld id="{F011787A-AD00-4583-9855-03708456037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1"/>
          </p:nvPr>
        </p:nvSpPr>
        <p:spPr/>
        <p:txBody>
          <a:bodyPr/>
          <a:p>
            <a:fld id="{3D5D68BB-94E4-4C62-9383-EDF7735F63F8}"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GT" sz="4400" spc="-1" strike="noStrike">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GT" sz="3200" spc="-1" strike="noStrike">
              <a:solidFill>
                <a:srgbClr val="000000"/>
              </a:solidFill>
              <a:latin typeface="Arial"/>
            </a:endParaRPr>
          </a:p>
        </p:txBody>
      </p:sp>
      <p:sp>
        <p:nvSpPr>
          <p:cNvPr id="6" name="PlaceHolder 5"/>
          <p:cNvSpPr>
            <a:spLocks noGrp="1"/>
          </p:cNvSpPr>
          <p:nvPr>
            <p:ph type="sldNum" idx="1"/>
          </p:nvPr>
        </p:nvSpPr>
        <p:spPr/>
        <p:txBody>
          <a:bodyPr/>
          <a:p>
            <a:fld id="{714EFC17-170D-4316-AA9B-49F9A9D23C5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 Id="rId11" Type="http://schemas.openxmlformats.org/officeDocument/2006/relationships/slideLayout" Target="../slideLayouts/slideLayout54.xml"/><Relationship Id="rId12" Type="http://schemas.openxmlformats.org/officeDocument/2006/relationships/slideLayout" Target="../slideLayouts/slideLayout55.xml"/><Relationship Id="rId13" Type="http://schemas.openxmlformats.org/officeDocument/2006/relationships/slideLayout" Target="../slideLayouts/slideLayout56.xml"/><Relationship Id="rId14" Type="http://schemas.openxmlformats.org/officeDocument/2006/relationships/slideLayout" Target="../slideLayouts/slideLayout57.xml"/><Relationship Id="rId15" Type="http://schemas.openxmlformats.org/officeDocument/2006/relationships/slideLayout" Target="../slideLayouts/slideLayout58.xml"/><Relationship Id="rId16" Type="http://schemas.openxmlformats.org/officeDocument/2006/relationships/slideLayout" Target="../slideLayouts/slideLayout59.xml"/><Relationship Id="rId17"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slideLayout" Target="../slideLayouts/slideLayout67.xml"/><Relationship Id="rId13" Type="http://schemas.openxmlformats.org/officeDocument/2006/relationships/slideLayout" Target="../slideLayouts/slideLayout68.xml"/><Relationship Id="rId14" Type="http://schemas.openxmlformats.org/officeDocument/2006/relationships/slideLayout" Target="../slideLayouts/slideLayout69.xml"/><Relationship Id="rId15" Type="http://schemas.openxmlformats.org/officeDocument/2006/relationships/slideLayout" Target="../slideLayouts/slideLayout70.xml"/><Relationship Id="rId16" Type="http://schemas.openxmlformats.org/officeDocument/2006/relationships/slideLayout" Target="../slideLayouts/slideLayout71.xml"/><Relationship Id="rId17"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AWS Logo" descr=""/>
          <p:cNvPicPr/>
          <p:nvPr/>
        </p:nvPicPr>
        <p:blipFill>
          <a:blip r:embed="rId3"/>
          <a:stretch/>
        </p:blipFill>
        <p:spPr>
          <a:xfrm>
            <a:off x="243720" y="6445800"/>
            <a:ext cx="366120" cy="218880"/>
          </a:xfrm>
          <a:prstGeom prst="rect">
            <a:avLst/>
          </a:prstGeom>
          <a:ln w="0">
            <a:noFill/>
          </a:ln>
        </p:spPr>
      </p:pic>
      <p:pic>
        <p:nvPicPr>
          <p:cNvPr id="1" name="Copyright1" descr=""/>
          <p:cNvPicPr/>
          <p:nvPr/>
        </p:nvPicPr>
        <p:blipFill>
          <a:blip r:embed="rId4"/>
          <a:stretch/>
        </p:blipFill>
        <p:spPr>
          <a:xfrm>
            <a:off x="3787200" y="6446520"/>
            <a:ext cx="4609440" cy="310320"/>
          </a:xfrm>
          <a:prstGeom prst="rect">
            <a:avLst/>
          </a:prstGeom>
          <a:ln w="0">
            <a:noFill/>
          </a:ln>
        </p:spPr>
      </p:pic>
      <p:pic>
        <p:nvPicPr>
          <p:cNvPr id="2" name="Copyright2" descr=""/>
          <p:cNvPicPr/>
          <p:nvPr/>
        </p:nvPicPr>
        <p:blipFill>
          <a:blip r:embed="rId5"/>
          <a:stretch/>
        </p:blipFill>
        <p:spPr>
          <a:xfrm>
            <a:off x="3800160" y="6446520"/>
            <a:ext cx="4609440" cy="310320"/>
          </a:xfrm>
          <a:prstGeom prst="rect">
            <a:avLst/>
          </a:prstGeom>
          <a:ln w="0">
            <a:noFill/>
          </a:ln>
        </p:spPr>
      </p:pic>
      <p:sp>
        <p:nvSpPr>
          <p:cNvPr id="3" name="PlaceHolder 1"/>
          <p:cNvSpPr>
            <a:spLocks noGrp="1"/>
          </p:cNvSpPr>
          <p:nvPr>
            <p:ph type="sldNum" idx="1"/>
          </p:nvPr>
        </p:nvSpPr>
        <p:spPr>
          <a:xfrm>
            <a:off x="11347560" y="6446520"/>
            <a:ext cx="483840" cy="227880"/>
          </a:xfrm>
          <a:prstGeom prst="rect">
            <a:avLst/>
          </a:prstGeom>
          <a:noFill/>
          <a:ln w="0">
            <a:noFill/>
          </a:ln>
        </p:spPr>
        <p:txBody>
          <a:bodyPr lIns="0" rIns="0" tIns="0" bIns="0" anchor="ctr">
            <a:noAutofit/>
          </a:bodyPr>
          <a:lstStyle>
            <a:lvl1pPr indent="0" algn="r">
              <a:lnSpc>
                <a:spcPct val="100000"/>
              </a:lnSpc>
              <a:buNone/>
              <a:tabLst>
                <a:tab algn="l" pos="0"/>
              </a:tabLst>
              <a:defRPr b="0" lang="en-US" sz="1200" spc="-1" strike="noStrike">
                <a:solidFill>
                  <a:srgbClr val="ffffff"/>
                </a:solidFill>
                <a:latin typeface="Amazon Ember Display"/>
              </a:defRPr>
            </a:lvl1pPr>
          </a:lstStyle>
          <a:p>
            <a:pPr indent="0" algn="r">
              <a:lnSpc>
                <a:spcPct val="100000"/>
              </a:lnSpc>
              <a:buNone/>
              <a:tabLst>
                <a:tab algn="l" pos="0"/>
              </a:tabLst>
            </a:pPr>
            <a:fld id="{B6B4535A-EF29-4BEA-B698-E3D71AA41CB0}" type="slidenum">
              <a:rPr b="0" lang="en-US" sz="1200" spc="-1" strike="noStrike">
                <a:solidFill>
                  <a:srgbClr val="ffffff"/>
                </a:solidFill>
                <a:latin typeface="Amazon Ember Display"/>
              </a:rPr>
              <a:t>8</a:t>
            </a:fld>
            <a:endParaRPr b="0" lang="es-GT" sz="1200" spc="-1" strike="noStrike">
              <a:solidFill>
                <a:srgbClr val="000000"/>
              </a:solidFill>
              <a:latin typeface="Times New Roman"/>
            </a:endParaRPr>
          </a:p>
        </p:txBody>
      </p:sp>
      <p:sp>
        <p:nvSpPr>
          <p:cNvPr id="4"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s-GT" sz="4400" spc="-1" strike="noStrike">
                <a:solidFill>
                  <a:srgbClr val="000000"/>
                </a:solidFill>
                <a:latin typeface="Arial"/>
              </a:rPr>
              <a:t>Pulse para editar el formato del texto de título</a:t>
            </a:r>
            <a:endParaRPr b="0" lang="es-GT" sz="4400" spc="-1" strike="noStrike">
              <a:solidFill>
                <a:srgbClr val="000000"/>
              </a:solidFill>
              <a:latin typeface="Arial"/>
            </a:endParaRPr>
          </a:p>
        </p:txBody>
      </p:sp>
      <p:sp>
        <p:nvSpPr>
          <p:cNvPr id="5"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GT" sz="3200" spc="-1" strike="noStrike">
                <a:solidFill>
                  <a:srgbClr val="000000"/>
                </a:solidFill>
                <a:latin typeface="Arial"/>
              </a:rPr>
              <a:t>Pulse para editar el formato de texto del esquema</a:t>
            </a:r>
            <a:endParaRPr b="0" lang="es-G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latin typeface="Arial"/>
              </a:rPr>
              <a:t>Segundo nivel del esquema</a:t>
            </a:r>
            <a:endParaRPr b="0" lang="es-G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latin typeface="Arial"/>
              </a:rPr>
              <a:t>Tercer nivel del esquema</a:t>
            </a:r>
            <a:endParaRPr b="0" lang="es-G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latin typeface="Arial"/>
              </a:rPr>
              <a:t>Cuarto nivel del esquema</a:t>
            </a:r>
            <a:endParaRPr b="0" lang="es-G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latin typeface="Arial"/>
              </a:rPr>
              <a:t>Quinto nivel del esquema</a:t>
            </a:r>
            <a:endParaRPr b="0" lang="es-G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latin typeface="Arial"/>
              </a:rPr>
              <a:t>Sexto nivel del esquema</a:t>
            </a:r>
            <a:endParaRPr b="0" lang="es-G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latin typeface="Arial"/>
              </a:rPr>
              <a:t>Séptimo nivel del esquema</a:t>
            </a:r>
            <a:endParaRPr b="0" lang="es-G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AWS Logo" descr=""/>
          <p:cNvPicPr/>
          <p:nvPr/>
        </p:nvPicPr>
        <p:blipFill>
          <a:blip r:embed="rId2"/>
          <a:stretch/>
        </p:blipFill>
        <p:spPr>
          <a:xfrm>
            <a:off x="243720" y="6445800"/>
            <a:ext cx="366120" cy="218880"/>
          </a:xfrm>
          <a:prstGeom prst="rect">
            <a:avLst/>
          </a:prstGeom>
          <a:ln w="0">
            <a:noFill/>
          </a:ln>
        </p:spPr>
      </p:pic>
      <p:pic>
        <p:nvPicPr>
          <p:cNvPr id="43" name="Copyright1" descr=""/>
          <p:cNvPicPr/>
          <p:nvPr/>
        </p:nvPicPr>
        <p:blipFill>
          <a:blip r:embed="rId3"/>
          <a:stretch/>
        </p:blipFill>
        <p:spPr>
          <a:xfrm>
            <a:off x="3787200" y="6446520"/>
            <a:ext cx="4609440" cy="310320"/>
          </a:xfrm>
          <a:prstGeom prst="rect">
            <a:avLst/>
          </a:prstGeom>
          <a:ln w="0">
            <a:noFill/>
          </a:ln>
        </p:spPr>
      </p:pic>
      <p:pic>
        <p:nvPicPr>
          <p:cNvPr id="44" name="Divider" descr=""/>
          <p:cNvPicPr/>
          <p:nvPr/>
        </p:nvPicPr>
        <p:blipFill>
          <a:blip r:embed="rId4"/>
          <a:stretch/>
        </p:blipFill>
        <p:spPr>
          <a:xfrm>
            <a:off x="365760" y="1028520"/>
            <a:ext cx="11484000" cy="45000"/>
          </a:xfrm>
          <a:prstGeom prst="rect">
            <a:avLst/>
          </a:prstGeom>
          <a:ln w="0">
            <a:noFill/>
          </a:ln>
        </p:spPr>
      </p:pic>
      <p:sp>
        <p:nvSpPr>
          <p:cNvPr id="45" name="PlaceHolder 1"/>
          <p:cNvSpPr>
            <a:spLocks noGrp="1"/>
          </p:cNvSpPr>
          <p:nvPr>
            <p:ph type="sldNum" idx="2"/>
          </p:nvPr>
        </p:nvSpPr>
        <p:spPr>
          <a:xfrm>
            <a:off x="11347560" y="6446520"/>
            <a:ext cx="483840" cy="227880"/>
          </a:xfrm>
          <a:prstGeom prst="rect">
            <a:avLst/>
          </a:prstGeom>
          <a:noFill/>
          <a:ln w="0">
            <a:noFill/>
          </a:ln>
        </p:spPr>
        <p:txBody>
          <a:bodyPr lIns="0" rIns="0" tIns="0" bIns="0" anchor="ctr">
            <a:noAutofit/>
          </a:bodyPr>
          <a:lstStyle>
            <a:lvl1pPr indent="0" algn="r">
              <a:lnSpc>
                <a:spcPct val="100000"/>
              </a:lnSpc>
              <a:buNone/>
              <a:tabLst>
                <a:tab algn="l" pos="0"/>
              </a:tabLst>
              <a:defRPr b="0" lang="en-US" sz="1200" spc="-1" strike="noStrike">
                <a:solidFill>
                  <a:srgbClr val="232f3e"/>
                </a:solidFill>
                <a:latin typeface="Amazon Ember Display"/>
              </a:defRPr>
            </a:lvl1pPr>
          </a:lstStyle>
          <a:p>
            <a:pPr indent="0" algn="r">
              <a:lnSpc>
                <a:spcPct val="100000"/>
              </a:lnSpc>
              <a:buNone/>
              <a:tabLst>
                <a:tab algn="l" pos="0"/>
              </a:tabLst>
            </a:pPr>
            <a:fld id="{4F780174-E52E-4B1D-8DE3-BCEBB517F71F}" type="slidenum">
              <a:rPr b="0" lang="en-US" sz="1200" spc="-1" strike="noStrike">
                <a:solidFill>
                  <a:srgbClr val="232f3e"/>
                </a:solidFill>
                <a:latin typeface="Amazon Ember Display"/>
              </a:rPr>
              <a:t>&lt;número&gt;</a:t>
            </a:fld>
            <a:endParaRPr b="0" lang="es-GT" sz="1200" spc="-1" strike="noStrike">
              <a:solidFill>
                <a:srgbClr val="000000"/>
              </a:solidFill>
              <a:latin typeface="Times New Roman"/>
            </a:endParaRPr>
          </a:p>
        </p:txBody>
      </p:sp>
      <p:sp>
        <p:nvSpPr>
          <p:cNvPr id="46"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s-GT" sz="4400" spc="-1" strike="noStrike">
                <a:solidFill>
                  <a:srgbClr val="000000"/>
                </a:solidFill>
                <a:latin typeface="Arial"/>
              </a:rPr>
              <a:t>Pulse para editar el formato del texto de título</a:t>
            </a:r>
            <a:endParaRPr b="0" lang="es-GT" sz="4400" spc="-1" strike="noStrike">
              <a:solidFill>
                <a:srgbClr val="000000"/>
              </a:solidFill>
              <a:latin typeface="Arial"/>
            </a:endParaRPr>
          </a:p>
        </p:txBody>
      </p:sp>
      <p:sp>
        <p:nvSpPr>
          <p:cNvPr id="47"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GT" sz="3200" spc="-1" strike="noStrike">
                <a:solidFill>
                  <a:srgbClr val="000000"/>
                </a:solidFill>
                <a:latin typeface="Arial"/>
              </a:rPr>
              <a:t>Pulse para editar el formato de texto del esquema</a:t>
            </a:r>
            <a:endParaRPr b="0" lang="es-G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latin typeface="Arial"/>
              </a:rPr>
              <a:t>Segundo nivel del esquema</a:t>
            </a:r>
            <a:endParaRPr b="0" lang="es-G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latin typeface="Arial"/>
              </a:rPr>
              <a:t>Tercer nivel del esquema</a:t>
            </a:r>
            <a:endParaRPr b="0" lang="es-G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latin typeface="Arial"/>
              </a:rPr>
              <a:t>Cuarto nivel del esquema</a:t>
            </a:r>
            <a:endParaRPr b="0" lang="es-G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latin typeface="Arial"/>
              </a:rPr>
              <a:t>Quinto nivel del esquema</a:t>
            </a:r>
            <a:endParaRPr b="0" lang="es-G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latin typeface="Arial"/>
              </a:rPr>
              <a:t>Sexto nivel del esquema</a:t>
            </a:r>
            <a:endParaRPr b="0" lang="es-G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latin typeface="Arial"/>
              </a:rPr>
              <a:t>Séptimo nivel del esquema</a:t>
            </a:r>
            <a:endParaRPr b="0" lang="es-G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AWS Logo" descr=""/>
          <p:cNvPicPr/>
          <p:nvPr/>
        </p:nvPicPr>
        <p:blipFill>
          <a:blip r:embed="rId2"/>
          <a:stretch/>
        </p:blipFill>
        <p:spPr>
          <a:xfrm>
            <a:off x="243720" y="6445800"/>
            <a:ext cx="366120" cy="218880"/>
          </a:xfrm>
          <a:prstGeom prst="rect">
            <a:avLst/>
          </a:prstGeom>
          <a:ln w="0">
            <a:noFill/>
          </a:ln>
        </p:spPr>
      </p:pic>
      <p:pic>
        <p:nvPicPr>
          <p:cNvPr id="85" name="Copyright1" descr=""/>
          <p:cNvPicPr/>
          <p:nvPr/>
        </p:nvPicPr>
        <p:blipFill>
          <a:blip r:embed="rId3"/>
          <a:stretch/>
        </p:blipFill>
        <p:spPr>
          <a:xfrm>
            <a:off x="3787200" y="6446520"/>
            <a:ext cx="4609440" cy="310320"/>
          </a:xfrm>
          <a:prstGeom prst="rect">
            <a:avLst/>
          </a:prstGeom>
          <a:ln w="0">
            <a:noFill/>
          </a:ln>
        </p:spPr>
      </p:pic>
      <p:pic>
        <p:nvPicPr>
          <p:cNvPr id="86" name="Divider" descr=""/>
          <p:cNvPicPr/>
          <p:nvPr/>
        </p:nvPicPr>
        <p:blipFill>
          <a:blip r:embed="rId4"/>
          <a:stretch/>
        </p:blipFill>
        <p:spPr>
          <a:xfrm>
            <a:off x="365760" y="578160"/>
            <a:ext cx="11484000" cy="45000"/>
          </a:xfrm>
          <a:prstGeom prst="rect">
            <a:avLst/>
          </a:prstGeom>
          <a:ln w="0">
            <a:noFill/>
          </a:ln>
        </p:spPr>
      </p:pic>
      <p:sp>
        <p:nvSpPr>
          <p:cNvPr id="87" name="PlaceHolder 1"/>
          <p:cNvSpPr>
            <a:spLocks noGrp="1"/>
          </p:cNvSpPr>
          <p:nvPr>
            <p:ph type="title"/>
          </p:nvPr>
        </p:nvSpPr>
        <p:spPr>
          <a:xfrm>
            <a:off x="457200" y="1256400"/>
            <a:ext cx="7997400" cy="4049280"/>
          </a:xfrm>
          <a:prstGeom prst="rect">
            <a:avLst/>
          </a:prstGeom>
          <a:noFill/>
          <a:ln w="0">
            <a:noFill/>
          </a:ln>
        </p:spPr>
        <p:txBody>
          <a:bodyPr lIns="0" rIns="0" tIns="0" bIns="0" anchor="ctr">
            <a:noAutofit/>
          </a:bodyPr>
          <a:p>
            <a:pPr indent="0">
              <a:buNone/>
            </a:pPr>
            <a:r>
              <a:rPr b="0" lang="es-GT" sz="1800" spc="-1" strike="noStrike">
                <a:solidFill>
                  <a:srgbClr val="000000"/>
                </a:solidFill>
                <a:latin typeface="Arial"/>
              </a:rPr>
              <a:t>Pulse para editar el formato del texto de título</a:t>
            </a:r>
            <a:endParaRPr b="0" lang="es-GT" sz="1800" spc="-1" strike="noStrike">
              <a:solidFill>
                <a:srgbClr val="000000"/>
              </a:solidFill>
              <a:latin typeface="Arial"/>
            </a:endParaRPr>
          </a:p>
        </p:txBody>
      </p:sp>
      <p:sp>
        <p:nvSpPr>
          <p:cNvPr id="88" name="PlaceHolder 2"/>
          <p:cNvSpPr>
            <a:spLocks noGrp="1"/>
          </p:cNvSpPr>
          <p:nvPr>
            <p:ph type="body"/>
          </p:nvPr>
        </p:nvSpPr>
        <p:spPr>
          <a:xfrm>
            <a:off x="457200" y="5305320"/>
            <a:ext cx="7997040" cy="1140840"/>
          </a:xfrm>
          <a:prstGeom prst="rect">
            <a:avLst/>
          </a:prstGeom>
          <a:noFill/>
          <a:ln w="0">
            <a:noFill/>
          </a:ln>
        </p:spPr>
        <p:txBody>
          <a:bodyPr lIns="0" rIns="0" tIns="0" bIns="0" anchor="t">
            <a:normAutofit fontScale="49000"/>
          </a:bodyPr>
          <a:p>
            <a:pPr marL="211680" indent="-158760">
              <a:spcBef>
                <a:spcPts val="1417"/>
              </a:spcBef>
              <a:buClr>
                <a:srgbClr val="000000"/>
              </a:buClr>
              <a:buSzPct val="45000"/>
              <a:buFont typeface="Wingdings" charset="2"/>
              <a:buChar char=""/>
            </a:pPr>
            <a:r>
              <a:rPr b="0" lang="es-GT" sz="1800" spc="-1" strike="noStrike">
                <a:solidFill>
                  <a:srgbClr val="000000"/>
                </a:solidFill>
                <a:latin typeface="Arial"/>
              </a:rPr>
              <a:t>Pulse para editar el formato de texto del esquema</a:t>
            </a:r>
            <a:endParaRPr b="0" lang="es-GT" sz="1800" spc="-1" strike="noStrike">
              <a:solidFill>
                <a:srgbClr val="000000"/>
              </a:solidFill>
              <a:latin typeface="Arial"/>
            </a:endParaRPr>
          </a:p>
          <a:p>
            <a:pPr lvl="1" marL="423360" indent="-158760">
              <a:spcBef>
                <a:spcPts val="1134"/>
              </a:spcBef>
              <a:buClr>
                <a:srgbClr val="000000"/>
              </a:buClr>
              <a:buSzPct val="75000"/>
              <a:buFont typeface="Symbol" charset="2"/>
              <a:buChar char=""/>
            </a:pPr>
            <a:r>
              <a:rPr b="0" lang="es-GT" sz="1800" spc="-1" strike="noStrike">
                <a:solidFill>
                  <a:srgbClr val="000000"/>
                </a:solidFill>
                <a:latin typeface="Arial"/>
              </a:rPr>
              <a:t>Segundo nivel del esquema</a:t>
            </a:r>
            <a:endParaRPr b="0" lang="es-GT" sz="1800" spc="-1" strike="noStrike">
              <a:solidFill>
                <a:srgbClr val="000000"/>
              </a:solidFill>
              <a:latin typeface="Arial"/>
            </a:endParaRPr>
          </a:p>
          <a:p>
            <a:pPr lvl="2" marL="635040" indent="-141120">
              <a:spcBef>
                <a:spcPts val="850"/>
              </a:spcBef>
              <a:buClr>
                <a:srgbClr val="000000"/>
              </a:buClr>
              <a:buSzPct val="45000"/>
              <a:buFont typeface="Wingdings" charset="2"/>
              <a:buChar char=""/>
            </a:pPr>
            <a:r>
              <a:rPr b="0" lang="es-GT" sz="1800" spc="-1" strike="noStrike">
                <a:solidFill>
                  <a:srgbClr val="000000"/>
                </a:solidFill>
                <a:latin typeface="Arial"/>
              </a:rPr>
              <a:t>Tercer nivel del esquema</a:t>
            </a:r>
            <a:endParaRPr b="0" lang="es-GT" sz="1800" spc="-1" strike="noStrike">
              <a:solidFill>
                <a:srgbClr val="000000"/>
              </a:solidFill>
              <a:latin typeface="Arial"/>
            </a:endParaRPr>
          </a:p>
          <a:p>
            <a:pPr lvl="3" marL="846720" indent="-105840">
              <a:spcBef>
                <a:spcPts val="567"/>
              </a:spcBef>
              <a:buClr>
                <a:srgbClr val="000000"/>
              </a:buClr>
              <a:buSzPct val="75000"/>
              <a:buFont typeface="Symbol" charset="2"/>
              <a:buChar char=""/>
            </a:pPr>
            <a:r>
              <a:rPr b="0" lang="es-GT" sz="1800" spc="-1" strike="noStrike">
                <a:solidFill>
                  <a:srgbClr val="000000"/>
                </a:solidFill>
                <a:latin typeface="Arial"/>
              </a:rPr>
              <a:t>Cuarto nivel del esquema</a:t>
            </a:r>
            <a:endParaRPr b="0" lang="es-GT" sz="1800" spc="-1" strike="noStrike">
              <a:solidFill>
                <a:srgbClr val="000000"/>
              </a:solidFill>
              <a:latin typeface="Arial"/>
            </a:endParaRPr>
          </a:p>
          <a:p>
            <a:pPr lvl="4" marL="1058400" indent="-105840">
              <a:spcBef>
                <a:spcPts val="283"/>
              </a:spcBef>
              <a:buClr>
                <a:srgbClr val="000000"/>
              </a:buClr>
              <a:buSzPct val="45000"/>
              <a:buFont typeface="Wingdings" charset="2"/>
              <a:buChar char=""/>
            </a:pPr>
            <a:r>
              <a:rPr b="0" lang="es-GT" sz="1800" spc="-1" strike="noStrike">
                <a:solidFill>
                  <a:srgbClr val="000000"/>
                </a:solidFill>
                <a:latin typeface="Arial"/>
              </a:rPr>
              <a:t>Quinto nivel del esquema</a:t>
            </a:r>
            <a:endParaRPr b="0" lang="es-GT" sz="1800" spc="-1" strike="noStrike">
              <a:solidFill>
                <a:srgbClr val="000000"/>
              </a:solidFill>
              <a:latin typeface="Arial"/>
            </a:endParaRPr>
          </a:p>
          <a:p>
            <a:pPr lvl="5" marL="1270080" indent="-105840">
              <a:spcBef>
                <a:spcPts val="283"/>
              </a:spcBef>
              <a:buClr>
                <a:srgbClr val="000000"/>
              </a:buClr>
              <a:buSzPct val="45000"/>
              <a:buFont typeface="Wingdings" charset="2"/>
              <a:buChar char=""/>
            </a:pPr>
            <a:r>
              <a:rPr b="0" lang="es-GT" sz="1800" spc="-1" strike="noStrike">
                <a:solidFill>
                  <a:srgbClr val="000000"/>
                </a:solidFill>
                <a:latin typeface="Arial"/>
              </a:rPr>
              <a:t>Sexto nivel del esquema</a:t>
            </a:r>
            <a:endParaRPr b="0" lang="es-GT" sz="1800" spc="-1" strike="noStrike">
              <a:solidFill>
                <a:srgbClr val="000000"/>
              </a:solidFill>
              <a:latin typeface="Arial"/>
            </a:endParaRPr>
          </a:p>
          <a:p>
            <a:pPr lvl="6" marL="1481760" indent="-105840">
              <a:spcBef>
                <a:spcPts val="283"/>
              </a:spcBef>
              <a:buClr>
                <a:srgbClr val="000000"/>
              </a:buClr>
              <a:buSzPct val="45000"/>
              <a:buFont typeface="Wingdings" charset="2"/>
              <a:buChar char=""/>
            </a:pPr>
            <a:r>
              <a:rPr b="0" lang="es-GT" sz="1800" spc="-1" strike="noStrike">
                <a:solidFill>
                  <a:srgbClr val="000000"/>
                </a:solidFill>
                <a:latin typeface="Arial"/>
              </a:rPr>
              <a:t>Séptimo nivel del esquema</a:t>
            </a:r>
            <a:endParaRPr b="0" lang="es-GT" sz="1800" spc="-1" strike="noStrike">
              <a:solidFill>
                <a:srgbClr val="000000"/>
              </a:solidFill>
              <a:latin typeface="Arial"/>
            </a:endParaRPr>
          </a:p>
        </p:txBody>
      </p:sp>
      <p:sp>
        <p:nvSpPr>
          <p:cNvPr id="89" name="PlaceHolder 3"/>
          <p:cNvSpPr>
            <a:spLocks noGrp="1"/>
          </p:cNvSpPr>
          <p:nvPr>
            <p:ph type="sldNum" idx="3"/>
          </p:nvPr>
        </p:nvSpPr>
        <p:spPr>
          <a:xfrm>
            <a:off x="11347560" y="6446520"/>
            <a:ext cx="483840" cy="227880"/>
          </a:xfrm>
          <a:prstGeom prst="rect">
            <a:avLst/>
          </a:prstGeom>
          <a:noFill/>
          <a:ln w="0">
            <a:noFill/>
          </a:ln>
        </p:spPr>
        <p:txBody>
          <a:bodyPr lIns="0" rIns="0" tIns="0" bIns="0" anchor="ctr">
            <a:noAutofit/>
          </a:bodyPr>
          <a:lstStyle>
            <a:lvl1pPr indent="0" algn="r">
              <a:lnSpc>
                <a:spcPct val="100000"/>
              </a:lnSpc>
              <a:buNone/>
              <a:tabLst>
                <a:tab algn="l" pos="0"/>
              </a:tabLst>
              <a:defRPr b="0" lang="en-US" sz="1200" spc="-1" strike="noStrike">
                <a:solidFill>
                  <a:srgbClr val="232f3e"/>
                </a:solidFill>
                <a:latin typeface="Amazon Ember Display"/>
              </a:defRPr>
            </a:lvl1pPr>
          </a:lstStyle>
          <a:p>
            <a:pPr indent="0" algn="r">
              <a:lnSpc>
                <a:spcPct val="100000"/>
              </a:lnSpc>
              <a:buNone/>
              <a:tabLst>
                <a:tab algn="l" pos="0"/>
              </a:tabLst>
            </a:pPr>
            <a:fld id="{AB3A3C75-EC6D-4953-B426-8AEFB1B22F61}" type="slidenum">
              <a:rPr b="0" lang="en-US" sz="1200" spc="-1" strike="noStrike">
                <a:solidFill>
                  <a:srgbClr val="232f3e"/>
                </a:solidFill>
                <a:latin typeface="Amazon Ember Display"/>
              </a:rPr>
              <a:t>&lt;número&gt;</a:t>
            </a:fld>
            <a:endParaRPr b="0" lang="es-GT"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26" name="AWS Logo" descr=""/>
          <p:cNvPicPr/>
          <p:nvPr/>
        </p:nvPicPr>
        <p:blipFill>
          <a:blip r:embed="rId3"/>
          <a:stretch/>
        </p:blipFill>
        <p:spPr>
          <a:xfrm>
            <a:off x="243720" y="6445800"/>
            <a:ext cx="366120" cy="218880"/>
          </a:xfrm>
          <a:prstGeom prst="rect">
            <a:avLst/>
          </a:prstGeom>
          <a:ln w="0">
            <a:noFill/>
          </a:ln>
        </p:spPr>
      </p:pic>
      <p:pic>
        <p:nvPicPr>
          <p:cNvPr id="127" name="Copyright1" descr=""/>
          <p:cNvPicPr/>
          <p:nvPr/>
        </p:nvPicPr>
        <p:blipFill>
          <a:blip r:embed="rId4"/>
          <a:stretch/>
        </p:blipFill>
        <p:spPr>
          <a:xfrm>
            <a:off x="3787200" y="6446520"/>
            <a:ext cx="4609440" cy="310320"/>
          </a:xfrm>
          <a:prstGeom prst="rect">
            <a:avLst/>
          </a:prstGeom>
          <a:ln w="0">
            <a:noFill/>
          </a:ln>
        </p:spPr>
      </p:pic>
      <p:pic>
        <p:nvPicPr>
          <p:cNvPr id="128" name="Copyright1" descr=""/>
          <p:cNvPicPr/>
          <p:nvPr/>
        </p:nvPicPr>
        <p:blipFill>
          <a:blip r:embed="rId5"/>
          <a:stretch/>
        </p:blipFill>
        <p:spPr>
          <a:xfrm>
            <a:off x="6009480" y="6446520"/>
            <a:ext cx="4609440" cy="310320"/>
          </a:xfrm>
          <a:prstGeom prst="rect">
            <a:avLst/>
          </a:prstGeom>
          <a:ln w="0">
            <a:noFill/>
          </a:ln>
        </p:spPr>
      </p:pic>
      <p:sp>
        <p:nvSpPr>
          <p:cNvPr id="129" name="PlaceHolder 1"/>
          <p:cNvSpPr>
            <a:spLocks noGrp="1"/>
          </p:cNvSpPr>
          <p:nvPr>
            <p:ph type="sldNum" idx="4"/>
          </p:nvPr>
        </p:nvSpPr>
        <p:spPr>
          <a:xfrm>
            <a:off x="11347560" y="6446520"/>
            <a:ext cx="483840" cy="227880"/>
          </a:xfrm>
          <a:prstGeom prst="rect">
            <a:avLst/>
          </a:prstGeom>
          <a:noFill/>
          <a:ln w="0">
            <a:noFill/>
          </a:ln>
        </p:spPr>
        <p:txBody>
          <a:bodyPr lIns="0" rIns="0" tIns="0" bIns="0" anchor="ctr">
            <a:noAutofit/>
          </a:bodyPr>
          <a:lstStyle>
            <a:lvl1pPr indent="0" algn="r">
              <a:lnSpc>
                <a:spcPct val="100000"/>
              </a:lnSpc>
              <a:buNone/>
              <a:tabLst>
                <a:tab algn="l" pos="0"/>
              </a:tabLst>
              <a:defRPr b="0" lang="en-US" sz="1200" spc="-1" strike="noStrike">
                <a:solidFill>
                  <a:srgbClr val="232f3e"/>
                </a:solidFill>
                <a:latin typeface="Amazon Ember Display"/>
              </a:defRPr>
            </a:lvl1pPr>
          </a:lstStyle>
          <a:p>
            <a:pPr indent="0" algn="r">
              <a:lnSpc>
                <a:spcPct val="100000"/>
              </a:lnSpc>
              <a:buNone/>
              <a:tabLst>
                <a:tab algn="l" pos="0"/>
              </a:tabLst>
            </a:pPr>
            <a:fld id="{472A3C3B-166B-41B8-9625-5FDEB793179C}" type="slidenum">
              <a:rPr b="0" lang="en-US" sz="1200" spc="-1" strike="noStrike">
                <a:solidFill>
                  <a:srgbClr val="232f3e"/>
                </a:solidFill>
                <a:latin typeface="Amazon Ember Display"/>
              </a:rPr>
              <a:t>&lt;número&gt;</a:t>
            </a:fld>
            <a:endParaRPr b="0" lang="es-GT" sz="1200" spc="-1" strike="noStrike">
              <a:solidFill>
                <a:srgbClr val="000000"/>
              </a:solidFill>
              <a:latin typeface="Times New Roman"/>
            </a:endParaRPr>
          </a:p>
        </p:txBody>
      </p:sp>
      <p:sp>
        <p:nvSpPr>
          <p:cNvPr id="130"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s-GT" sz="4400" spc="-1" strike="noStrike">
                <a:solidFill>
                  <a:srgbClr val="000000"/>
                </a:solidFill>
                <a:latin typeface="Arial"/>
              </a:rPr>
              <a:t>Pulse para editar el formato del texto de título</a:t>
            </a:r>
            <a:endParaRPr b="0" lang="es-GT" sz="4400" spc="-1" strike="noStrike">
              <a:solidFill>
                <a:srgbClr val="000000"/>
              </a:solidFill>
              <a:latin typeface="Arial"/>
            </a:endParaRPr>
          </a:p>
        </p:txBody>
      </p:sp>
      <p:sp>
        <p:nvSpPr>
          <p:cNvPr id="131"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GT" sz="3200" spc="-1" strike="noStrike">
                <a:solidFill>
                  <a:srgbClr val="000000"/>
                </a:solidFill>
                <a:latin typeface="Arial"/>
              </a:rPr>
              <a:t>Pulse para editar el formato de texto del esquema</a:t>
            </a:r>
            <a:endParaRPr b="0" lang="es-G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latin typeface="Arial"/>
              </a:rPr>
              <a:t>Segundo nivel del esquema</a:t>
            </a:r>
            <a:endParaRPr b="0" lang="es-G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latin typeface="Arial"/>
              </a:rPr>
              <a:t>Tercer nivel del esquema</a:t>
            </a:r>
            <a:endParaRPr b="0" lang="es-G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latin typeface="Arial"/>
              </a:rPr>
              <a:t>Cuarto nivel del esquema</a:t>
            </a:r>
            <a:endParaRPr b="0" lang="es-G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latin typeface="Arial"/>
              </a:rPr>
              <a:t>Quinto nivel del esquema</a:t>
            </a:r>
            <a:endParaRPr b="0" lang="es-G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latin typeface="Arial"/>
              </a:rPr>
              <a:t>Sexto nivel del esquema</a:t>
            </a:r>
            <a:endParaRPr b="0" lang="es-G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latin typeface="Arial"/>
              </a:rPr>
              <a:t>Séptimo nivel del esquema</a:t>
            </a:r>
            <a:endParaRPr b="0" lang="es-G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68" name="AWS Logo" descr=""/>
          <p:cNvPicPr/>
          <p:nvPr/>
        </p:nvPicPr>
        <p:blipFill>
          <a:blip r:embed="rId3"/>
          <a:stretch/>
        </p:blipFill>
        <p:spPr>
          <a:xfrm>
            <a:off x="243720" y="6445800"/>
            <a:ext cx="366120" cy="218880"/>
          </a:xfrm>
          <a:prstGeom prst="rect">
            <a:avLst/>
          </a:prstGeom>
          <a:ln w="0">
            <a:noFill/>
          </a:ln>
        </p:spPr>
      </p:pic>
      <p:pic>
        <p:nvPicPr>
          <p:cNvPr id="169" name="Copyright1" descr=""/>
          <p:cNvPicPr/>
          <p:nvPr/>
        </p:nvPicPr>
        <p:blipFill>
          <a:blip r:embed="rId4"/>
          <a:stretch/>
        </p:blipFill>
        <p:spPr>
          <a:xfrm>
            <a:off x="3787200" y="6446520"/>
            <a:ext cx="4609440" cy="310320"/>
          </a:xfrm>
          <a:prstGeom prst="rect">
            <a:avLst/>
          </a:prstGeom>
          <a:ln w="0">
            <a:noFill/>
          </a:ln>
        </p:spPr>
      </p:pic>
      <p:pic>
        <p:nvPicPr>
          <p:cNvPr id="170" name="Copyright1" descr=""/>
          <p:cNvPicPr/>
          <p:nvPr/>
        </p:nvPicPr>
        <p:blipFill>
          <a:blip r:embed="rId5"/>
          <a:stretch/>
        </p:blipFill>
        <p:spPr>
          <a:xfrm>
            <a:off x="3800160" y="6446520"/>
            <a:ext cx="4609440" cy="310320"/>
          </a:xfrm>
          <a:prstGeom prst="rect">
            <a:avLst/>
          </a:prstGeom>
          <a:ln w="0">
            <a:noFill/>
          </a:ln>
        </p:spPr>
      </p:pic>
      <p:sp>
        <p:nvSpPr>
          <p:cNvPr id="171" name="PlaceHolder 1"/>
          <p:cNvSpPr>
            <a:spLocks noGrp="1"/>
          </p:cNvSpPr>
          <p:nvPr>
            <p:ph type="sldNum" idx="5"/>
          </p:nvPr>
        </p:nvSpPr>
        <p:spPr>
          <a:xfrm>
            <a:off x="11347560" y="6446520"/>
            <a:ext cx="483840" cy="227880"/>
          </a:xfrm>
          <a:prstGeom prst="rect">
            <a:avLst/>
          </a:prstGeom>
          <a:noFill/>
          <a:ln w="0">
            <a:noFill/>
          </a:ln>
        </p:spPr>
        <p:txBody>
          <a:bodyPr lIns="0" rIns="0" tIns="0" bIns="0" anchor="ctr">
            <a:noAutofit/>
          </a:bodyPr>
          <a:lstStyle>
            <a:lvl1pPr indent="0" algn="r">
              <a:lnSpc>
                <a:spcPct val="100000"/>
              </a:lnSpc>
              <a:buNone/>
              <a:tabLst>
                <a:tab algn="l" pos="0"/>
              </a:tabLst>
              <a:defRPr b="0" lang="en-US" sz="1200" spc="-1" strike="noStrike">
                <a:solidFill>
                  <a:srgbClr val="232f3e"/>
                </a:solidFill>
                <a:latin typeface="Amazon Ember Display"/>
              </a:defRPr>
            </a:lvl1pPr>
          </a:lstStyle>
          <a:p>
            <a:pPr indent="0" algn="r">
              <a:lnSpc>
                <a:spcPct val="100000"/>
              </a:lnSpc>
              <a:buNone/>
              <a:tabLst>
                <a:tab algn="l" pos="0"/>
              </a:tabLst>
            </a:pPr>
            <a:fld id="{B7626FFB-54D6-4006-BB43-2DA91393669A}" type="slidenum">
              <a:rPr b="0" lang="en-US" sz="1200" spc="-1" strike="noStrike">
                <a:solidFill>
                  <a:srgbClr val="232f3e"/>
                </a:solidFill>
                <a:latin typeface="Amazon Ember Display"/>
              </a:rPr>
              <a:t>&lt;número&gt;</a:t>
            </a:fld>
            <a:endParaRPr b="0" lang="es-GT" sz="1200" spc="-1" strike="noStrike">
              <a:solidFill>
                <a:srgbClr val="000000"/>
              </a:solidFill>
              <a:latin typeface="Times New Roman"/>
            </a:endParaRPr>
          </a:p>
        </p:txBody>
      </p:sp>
      <p:sp>
        <p:nvSpPr>
          <p:cNvPr id="172"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s-GT" sz="4400" spc="-1" strike="noStrike">
                <a:solidFill>
                  <a:srgbClr val="000000"/>
                </a:solidFill>
                <a:latin typeface="Arial"/>
              </a:rPr>
              <a:t>Pulse para editar el formato del texto de título</a:t>
            </a:r>
            <a:endParaRPr b="0" lang="es-GT" sz="4400" spc="-1" strike="noStrike">
              <a:solidFill>
                <a:srgbClr val="000000"/>
              </a:solidFill>
              <a:latin typeface="Arial"/>
            </a:endParaRPr>
          </a:p>
        </p:txBody>
      </p:sp>
      <p:sp>
        <p:nvSpPr>
          <p:cNvPr id="173"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GT" sz="3200" spc="-1" strike="noStrike">
                <a:solidFill>
                  <a:srgbClr val="000000"/>
                </a:solidFill>
                <a:latin typeface="Arial"/>
              </a:rPr>
              <a:t>Pulse para editar el formato de texto del esquema</a:t>
            </a:r>
            <a:endParaRPr b="0" lang="es-G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latin typeface="Arial"/>
              </a:rPr>
              <a:t>Segundo nivel del esquema</a:t>
            </a:r>
            <a:endParaRPr b="0" lang="es-G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latin typeface="Arial"/>
              </a:rPr>
              <a:t>Tercer nivel del esquema</a:t>
            </a:r>
            <a:endParaRPr b="0" lang="es-G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latin typeface="Arial"/>
              </a:rPr>
              <a:t>Cuarto nivel del esquema</a:t>
            </a:r>
            <a:endParaRPr b="0" lang="es-G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latin typeface="Arial"/>
              </a:rPr>
              <a:t>Quinto nivel del esquema</a:t>
            </a:r>
            <a:endParaRPr b="0" lang="es-G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latin typeface="Arial"/>
              </a:rPr>
              <a:t>Sexto nivel del esquema</a:t>
            </a:r>
            <a:endParaRPr b="0" lang="es-G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latin typeface="Arial"/>
              </a:rPr>
              <a:t>Séptimo nivel del esquema</a:t>
            </a:r>
            <a:endParaRPr b="0" lang="es-G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10" name="AWS Logo" descr=""/>
          <p:cNvPicPr/>
          <p:nvPr/>
        </p:nvPicPr>
        <p:blipFill>
          <a:blip r:embed="rId3"/>
          <a:stretch/>
        </p:blipFill>
        <p:spPr>
          <a:xfrm>
            <a:off x="243720" y="6445800"/>
            <a:ext cx="366480" cy="219240"/>
          </a:xfrm>
          <a:prstGeom prst="rect">
            <a:avLst/>
          </a:prstGeom>
          <a:ln w="0">
            <a:noFill/>
          </a:ln>
        </p:spPr>
      </p:pic>
      <p:pic>
        <p:nvPicPr>
          <p:cNvPr id="211" name="Copyright1" descr=""/>
          <p:cNvPicPr/>
          <p:nvPr/>
        </p:nvPicPr>
        <p:blipFill>
          <a:blip r:embed="rId4"/>
          <a:stretch/>
        </p:blipFill>
        <p:spPr>
          <a:xfrm>
            <a:off x="3787200" y="6446520"/>
            <a:ext cx="4609800" cy="310680"/>
          </a:xfrm>
          <a:prstGeom prst="rect">
            <a:avLst/>
          </a:prstGeom>
          <a:ln w="0">
            <a:noFill/>
          </a:ln>
        </p:spPr>
      </p:pic>
      <p:sp>
        <p:nvSpPr>
          <p:cNvPr id="212" name="PlaceHolder 1"/>
          <p:cNvSpPr>
            <a:spLocks noGrp="1"/>
          </p:cNvSpPr>
          <p:nvPr>
            <p:ph type="sldNum" idx="6"/>
          </p:nvPr>
        </p:nvSpPr>
        <p:spPr>
          <a:xfrm>
            <a:off x="11347560" y="6446520"/>
            <a:ext cx="484200" cy="228240"/>
          </a:xfrm>
          <a:prstGeom prst="rect">
            <a:avLst/>
          </a:prstGeom>
          <a:noFill/>
          <a:ln w="0">
            <a:noFill/>
          </a:ln>
        </p:spPr>
        <p:txBody>
          <a:bodyPr lIns="0" rIns="0" tIns="0" bIns="0" anchor="ctr">
            <a:noAutofit/>
          </a:bodyPr>
          <a:lstStyle>
            <a:lvl1pPr indent="0" algn="r">
              <a:lnSpc>
                <a:spcPct val="100000"/>
              </a:lnSpc>
              <a:buNone/>
              <a:defRPr b="0" lang="en-US" sz="1200" spc="-1" strike="noStrike">
                <a:solidFill>
                  <a:srgbClr val="232f3e"/>
                </a:solidFill>
                <a:latin typeface="Amazon Ember Display"/>
              </a:defRPr>
            </a:lvl1pPr>
          </a:lstStyle>
          <a:p>
            <a:pPr indent="0" algn="r">
              <a:lnSpc>
                <a:spcPct val="100000"/>
              </a:lnSpc>
              <a:buNone/>
            </a:pPr>
            <a:fld id="{64C6C0FB-C5C5-4F0A-AAFF-1A35A7D2B013}" type="slidenum">
              <a:rPr b="0" lang="en-US" sz="1200" spc="-1" strike="noStrike">
                <a:solidFill>
                  <a:srgbClr val="232f3e"/>
                </a:solidFill>
                <a:latin typeface="Amazon Ember Display"/>
              </a:rPr>
              <a:t>&lt;número&gt;</a:t>
            </a:fld>
            <a:endParaRPr b="0" lang="es-GT" sz="1200" spc="-1" strike="noStrike">
              <a:solidFill>
                <a:srgbClr val="000000"/>
              </a:solidFill>
              <a:latin typeface="Times New Roman"/>
            </a:endParaRPr>
          </a:p>
        </p:txBody>
      </p:sp>
      <p:sp>
        <p:nvSpPr>
          <p:cNvPr id="213" name="PlaceHolder 2"/>
          <p:cNvSpPr>
            <a:spLocks noGrp="1"/>
          </p:cNvSpPr>
          <p:nvPr>
            <p:ph type="title"/>
          </p:nvPr>
        </p:nvSpPr>
        <p:spPr>
          <a:xfrm>
            <a:off x="243360" y="291960"/>
            <a:ext cx="4061520" cy="1866600"/>
          </a:xfrm>
          <a:prstGeom prst="rect">
            <a:avLst/>
          </a:prstGeom>
          <a:noFill/>
          <a:ln w="0">
            <a:noFill/>
          </a:ln>
        </p:spPr>
        <p:txBody>
          <a:bodyPr anchor="t">
            <a:normAutofit/>
          </a:bodyPr>
          <a:p>
            <a:pPr indent="0" algn="ctr">
              <a:lnSpc>
                <a:spcPct val="90000"/>
              </a:lnSpc>
              <a:buNone/>
            </a:pPr>
            <a:r>
              <a:rPr b="0" lang="en-US" sz="3600" spc="-1" strike="noStrike">
                <a:solidFill>
                  <a:srgbClr val="ffffff"/>
                </a:solidFill>
                <a:latin typeface="Amazon Ember Display Heavy"/>
              </a:rPr>
              <a:t>Type title here</a:t>
            </a:r>
            <a:endParaRPr b="0" lang="en-US" sz="3600" spc="-1" strike="noStrike">
              <a:solidFill>
                <a:srgbClr val="000000"/>
              </a:solidFill>
              <a:latin typeface="Amazon Ember Display"/>
            </a:endParaRPr>
          </a:p>
        </p:txBody>
      </p:sp>
      <p:sp>
        <p:nvSpPr>
          <p:cNvPr id="214" name="PlaceHolder 3"/>
          <p:cNvSpPr>
            <a:spLocks noGrp="1"/>
          </p:cNvSpPr>
          <p:nvPr>
            <p:ph type="body"/>
          </p:nvPr>
        </p:nvSpPr>
        <p:spPr>
          <a:xfrm>
            <a:off x="4592520" y="291960"/>
            <a:ext cx="7239240" cy="6142320"/>
          </a:xfrm>
          <a:prstGeom prst="rect">
            <a:avLst/>
          </a:prstGeom>
          <a:noFill/>
          <a:ln w="0">
            <a:noFill/>
          </a:ln>
        </p:spPr>
        <p:txBody>
          <a:bodyPr anchor="t">
            <a:normAutofit/>
          </a:bodyPr>
          <a:p>
            <a:pPr marL="228600" indent="-228600">
              <a:lnSpc>
                <a:spcPct val="100000"/>
              </a:lnSpc>
              <a:spcAft>
                <a:spcPts val="1199"/>
              </a:spcAft>
              <a:buClr>
                <a:srgbClr val="232f3e"/>
              </a:buClr>
              <a:buFont typeface="Amazon Ember Display"/>
              <a:buChar char="•"/>
            </a:pPr>
            <a:r>
              <a:rPr b="0" lang="en-US" sz="2800" spc="-1" strike="noStrike">
                <a:solidFill>
                  <a:srgbClr val="232f3e"/>
                </a:solidFill>
                <a:latin typeface="Amazon Ember Display"/>
              </a:rPr>
              <a:t>Add content text</a:t>
            </a:r>
            <a:endParaRPr b="0" lang="en-US" sz="2800" spc="-1" strike="noStrike">
              <a:solidFill>
                <a:srgbClr val="232f3e"/>
              </a:solidFill>
              <a:latin typeface="Amazon Ember display"/>
            </a:endParaRPr>
          </a:p>
          <a:p>
            <a:pPr lvl="1" marL="457200" indent="-228600">
              <a:lnSpc>
                <a:spcPct val="100000"/>
              </a:lnSpc>
              <a:spcAft>
                <a:spcPts val="1199"/>
              </a:spcAft>
              <a:buClr>
                <a:srgbClr val="232f3e"/>
              </a:buClr>
              <a:buFont typeface="Amazon Ember Display"/>
              <a:buChar char="•"/>
            </a:pPr>
            <a:r>
              <a:rPr b="0" lang="en-US" sz="2400" spc="-1" strike="noStrike">
                <a:solidFill>
                  <a:srgbClr val="232f3e"/>
                </a:solidFill>
                <a:latin typeface="Amazon Ember Display"/>
              </a:rPr>
              <a:t>Second level</a:t>
            </a:r>
            <a:endParaRPr b="0" lang="en-US" sz="2400" spc="-1" strike="noStrike">
              <a:solidFill>
                <a:srgbClr val="232f3e"/>
              </a:solidFill>
              <a:latin typeface="Amazon Ember display"/>
            </a:endParaRPr>
          </a:p>
          <a:p>
            <a:pPr lvl="2" marL="684360" indent="-228600">
              <a:lnSpc>
                <a:spcPct val="100000"/>
              </a:lnSpc>
              <a:spcAft>
                <a:spcPts val="1199"/>
              </a:spcAft>
              <a:buClr>
                <a:srgbClr val="232f3e"/>
              </a:buClr>
              <a:buFont typeface="Amazon Ember Display"/>
              <a:buChar char="•"/>
            </a:pPr>
            <a:r>
              <a:rPr b="0" lang="en-US" sz="2000" spc="-1" strike="noStrike">
                <a:solidFill>
                  <a:srgbClr val="232f3e"/>
                </a:solidFill>
                <a:latin typeface="Amazon Ember Display"/>
              </a:rPr>
              <a:t>Third level</a:t>
            </a:r>
            <a:endParaRPr b="0" lang="en-US" sz="2000" spc="-1" strike="noStrike">
              <a:solidFill>
                <a:srgbClr val="232f3e"/>
              </a:solidFill>
              <a:latin typeface="Amazon Ember display"/>
            </a:endParaRPr>
          </a:p>
          <a:p>
            <a:pPr lvl="3" marL="914400" indent="-228600">
              <a:lnSpc>
                <a:spcPct val="100000"/>
              </a:lnSpc>
              <a:spcAft>
                <a:spcPts val="1199"/>
              </a:spcAft>
              <a:buClr>
                <a:srgbClr val="232f3e"/>
              </a:buClr>
              <a:buFont typeface="Amazon Ember Display"/>
              <a:buChar char="•"/>
            </a:pPr>
            <a:r>
              <a:rPr b="0" lang="en-US" sz="1800" spc="-1" strike="noStrike">
                <a:solidFill>
                  <a:srgbClr val="232f3e"/>
                </a:solidFill>
                <a:latin typeface="Amazon Ember Display"/>
              </a:rPr>
              <a:t>Avoid using fourth level</a:t>
            </a:r>
            <a:endParaRPr b="0" lang="en-US" sz="1800" spc="-1" strike="noStrike">
              <a:solidFill>
                <a:srgbClr val="232f3e"/>
              </a:solidFill>
              <a:latin typeface="Amazon Ember display"/>
            </a:endParaRPr>
          </a:p>
          <a:p>
            <a:pPr lvl="4" marL="1144440" indent="-228600">
              <a:lnSpc>
                <a:spcPct val="100000"/>
              </a:lnSpc>
              <a:spcAft>
                <a:spcPts val="1199"/>
              </a:spcAft>
              <a:buClr>
                <a:srgbClr val="232f3e"/>
              </a:buClr>
              <a:buFont typeface="Amazon Ember Display"/>
              <a:buChar char="•"/>
            </a:pPr>
            <a:r>
              <a:rPr b="0" lang="en-US" sz="1800" spc="-1" strike="noStrike">
                <a:solidFill>
                  <a:srgbClr val="232f3e"/>
                </a:solidFill>
                <a:latin typeface="Amazon Ember Display"/>
              </a:rPr>
              <a:t>Avoid using fifth level</a:t>
            </a:r>
            <a:endParaRPr b="0" lang="en-US" sz="1800" spc="-1" strike="noStrike">
              <a:solidFill>
                <a:srgbClr val="232f3e"/>
              </a:solidFill>
              <a:latin typeface="Amazon Ember display"/>
            </a:endParaRPr>
          </a:p>
        </p:txBody>
      </p:sp>
      <p:pic>
        <p:nvPicPr>
          <p:cNvPr id="215" name="Copyright1" descr=""/>
          <p:cNvPicPr/>
          <p:nvPr/>
        </p:nvPicPr>
        <p:blipFill>
          <a:blip r:embed="rId5"/>
          <a:stretch/>
        </p:blipFill>
        <p:spPr>
          <a:xfrm>
            <a:off x="6009480" y="6446520"/>
            <a:ext cx="4609800" cy="3106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drive.google.com/file/d/12zPNyLlFmzoE9aV9rBreb7SOJfjzhsjk/view?usp=drive_link" TargetMode="External"/><Relationship Id="rId2" Type="http://schemas.openxmlformats.org/officeDocument/2006/relationships/hyperlink" Target="https://drive.google.com/file/d/1d_TH3cV8nGVX9N4gjkJPL1p6i_aLvRHY/view?usp=drive_link" TargetMode="External"/><Relationship Id="rId3" Type="http://schemas.openxmlformats.org/officeDocument/2006/relationships/hyperlink" Target="https://drive.google.com/file/d/1OtA239SACJg6PlI9iiz28iNht_Gk_zbK/view?usp=drive_link" TargetMode="External"/><Relationship Id="rId4" Type="http://schemas.openxmlformats.org/officeDocument/2006/relationships/hyperlink" Target="https://drive.google.com/file/d/1jMF62Cb0E_oZiuq4JyHLQ_N6DOwExUcx/view?usp=drive_link" TargetMode="External"/><Relationship Id="rId5" Type="http://schemas.openxmlformats.org/officeDocument/2006/relationships/hyperlink" Target="https://drive.google.com/file/d/16TYbDiMqbOD4cHuF6uf2v_PCgQG-4iSH/view?usp=drive_link" TargetMode="External"/><Relationship Id="rId6" Type="http://schemas.openxmlformats.org/officeDocument/2006/relationships/hyperlink" Target="https://drive.google.com/file/d/1dt8YNRnbJR24y0wBypJ0XKcdVDVEf3h1/view?usp=drive_link" TargetMode="External"/><Relationship Id="rId7" Type="http://schemas.openxmlformats.org/officeDocument/2006/relationships/image" Target="../media/image9.png"/><Relationship Id="rId8" Type="http://schemas.openxmlformats.org/officeDocument/2006/relationships/slideLayout" Target="../slideLayouts/slideLayout61.xml"/><Relationship Id="rId9"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s://drive.google.com/file/d/1ixkrcH7CUhq9VGMTAHS4Mq0NrAMnx9Qa/view?usp=drive_link" TargetMode="External"/><Relationship Id="rId2" Type="http://schemas.openxmlformats.org/officeDocument/2006/relationships/hyperlink" Target="https://drive.google.com/file/d/1_Ah9WhfNs6Ia8j12KqMUYtMTUr4gR2hQ/view?usp=drive_link" TargetMode="External"/><Relationship Id="rId3" Type="http://schemas.openxmlformats.org/officeDocument/2006/relationships/hyperlink" Target="https://drive.google.com/file/d/11x3_3twXAVbWBD1wrDrAvvx8RAcoLZqF/view?usp=drive_link" TargetMode="External"/><Relationship Id="rId4" Type="http://schemas.openxmlformats.org/officeDocument/2006/relationships/hyperlink" Target="https://drive.google.com/file/d/16pR1swt27nbYfKyFC0cQhEctc-lNmqoc/view?usp=drive_link" TargetMode="External"/><Relationship Id="rId5" Type="http://schemas.openxmlformats.org/officeDocument/2006/relationships/hyperlink" Target="https://drive.google.com/file/d/1j-qerV7ZNCpCDSgF4Q0bYzm697TuhwTP/view?usp=drive_link" TargetMode="External"/><Relationship Id="rId6" Type="http://schemas.openxmlformats.org/officeDocument/2006/relationships/hyperlink" Target="https://drive.google.com/file/d/1jZl9c7RwgVPmAkCiGelGF1yVAdArdQqR/view?usp=drive_link" TargetMode="External"/><Relationship Id="rId7" Type="http://schemas.openxmlformats.org/officeDocument/2006/relationships/hyperlink" Target="https://drive.google.com/file/d/1v3PchrfeochcNPzWx7VPpm6R_WKHoZhb/view?usp=drive_link" TargetMode="External"/><Relationship Id="rId8" Type="http://schemas.openxmlformats.org/officeDocument/2006/relationships/image" Target="../media/image9.png"/><Relationship Id="rId9" Type="http://schemas.openxmlformats.org/officeDocument/2006/relationships/slideLayout" Target="../slideLayouts/slideLayout61.xml"/><Relationship Id="rId10"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drive.google.com/file/d/1s2_WSTQOmLDSqXTVq0hZjFE8omEGfQB6/view?usp=drive_link" TargetMode="External"/><Relationship Id="rId2" Type="http://schemas.openxmlformats.org/officeDocument/2006/relationships/hyperlink" Target="https://drive.google.com/file/d/11k69sUGXIfN74KgE1QaIuiTiwV9zNrG3/view?usp=drive_link" TargetMode="External"/><Relationship Id="rId3" Type="http://schemas.openxmlformats.org/officeDocument/2006/relationships/hyperlink" Target="https://drive.google.com/file/d/1aS0_6miBDTD-MMIuFgjILuy073m33vnq/view?usp=drive_link" TargetMode="External"/><Relationship Id="rId4" Type="http://schemas.openxmlformats.org/officeDocument/2006/relationships/hyperlink" Target="https://drive.google.com/file/d/1wNgVHj6cILMivwDiWYYqO5dsV-5_0H1_/view?usp=drive_link" TargetMode="External"/><Relationship Id="rId5" Type="http://schemas.openxmlformats.org/officeDocument/2006/relationships/hyperlink" Target="https://drive.google.com/file/d/1brgbYigtHrJTGVy3c8LjCzGgNbGxn_Rm/view?usp=drive_link" TargetMode="External"/><Relationship Id="rId6" Type="http://schemas.openxmlformats.org/officeDocument/2006/relationships/image" Target="../media/image9.png"/><Relationship Id="rId7" Type="http://schemas.openxmlformats.org/officeDocument/2006/relationships/slideLayout" Target="../slideLayouts/slideLayout61.xml"/><Relationship Id="rId8"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drive.google.com/file/d/1h3mb9CykmHdWo-7Y8pDm_Oo7_uRJxXh3/view?usp=drive_link" TargetMode="External"/><Relationship Id="rId2" Type="http://schemas.openxmlformats.org/officeDocument/2006/relationships/hyperlink" Target="https://drive.google.com/file/d/1UdXAdFgqduvYeG-u4u4Owb_6VG-hRJNM/view?usp=drive_link" TargetMode="External"/><Relationship Id="rId3" Type="http://schemas.openxmlformats.org/officeDocument/2006/relationships/hyperlink" Target="https://drive.google.com/file/d/1w-ErzI02cNP27U_wUH2FZ8sc_Hn5DV4n/view?usp=drive_link" TargetMode="External"/><Relationship Id="rId4" Type="http://schemas.openxmlformats.org/officeDocument/2006/relationships/image" Target="../media/image9.png"/><Relationship Id="rId5" Type="http://schemas.openxmlformats.org/officeDocument/2006/relationships/slideLayout" Target="../slideLayouts/slideLayout61.xml"/><Relationship Id="rId6"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s://drive.google.com/file/d/1eFJttBTX8kv9e3q7jmjKiu3YCAqCSI5Z/view?usp=drive_link" TargetMode="External"/><Relationship Id="rId2" Type="http://schemas.openxmlformats.org/officeDocument/2006/relationships/hyperlink" Target="https://drive.google.com/file/d/1iAH4MAHduIO-NYRrLjCcZhdvA2_MF7CQ/view?usp=drive_link" TargetMode="External"/><Relationship Id="rId3" Type="http://schemas.openxmlformats.org/officeDocument/2006/relationships/hyperlink" Target="https://drive.google.com/file/d/1Zr84o1s3NUz1Y3b9ftc4dEeoFBhkbWwR/view?usp=drive_link" TargetMode="External"/><Relationship Id="rId4" Type="http://schemas.openxmlformats.org/officeDocument/2006/relationships/hyperlink" Target="https://drive.google.com/file/d/1PS7yiLW9GinivM2x8UX0gPgDpko9BfCq/view?usp=drive_link" TargetMode="External"/><Relationship Id="rId5" Type="http://schemas.openxmlformats.org/officeDocument/2006/relationships/hyperlink" Target="https://drive.google.com/file/d/1sVe57op8divCNsg47lJZ4W85CVJTV5ER/view?usp=drive_link" TargetMode="External"/><Relationship Id="rId6" Type="http://schemas.openxmlformats.org/officeDocument/2006/relationships/image" Target="../media/image9.png"/><Relationship Id="rId7" Type="http://schemas.openxmlformats.org/officeDocument/2006/relationships/slideLayout" Target="../slideLayouts/slideLayout61.xml"/><Relationship Id="rId8"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drive.google.com/file/d/1s-hqZhL46flMVtcsag7562__0gHRPC0m/view?usp=drive_link" TargetMode="External"/><Relationship Id="rId2" Type="http://schemas.openxmlformats.org/officeDocument/2006/relationships/hyperlink" Target="https://drive.google.com/file/d/1RznRYI6ja4yNcBl6ieNybWVF5qzv-fo-/view?usp=drive_link" TargetMode="External"/><Relationship Id="rId3" Type="http://schemas.openxmlformats.org/officeDocument/2006/relationships/hyperlink" Target="https://drive.google.com/file/d/1j9dUoz6wGN6ag9Xvftn0J_b3P9kS4HPf/view?usp=drive_link" TargetMode="External"/><Relationship Id="rId4" Type="http://schemas.openxmlformats.org/officeDocument/2006/relationships/image" Target="../media/image9.png"/><Relationship Id="rId5" Type="http://schemas.openxmlformats.org/officeDocument/2006/relationships/slideLayout" Target="../slideLayouts/slideLayout61.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1051560"/>
            <a:ext cx="11374560" cy="1672560"/>
          </a:xfrm>
          <a:prstGeom prst="rect">
            <a:avLst/>
          </a:prstGeom>
          <a:noFill/>
          <a:ln w="0">
            <a:noFill/>
          </a:ln>
        </p:spPr>
        <p:txBody>
          <a:bodyPr lIns="90000" rIns="90000" tIns="45000" bIns="45000" anchor="b">
            <a:noAutofit/>
          </a:bodyPr>
          <a:p>
            <a:pPr indent="0">
              <a:lnSpc>
                <a:spcPct val="90000"/>
              </a:lnSpc>
              <a:buNone/>
              <a:tabLst>
                <a:tab algn="l" pos="0"/>
              </a:tabLst>
            </a:pPr>
            <a:r>
              <a:rPr b="0" lang="en-US" sz="4800" spc="-1" strike="noStrike">
                <a:solidFill>
                  <a:srgbClr val="ffffff"/>
                </a:solidFill>
                <a:latin typeface="Amazon Ember Display Heavy"/>
              </a:rPr>
              <a:t>Academy Lab Projects – Showcase</a:t>
            </a:r>
            <a:endParaRPr b="0" lang="es-GT" sz="4800" spc="-1" strike="noStrike">
              <a:solidFill>
                <a:srgbClr val="000000"/>
              </a:solidFill>
              <a:latin typeface="Arial"/>
            </a:endParaRPr>
          </a:p>
        </p:txBody>
      </p:sp>
      <p:sp>
        <p:nvSpPr>
          <p:cNvPr id="259" name="PlaceHolder 2"/>
          <p:cNvSpPr>
            <a:spLocks noGrp="1"/>
          </p:cNvSpPr>
          <p:nvPr>
            <p:ph/>
          </p:nvPr>
        </p:nvSpPr>
        <p:spPr>
          <a:xfrm>
            <a:off x="457200" y="2773080"/>
            <a:ext cx="5499360" cy="1755000"/>
          </a:xfrm>
          <a:prstGeom prst="rect">
            <a:avLst/>
          </a:prstGeom>
          <a:noFill/>
          <a:ln w="0">
            <a:noFill/>
          </a:ln>
        </p:spPr>
        <p:txBody>
          <a:bodyPr lIns="90000" rIns="90000" tIns="45000" bIns="45000" anchor="t">
            <a:normAutofit fontScale="64000"/>
          </a:bodyPr>
          <a:p>
            <a:pPr indent="0">
              <a:lnSpc>
                <a:spcPct val="90000"/>
              </a:lnSpc>
              <a:buNone/>
              <a:tabLst>
                <a:tab algn="l" pos="0"/>
              </a:tabLst>
            </a:pPr>
            <a:r>
              <a:rPr b="0" lang="es-ES" sz="3200" spc="-1" strike="noStrike">
                <a:solidFill>
                  <a:srgbClr val="ffffff"/>
                </a:solidFill>
                <a:latin typeface="Amazon Ember Display"/>
              </a:rPr>
              <a:t>Rubén</a:t>
            </a:r>
            <a:r>
              <a:rPr b="0" lang="en-US" sz="3200" spc="-1" strike="noStrike">
                <a:solidFill>
                  <a:srgbClr val="ffffff"/>
                </a:solidFill>
                <a:latin typeface="Amazon Ember Display"/>
              </a:rPr>
              <a:t> Lombardo Calvo</a:t>
            </a:r>
            <a:endParaRPr b="0" lang="es-GT" sz="3200" spc="-1" strike="noStrike">
              <a:solidFill>
                <a:srgbClr val="000000"/>
              </a:solidFill>
              <a:latin typeface="Arial"/>
            </a:endParaRPr>
          </a:p>
          <a:p>
            <a:pPr indent="0">
              <a:lnSpc>
                <a:spcPct val="90000"/>
              </a:lnSpc>
              <a:buNone/>
              <a:tabLst>
                <a:tab algn="l" pos="0"/>
              </a:tabLst>
            </a:pPr>
            <a:endParaRPr b="0" lang="es-GT" sz="3200" spc="-1" strike="noStrike">
              <a:solidFill>
                <a:srgbClr val="000000"/>
              </a:solidFill>
              <a:latin typeface="Arial"/>
            </a:endParaRPr>
          </a:p>
          <a:p>
            <a:pPr indent="0">
              <a:lnSpc>
                <a:spcPct val="90000"/>
              </a:lnSpc>
              <a:buNone/>
              <a:tabLst>
                <a:tab algn="l" pos="0"/>
              </a:tabLst>
            </a:pPr>
            <a:r>
              <a:rPr b="0" lang="en-US" sz="3200" spc="-1" strike="noStrike">
                <a:solidFill>
                  <a:srgbClr val="ffffff"/>
                </a:solidFill>
                <a:latin typeface="Amazon Ember Display"/>
              </a:rPr>
              <a:t>Creación de una aplicación web de alta disponibilidad y escalabilidad</a:t>
            </a:r>
            <a:endParaRPr b="0" lang="es-GT" sz="3200" spc="-1" strike="noStrike">
              <a:solidFill>
                <a:srgbClr val="000000"/>
              </a:solidFill>
              <a:latin typeface="Arial"/>
            </a:endParaRPr>
          </a:p>
          <a:p>
            <a:pPr indent="0">
              <a:lnSpc>
                <a:spcPct val="90000"/>
              </a:lnSpc>
              <a:buNone/>
              <a:tabLst>
                <a:tab algn="l" pos="0"/>
              </a:tabLst>
            </a:pPr>
            <a:endParaRPr b="0" lang="es-GT" sz="3200" spc="-1" strike="noStrike">
              <a:solidFill>
                <a:srgbClr val="000000"/>
              </a:solidFill>
              <a:latin typeface="Arial"/>
            </a:endParaRPr>
          </a:p>
          <a:p>
            <a:pPr indent="0">
              <a:lnSpc>
                <a:spcPct val="90000"/>
              </a:lnSpc>
              <a:buNone/>
              <a:tabLst>
                <a:tab algn="l" pos="0"/>
              </a:tabLst>
            </a:pPr>
            <a:r>
              <a:rPr b="0" lang="en-US" sz="3200" spc="-1" strike="noStrike">
                <a:solidFill>
                  <a:srgbClr val="ffffff"/>
                </a:solidFill>
                <a:latin typeface="Amazon Ember Display"/>
              </a:rPr>
              <a:t>31/12/2023</a:t>
            </a:r>
            <a:endParaRPr b="0" lang="es-GT"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243360" y="291960"/>
            <a:ext cx="4061520" cy="1866600"/>
          </a:xfrm>
          <a:prstGeom prst="rect">
            <a:avLst/>
          </a:prstGeom>
          <a:noFill/>
          <a:ln w="0">
            <a:noFill/>
          </a:ln>
        </p:spPr>
        <p:txBody>
          <a:bodyPr anchor="t">
            <a:noAutofit/>
          </a:bodyPr>
          <a:p>
            <a:pPr indent="0" algn="ctr">
              <a:lnSpc>
                <a:spcPct val="90000"/>
              </a:lnSpc>
              <a:buNone/>
            </a:pPr>
            <a:r>
              <a:rPr b="0" lang="en-US" sz="3600" spc="-1" strike="noStrike">
                <a:solidFill>
                  <a:srgbClr val="ffffff"/>
                </a:solidFill>
                <a:latin typeface="Amazon Ember Display Heavy"/>
              </a:rPr>
              <a:t>Demo</a:t>
            </a:r>
            <a:endParaRPr b="0" lang="en-US" sz="3600" spc="-1" strike="noStrike">
              <a:solidFill>
                <a:srgbClr val="000000"/>
              </a:solidFill>
              <a:latin typeface="Amazon Ember Display"/>
            </a:endParaRPr>
          </a:p>
        </p:txBody>
      </p:sp>
      <p:sp>
        <p:nvSpPr>
          <p:cNvPr id="280" name="PlaceHolder 2"/>
          <p:cNvSpPr>
            <a:spLocks noGrp="1"/>
          </p:cNvSpPr>
          <p:nvPr>
            <p:ph/>
          </p:nvPr>
        </p:nvSpPr>
        <p:spPr>
          <a:xfrm>
            <a:off x="4592520" y="291960"/>
            <a:ext cx="7239240" cy="6142320"/>
          </a:xfrm>
          <a:prstGeom prst="rect">
            <a:avLst/>
          </a:prstGeom>
          <a:noFill/>
          <a:ln w="0">
            <a:noFill/>
          </a:ln>
        </p:spPr>
        <p:txBody>
          <a:bodyPr anchor="t">
            <a:noAutofit/>
          </a:bodyPr>
          <a:p>
            <a:pPr marL="228600" indent="-228600" algn="ctr">
              <a:lnSpc>
                <a:spcPct val="100000"/>
              </a:lnSpc>
              <a:spcAft>
                <a:spcPts val="1199"/>
              </a:spcAft>
              <a:buClr>
                <a:srgbClr val="232f3e"/>
              </a:buClr>
              <a:buFont typeface="Amazon Ember Display"/>
              <a:buChar char="•"/>
            </a:pPr>
            <a:r>
              <a:rPr b="1" lang="en-US" sz="1800" spc="-1" strike="noStrike" u="sng">
                <a:solidFill>
                  <a:srgbClr val="232f3e"/>
                </a:solidFill>
                <a:uFillTx/>
                <a:latin typeface="Amazon Ember Display"/>
              </a:rPr>
              <a:t>Imagenes del todo el proceso de diseño de la arquitectura</a:t>
            </a:r>
            <a:endParaRPr b="0" lang="en-US" sz="1800" spc="-1" strike="noStrike">
              <a:solidFill>
                <a:srgbClr val="232f3e"/>
              </a:solidFill>
              <a:latin typeface="Amazon Ember display"/>
            </a:endParaRPr>
          </a:p>
          <a:p>
            <a:pPr lvl="1" marL="864000" indent="-324000">
              <a:lnSpc>
                <a:spcPct val="90000"/>
              </a:lnSpc>
              <a:spcBef>
                <a:spcPts val="1134"/>
              </a:spcBef>
              <a:buClr>
                <a:srgbClr val="000000"/>
              </a:buClr>
              <a:buSzPct val="75000"/>
              <a:buFont typeface="Symbol" charset="2"/>
              <a:buChar char=""/>
            </a:pPr>
            <a:r>
              <a:rPr b="0" lang="en-US" sz="1200" spc="-1" strike="noStrike">
                <a:solidFill>
                  <a:srgbClr val="232f3e"/>
                </a:solidFill>
                <a:latin typeface="Amazon Ember Display"/>
              </a:rPr>
              <a:t>Fase 3: desacoplamiento de los componentes de la aplicación:</a:t>
            </a:r>
            <a:endParaRPr b="0" lang="en-US" sz="1200" spc="-1" strike="noStrike">
              <a:solidFill>
                <a:srgbClr val="232f3e"/>
              </a:solidFill>
              <a:latin typeface="Amazon Ember display"/>
            </a:endParaRPr>
          </a:p>
          <a:p>
            <a:pPr lvl="1" marL="864000" indent="0">
              <a:lnSpc>
                <a:spcPct val="90000"/>
              </a:lnSpc>
              <a:spcBef>
                <a:spcPts val="1134"/>
              </a:spcBef>
              <a:buNone/>
            </a:pPr>
            <a:endParaRPr b="0" lang="en-US" sz="12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1000" spc="-1" strike="noStrike">
                <a:solidFill>
                  <a:srgbClr val="232f3e"/>
                </a:solidFill>
                <a:latin typeface="Amazon Ember Display"/>
              </a:rPr>
              <a:t>Tarea 1: modificar la configuración de la VPC:</a:t>
            </a:r>
            <a:endParaRPr b="0" lang="en-US" sz="1000" spc="-1" strike="noStrike">
              <a:solidFill>
                <a:srgbClr val="232f3e"/>
              </a:solidFill>
              <a:latin typeface="Amazon Ember display"/>
            </a:endParaRPr>
          </a:p>
          <a:p>
            <a:pPr lvl="2" marL="1296000" indent="0">
              <a:lnSpc>
                <a:spcPct val="90000"/>
              </a:lnSpc>
              <a:spcBef>
                <a:spcPts val="850"/>
              </a:spcBef>
              <a:buNone/>
            </a:pPr>
            <a:endParaRPr b="0" lang="en-US" sz="10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Tabla de rutas privada: </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1"/>
              </a:rPr>
              <a:t>https://drive.google.com/file/d/12zPNyLlFmzoE9aV9rBreb7SOJfjzhsjk/view?usp=drive_link</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2"/>
              </a:rPr>
              <a:t>https://drive.google.com/file/d/1d_TH3cV8nGVX9N4gjkJPL1p6i_aLvRHY/view?usp=drive_link</a:t>
            </a: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Nat gateway:</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3"/>
              </a:rPr>
              <a:t>https://drive.google.com/file/d/1OtA239SACJg6PlI9iiz28iNht_Gk_zbK/view?usp=drive_link</a:t>
            </a: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900" spc="-1" strike="noStrike">
                <a:solidFill>
                  <a:srgbClr val="232f3e"/>
                </a:solidFill>
                <a:latin typeface="Amazon Ember Display"/>
              </a:rPr>
              <a:t>Tarea 2: creación y configuración de la base de datos de Amazon RDS:</a:t>
            </a:r>
            <a:endParaRPr b="0" lang="en-US" sz="900" spc="-1" strike="noStrike">
              <a:solidFill>
                <a:srgbClr val="232f3e"/>
              </a:solidFill>
              <a:latin typeface="Amazon Ember display"/>
            </a:endParaRPr>
          </a:p>
          <a:p>
            <a:pPr lvl="2" marL="1296000" indent="0">
              <a:lnSpc>
                <a:spcPct val="90000"/>
              </a:lnSpc>
              <a:spcBef>
                <a:spcPts val="850"/>
              </a:spcBef>
              <a:buNone/>
            </a:pP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Grupo de seguridad para bases de datos con permisos de acceso configurados solo para EC2 dentro de un grupo de seguridad especifico:</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4"/>
              </a:rPr>
              <a:t>https://drive.google.com/file/d/1jMF62Cb0E_oZiuq4JyHLQ_N6DOwExUcx/view?usp=drive_link</a:t>
            </a: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Grupo de subredes para base de datos:</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5"/>
              </a:rPr>
              <a:t>https://drive.google.com/file/d/16TYbDiMqbOD4cHuF6uf2v_PCgQG-4iSH/view?usp=drive_link</a:t>
            </a: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Servicio RDS para base de datos:</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6"/>
              </a:rPr>
              <a:t>https://drive.google.com/file/d/1dt8YNRnbJR24y0wBypJ0XKcdVDVEf3h1/view?usp=drive_link</a:t>
            </a:r>
            <a:endParaRPr b="0" lang="en-US" sz="900" spc="-1" strike="noStrike">
              <a:solidFill>
                <a:srgbClr val="232f3e"/>
              </a:solidFill>
              <a:latin typeface="Amazon Ember display"/>
            </a:endParaRPr>
          </a:p>
          <a:p>
            <a:pPr lvl="3" marL="1728000" indent="0">
              <a:lnSpc>
                <a:spcPct val="90000"/>
              </a:lnSpc>
              <a:spcBef>
                <a:spcPts val="567"/>
              </a:spcBef>
              <a:buNone/>
            </a:pPr>
            <a:endParaRPr b="0" lang="en-US" sz="900" spc="-1" strike="noStrike">
              <a:solidFill>
                <a:srgbClr val="232f3e"/>
              </a:solidFill>
              <a:latin typeface="Amazon Ember display"/>
            </a:endParaRPr>
          </a:p>
        </p:txBody>
      </p:sp>
      <p:pic>
        <p:nvPicPr>
          <p:cNvPr id="281" name="Content Placeholder 4" descr=""/>
          <p:cNvPicPr/>
          <p:nvPr/>
        </p:nvPicPr>
        <p:blipFill>
          <a:blip r:embed="rId7"/>
          <a:stretch/>
        </p:blipFill>
        <p:spPr>
          <a:xfrm>
            <a:off x="835560" y="3338280"/>
            <a:ext cx="2776680" cy="1851120"/>
          </a:xfrm>
          <a:prstGeom prst="rect">
            <a:avLst/>
          </a:prstGeom>
          <a:ln w="0">
            <a:noFill/>
          </a:ln>
        </p:spPr>
      </p:pic>
      <p:sp>
        <p:nvSpPr>
          <p:cNvPr id="4" name="PlaceHolder 3"/>
          <p:cNvSpPr>
            <a:spLocks noGrp="1"/>
          </p:cNvSpPr>
          <p:nvPr>
            <p:ph type="sldNum" idx="6"/>
          </p:nvPr>
        </p:nvSpPr>
        <p:spPr/>
        <p:txBody>
          <a:bodyPr/>
          <a:p>
            <a:fld id="{1398416C-91A6-4662-8C33-98842FD960D7}"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243360" y="291960"/>
            <a:ext cx="4061520" cy="1866600"/>
          </a:xfrm>
          <a:prstGeom prst="rect">
            <a:avLst/>
          </a:prstGeom>
          <a:noFill/>
          <a:ln w="0">
            <a:noFill/>
          </a:ln>
        </p:spPr>
        <p:txBody>
          <a:bodyPr anchor="t">
            <a:noAutofit/>
          </a:bodyPr>
          <a:p>
            <a:pPr indent="0" algn="ctr">
              <a:lnSpc>
                <a:spcPct val="90000"/>
              </a:lnSpc>
              <a:buNone/>
            </a:pPr>
            <a:r>
              <a:rPr b="0" lang="en-US" sz="3600" spc="-1" strike="noStrike">
                <a:solidFill>
                  <a:srgbClr val="ffffff"/>
                </a:solidFill>
                <a:latin typeface="Amazon Ember Display Heavy"/>
              </a:rPr>
              <a:t>Demo</a:t>
            </a:r>
            <a:endParaRPr b="0" lang="en-US" sz="3600" spc="-1" strike="noStrike">
              <a:solidFill>
                <a:srgbClr val="000000"/>
              </a:solidFill>
              <a:latin typeface="Amazon Ember Display"/>
            </a:endParaRPr>
          </a:p>
        </p:txBody>
      </p:sp>
      <p:sp>
        <p:nvSpPr>
          <p:cNvPr id="283" name="PlaceHolder 2"/>
          <p:cNvSpPr>
            <a:spLocks noGrp="1"/>
          </p:cNvSpPr>
          <p:nvPr>
            <p:ph/>
          </p:nvPr>
        </p:nvSpPr>
        <p:spPr>
          <a:xfrm>
            <a:off x="4592520" y="291960"/>
            <a:ext cx="7239240" cy="6142320"/>
          </a:xfrm>
          <a:prstGeom prst="rect">
            <a:avLst/>
          </a:prstGeom>
          <a:noFill/>
          <a:ln w="0">
            <a:noFill/>
          </a:ln>
        </p:spPr>
        <p:txBody>
          <a:bodyPr anchor="t">
            <a:noAutofit/>
          </a:bodyPr>
          <a:p>
            <a:pPr marL="228600" indent="-228600" algn="ctr">
              <a:lnSpc>
                <a:spcPct val="100000"/>
              </a:lnSpc>
              <a:spcAft>
                <a:spcPts val="1199"/>
              </a:spcAft>
              <a:buClr>
                <a:srgbClr val="232f3e"/>
              </a:buClr>
              <a:buFont typeface="Amazon Ember Display"/>
              <a:buChar char="•"/>
            </a:pPr>
            <a:r>
              <a:rPr b="1" lang="en-US" sz="1800" spc="-1" strike="noStrike" u="sng">
                <a:solidFill>
                  <a:srgbClr val="232f3e"/>
                </a:solidFill>
                <a:uFillTx/>
                <a:latin typeface="Amazon Ember Display"/>
              </a:rPr>
              <a:t>Imagenes del todo el proceso de diseño de la arquitectura</a:t>
            </a:r>
            <a:endParaRPr b="0" lang="en-US" sz="1800" spc="-1" strike="noStrike">
              <a:solidFill>
                <a:srgbClr val="232f3e"/>
              </a:solidFill>
              <a:latin typeface="Amazon Ember display"/>
            </a:endParaRPr>
          </a:p>
          <a:p>
            <a:pPr marL="228600" indent="0" algn="ctr">
              <a:lnSpc>
                <a:spcPct val="100000"/>
              </a:lnSpc>
              <a:spcAft>
                <a:spcPts val="1199"/>
              </a:spcAft>
              <a:buNone/>
            </a:pPr>
            <a:endParaRPr b="0" lang="en-US" sz="1800" spc="-1" strike="noStrike">
              <a:solidFill>
                <a:srgbClr val="232f3e"/>
              </a:solidFill>
              <a:latin typeface="Amazon Ember display"/>
            </a:endParaRPr>
          </a:p>
          <a:p>
            <a:pPr lvl="1" marL="864000" indent="-324000">
              <a:lnSpc>
                <a:spcPct val="90000"/>
              </a:lnSpc>
              <a:spcBef>
                <a:spcPts val="1134"/>
              </a:spcBef>
              <a:buClr>
                <a:srgbClr val="000000"/>
              </a:buClr>
              <a:buSzPct val="75000"/>
              <a:buFont typeface="Symbol" charset="2"/>
              <a:buChar char=""/>
            </a:pPr>
            <a:r>
              <a:rPr b="0" lang="en-US" sz="1200" spc="-1" strike="noStrike">
                <a:solidFill>
                  <a:srgbClr val="232f3e"/>
                </a:solidFill>
                <a:latin typeface="Amazon Ember Display"/>
              </a:rPr>
              <a:t>Fase 3: desacoplamiento de los componentes de la aplicación:</a:t>
            </a:r>
            <a:endParaRPr b="0" lang="en-US" sz="1200" spc="-1" strike="noStrike">
              <a:solidFill>
                <a:srgbClr val="232f3e"/>
              </a:solidFill>
              <a:latin typeface="Amazon Ember display"/>
            </a:endParaRPr>
          </a:p>
          <a:p>
            <a:pPr lvl="1" marL="864000" indent="0">
              <a:lnSpc>
                <a:spcPct val="90000"/>
              </a:lnSpc>
              <a:spcBef>
                <a:spcPts val="1134"/>
              </a:spcBef>
              <a:buNone/>
            </a:pPr>
            <a:endParaRPr b="0" lang="en-US" sz="12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1000" spc="-1" strike="noStrike">
                <a:solidFill>
                  <a:srgbClr val="232f3e"/>
                </a:solidFill>
                <a:latin typeface="Amazon Ember Display"/>
              </a:rPr>
              <a:t>Tarea 3: configuración del entorno de desarrollo:</a:t>
            </a:r>
            <a:endParaRPr b="0" lang="en-US" sz="10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1"/>
              </a:rPr>
              <a:t>https://drive.google.com/file/d/1ixkrcH7CUhq9VGMTAHS4Mq0NrAMnx9Qa/view?usp=drive_link</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2"/>
              </a:rPr>
              <a:t>https://drive.google.com/file/d/1_Ah9WhfNs6Ia8j12KqMUYtMTUr4gR2hQ/view?usp=drive_link</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3"/>
              </a:rPr>
              <a:t>https://drive.google.com/file/d/11x3_3twXAVbWBD1wrDrAvvx8RAcoLZqF/view?usp=drive_link</a:t>
            </a: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900" spc="-1" strike="noStrike">
                <a:solidFill>
                  <a:srgbClr val="232f3e"/>
                </a:solidFill>
                <a:latin typeface="Amazon Ember Display"/>
              </a:rPr>
              <a:t>Tarea 4: aprovisionamiento del Secrets Manager:</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4"/>
              </a:rPr>
              <a:t>https://drive.google.com/file/d/16pR1swt27nbYfKyFC0cQhEctc-lNmqoc/view?usp=drive_link</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5"/>
              </a:rPr>
              <a:t>https://drive.google.com/file/d/1j-qerV7ZNCpCDSgF4Q0bYzm697TuhwTP/view?usp=drive_link</a:t>
            </a: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900" spc="-1" strike="noStrike">
                <a:solidFill>
                  <a:srgbClr val="232f3e"/>
                </a:solidFill>
                <a:latin typeface="Amazon Ember Display"/>
              </a:rPr>
              <a:t>Tarea 5: aprovisionamiento de una nueva instancia para el servidor web:</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6"/>
              </a:rPr>
              <a:t>https://drive.google.com/file/d/1jZl9c7RwgVPmAkCiGelGF1yVAdArdQqR/view?usp=drive_link</a:t>
            </a: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900" spc="-1" strike="noStrike">
                <a:solidFill>
                  <a:srgbClr val="232f3e"/>
                </a:solidFill>
                <a:latin typeface="Amazon Ember Display"/>
              </a:rPr>
              <a:t>Tarea 6: migrar la base de datos:</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7"/>
              </a:rPr>
              <a:t>https://drive.google.com/file/d/1v3PchrfeochcNPzWx7VPpm6R_WKHoZhb/view?usp=drive_link</a:t>
            </a: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3" marL="1728000" indent="0">
              <a:lnSpc>
                <a:spcPct val="90000"/>
              </a:lnSpc>
              <a:spcBef>
                <a:spcPts val="567"/>
              </a:spcBef>
              <a:buNone/>
            </a:pPr>
            <a:endParaRPr b="0" lang="en-US" sz="900" spc="-1" strike="noStrike">
              <a:solidFill>
                <a:srgbClr val="232f3e"/>
              </a:solidFill>
              <a:latin typeface="Amazon Ember display"/>
            </a:endParaRPr>
          </a:p>
        </p:txBody>
      </p:sp>
      <p:pic>
        <p:nvPicPr>
          <p:cNvPr id="284" name="Content Placeholder 5" descr=""/>
          <p:cNvPicPr/>
          <p:nvPr/>
        </p:nvPicPr>
        <p:blipFill>
          <a:blip r:embed="rId8"/>
          <a:stretch/>
        </p:blipFill>
        <p:spPr>
          <a:xfrm>
            <a:off x="835560" y="3338280"/>
            <a:ext cx="2776680" cy="1851120"/>
          </a:xfrm>
          <a:prstGeom prst="rect">
            <a:avLst/>
          </a:prstGeom>
          <a:ln w="0">
            <a:noFill/>
          </a:ln>
        </p:spPr>
      </p:pic>
      <p:sp>
        <p:nvSpPr>
          <p:cNvPr id="4" name="PlaceHolder 3"/>
          <p:cNvSpPr>
            <a:spLocks noGrp="1"/>
          </p:cNvSpPr>
          <p:nvPr>
            <p:ph type="sldNum" idx="6"/>
          </p:nvPr>
        </p:nvSpPr>
        <p:spPr/>
        <p:txBody>
          <a:bodyPr/>
          <a:p>
            <a:fld id="{2CCD0F1E-78C9-4ADE-9172-15A6FC86F369}"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243360" y="291960"/>
            <a:ext cx="4061520" cy="1866600"/>
          </a:xfrm>
          <a:prstGeom prst="rect">
            <a:avLst/>
          </a:prstGeom>
          <a:noFill/>
          <a:ln w="0">
            <a:noFill/>
          </a:ln>
        </p:spPr>
        <p:txBody>
          <a:bodyPr anchor="t">
            <a:noAutofit/>
          </a:bodyPr>
          <a:p>
            <a:pPr indent="0" algn="ctr">
              <a:lnSpc>
                <a:spcPct val="90000"/>
              </a:lnSpc>
              <a:buNone/>
            </a:pPr>
            <a:r>
              <a:rPr b="0" lang="en-US" sz="3600" spc="-1" strike="noStrike">
                <a:solidFill>
                  <a:srgbClr val="ffffff"/>
                </a:solidFill>
                <a:latin typeface="Amazon Ember Display Heavy"/>
              </a:rPr>
              <a:t>Demo</a:t>
            </a:r>
            <a:endParaRPr b="0" lang="en-US" sz="3600" spc="-1" strike="noStrike">
              <a:solidFill>
                <a:srgbClr val="000000"/>
              </a:solidFill>
              <a:latin typeface="Amazon Ember Display"/>
            </a:endParaRPr>
          </a:p>
        </p:txBody>
      </p:sp>
      <p:sp>
        <p:nvSpPr>
          <p:cNvPr id="286" name="PlaceHolder 2"/>
          <p:cNvSpPr>
            <a:spLocks noGrp="1"/>
          </p:cNvSpPr>
          <p:nvPr>
            <p:ph/>
          </p:nvPr>
        </p:nvSpPr>
        <p:spPr>
          <a:xfrm>
            <a:off x="4592520" y="291960"/>
            <a:ext cx="7239240" cy="6142320"/>
          </a:xfrm>
          <a:prstGeom prst="rect">
            <a:avLst/>
          </a:prstGeom>
          <a:noFill/>
          <a:ln w="0">
            <a:noFill/>
          </a:ln>
        </p:spPr>
        <p:txBody>
          <a:bodyPr anchor="t">
            <a:noAutofit/>
          </a:bodyPr>
          <a:p>
            <a:pPr marL="228600" indent="-228600" algn="ctr">
              <a:lnSpc>
                <a:spcPct val="100000"/>
              </a:lnSpc>
              <a:spcAft>
                <a:spcPts val="1199"/>
              </a:spcAft>
              <a:buClr>
                <a:srgbClr val="232f3e"/>
              </a:buClr>
              <a:buFont typeface="Amazon Ember Display"/>
              <a:buChar char="•"/>
            </a:pPr>
            <a:r>
              <a:rPr b="1" lang="en-US" sz="1800" spc="-1" strike="noStrike" u="sng">
                <a:solidFill>
                  <a:srgbClr val="232f3e"/>
                </a:solidFill>
                <a:uFillTx/>
                <a:latin typeface="Amazon Ember Display"/>
              </a:rPr>
              <a:t>Imagenes del todo el proceso de diseño de la arquitectura</a:t>
            </a:r>
            <a:endParaRPr b="0" lang="en-US" sz="1800" spc="-1" strike="noStrike">
              <a:solidFill>
                <a:srgbClr val="232f3e"/>
              </a:solidFill>
              <a:latin typeface="Amazon Ember display"/>
            </a:endParaRPr>
          </a:p>
          <a:p>
            <a:pPr marL="228600" indent="0" algn="ctr">
              <a:lnSpc>
                <a:spcPct val="100000"/>
              </a:lnSpc>
              <a:spcAft>
                <a:spcPts val="1199"/>
              </a:spcAft>
              <a:buNone/>
            </a:pPr>
            <a:endParaRPr b="0" lang="en-US" sz="1800" spc="-1" strike="noStrike">
              <a:solidFill>
                <a:srgbClr val="232f3e"/>
              </a:solidFill>
              <a:latin typeface="Amazon Ember display"/>
            </a:endParaRPr>
          </a:p>
          <a:p>
            <a:pPr lvl="1" marL="864000" indent="-324000">
              <a:lnSpc>
                <a:spcPct val="90000"/>
              </a:lnSpc>
              <a:spcBef>
                <a:spcPts val="1134"/>
              </a:spcBef>
              <a:buClr>
                <a:srgbClr val="000000"/>
              </a:buClr>
              <a:buSzPct val="75000"/>
              <a:buFont typeface="Symbol" charset="2"/>
              <a:buChar char=""/>
            </a:pPr>
            <a:r>
              <a:rPr b="0" lang="en-US" sz="1200" spc="-1" strike="noStrike">
                <a:solidFill>
                  <a:srgbClr val="232f3e"/>
                </a:solidFill>
                <a:latin typeface="Amazon Ember Display"/>
              </a:rPr>
              <a:t>Fase 4: implementar la alta disponibilidad y escalabilidad:</a:t>
            </a:r>
            <a:endParaRPr b="0" lang="en-US" sz="1200" spc="-1" strike="noStrike">
              <a:solidFill>
                <a:srgbClr val="232f3e"/>
              </a:solidFill>
              <a:latin typeface="Amazon Ember display"/>
            </a:endParaRPr>
          </a:p>
          <a:p>
            <a:pPr lvl="1" marL="864000" indent="0">
              <a:lnSpc>
                <a:spcPct val="90000"/>
              </a:lnSpc>
              <a:spcBef>
                <a:spcPts val="1134"/>
              </a:spcBef>
              <a:buNone/>
            </a:pPr>
            <a:endParaRPr b="0" lang="en-US" sz="12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1000" spc="-1" strike="noStrike">
                <a:solidFill>
                  <a:srgbClr val="232f3e"/>
                </a:solidFill>
                <a:latin typeface="Amazon Ember Display"/>
              </a:rPr>
              <a:t>Tarea 1 / 2:  implementación de Amazon EC2 Auto Scaling y Load Balancer:</a:t>
            </a:r>
            <a:endParaRPr b="0" lang="en-US" sz="1000" spc="-1" strike="noStrike">
              <a:solidFill>
                <a:srgbClr val="232f3e"/>
              </a:solidFill>
              <a:latin typeface="Amazon Ember display"/>
            </a:endParaRPr>
          </a:p>
          <a:p>
            <a:pPr lvl="2" marL="1296000" indent="0">
              <a:lnSpc>
                <a:spcPct val="90000"/>
              </a:lnSpc>
              <a:spcBef>
                <a:spcPts val="850"/>
              </a:spcBef>
              <a:buNone/>
            </a:pPr>
            <a:endParaRPr b="0" lang="en-US" sz="10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Launch template para Auto Scaling:</a:t>
            </a:r>
            <a:endParaRPr b="0" lang="en-US" sz="900" spc="-1" strike="noStrike">
              <a:solidFill>
                <a:srgbClr val="232f3e"/>
              </a:solidFill>
              <a:latin typeface="Amazon Ember display"/>
            </a:endParaRPr>
          </a:p>
          <a:p>
            <a:pPr lvl="2" marL="1296000" indent="0">
              <a:lnSpc>
                <a:spcPct val="90000"/>
              </a:lnSpc>
              <a:spcBef>
                <a:spcPts val="850"/>
              </a:spcBef>
              <a:buNone/>
            </a:pPr>
            <a:r>
              <a:rPr b="0" lang="en-US" sz="900" spc="-1" strike="noStrike">
                <a:solidFill>
                  <a:srgbClr val="232f3e"/>
                </a:solidFill>
                <a:latin typeface="Amazon Ember Display"/>
                <a:hlinkClick r:id="rId1"/>
              </a:rPr>
              <a:t>https://drive.google.com/file/d/1s2_WSTQOmLDSqXTVq0hZjFE8omEGfQB6/view?usp=drive_link</a:t>
            </a:r>
            <a:endParaRPr b="0" lang="en-US" sz="900" spc="-1" strike="noStrike">
              <a:solidFill>
                <a:srgbClr val="232f3e"/>
              </a:solidFill>
              <a:latin typeface="Amazon Ember display"/>
            </a:endParaRPr>
          </a:p>
          <a:p>
            <a:pPr lvl="2" marL="1296000" indent="0">
              <a:lnSpc>
                <a:spcPct val="90000"/>
              </a:lnSpc>
              <a:spcBef>
                <a:spcPts val="850"/>
              </a:spcBef>
              <a:buNone/>
            </a:pP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Auto scaling group:</a:t>
            </a:r>
            <a:endParaRPr b="0" lang="en-US" sz="900" spc="-1" strike="noStrike">
              <a:solidFill>
                <a:srgbClr val="232f3e"/>
              </a:solidFill>
              <a:latin typeface="Amazon Ember display"/>
            </a:endParaRPr>
          </a:p>
          <a:p>
            <a:pPr lvl="2" marL="1296000" indent="0">
              <a:lnSpc>
                <a:spcPct val="90000"/>
              </a:lnSpc>
              <a:spcBef>
                <a:spcPts val="850"/>
              </a:spcBef>
              <a:buNone/>
            </a:pPr>
            <a:r>
              <a:rPr b="0" lang="en-US" sz="900" spc="-1" strike="noStrike">
                <a:solidFill>
                  <a:srgbClr val="232f3e"/>
                </a:solidFill>
                <a:latin typeface="Amazon Ember Display"/>
                <a:hlinkClick r:id="rId2"/>
              </a:rPr>
              <a:t>https://drive.google.com/file/d/11k69sUGXIfN74KgE1QaIuiTiwV9zNrG3/view?usp=drive_link</a:t>
            </a:r>
            <a:endParaRPr b="0" lang="en-US" sz="900" spc="-1" strike="noStrike">
              <a:solidFill>
                <a:srgbClr val="232f3e"/>
              </a:solidFill>
              <a:latin typeface="Amazon Ember display"/>
            </a:endParaRPr>
          </a:p>
          <a:p>
            <a:pPr lvl="2" marL="1296000" indent="0">
              <a:lnSpc>
                <a:spcPct val="90000"/>
              </a:lnSpc>
              <a:spcBef>
                <a:spcPts val="850"/>
              </a:spcBef>
              <a:buNone/>
            </a:pP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ea typeface="Microsoft YaHei"/>
              </a:rPr>
              <a:t>Maquinas EC2 generadas por </a:t>
            </a:r>
            <a:r>
              <a:rPr b="0" lang="en-US" sz="900" spc="-1" strike="noStrike">
                <a:solidFill>
                  <a:srgbClr val="232f3e"/>
                </a:solidFill>
                <a:latin typeface="Amazon Ember Display"/>
              </a:rPr>
              <a:t>Auto scaling group:</a:t>
            </a:r>
            <a:endParaRPr b="0" lang="en-US" sz="900" spc="-1" strike="noStrike">
              <a:solidFill>
                <a:srgbClr val="232f3e"/>
              </a:solidFill>
              <a:latin typeface="Amazon Ember display"/>
            </a:endParaRPr>
          </a:p>
          <a:p>
            <a:pPr lvl="2" marL="1296000" indent="0">
              <a:lnSpc>
                <a:spcPct val="90000"/>
              </a:lnSpc>
              <a:spcBef>
                <a:spcPts val="850"/>
              </a:spcBef>
              <a:buNone/>
            </a:pPr>
            <a:r>
              <a:rPr b="0" lang="en-US" sz="900" spc="-1" strike="noStrike">
                <a:solidFill>
                  <a:srgbClr val="232f3e"/>
                </a:solidFill>
                <a:latin typeface="Amazon Ember Display"/>
                <a:hlinkClick r:id="rId3"/>
              </a:rPr>
              <a:t>https://drive.google.com/file/d/1aS0_6miBDTD-MMIuFgjILuy073m33vnq/view?usp=drive_link</a:t>
            </a:r>
            <a:endParaRPr b="0" lang="en-US" sz="900" spc="-1" strike="noStrike">
              <a:solidFill>
                <a:srgbClr val="232f3e"/>
              </a:solidFill>
              <a:latin typeface="Amazon Ember display"/>
            </a:endParaRPr>
          </a:p>
          <a:p>
            <a:pPr lvl="2" marL="1296000" indent="0">
              <a:lnSpc>
                <a:spcPct val="90000"/>
              </a:lnSpc>
              <a:spcBef>
                <a:spcPts val="850"/>
              </a:spcBef>
              <a:buNone/>
            </a:pP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Target group para balanceador:</a:t>
            </a:r>
            <a:endParaRPr b="0" lang="en-US" sz="900" spc="-1" strike="noStrike">
              <a:solidFill>
                <a:srgbClr val="232f3e"/>
              </a:solidFill>
              <a:latin typeface="Amazon Ember display"/>
            </a:endParaRPr>
          </a:p>
          <a:p>
            <a:pPr lvl="2" marL="1296000" indent="0">
              <a:lnSpc>
                <a:spcPct val="90000"/>
              </a:lnSpc>
              <a:spcBef>
                <a:spcPts val="850"/>
              </a:spcBef>
              <a:buNone/>
            </a:pPr>
            <a:r>
              <a:rPr b="0" lang="en-US" sz="900" spc="-1" strike="noStrike">
                <a:solidFill>
                  <a:srgbClr val="232f3e"/>
                </a:solidFill>
                <a:latin typeface="Amazon Ember Display"/>
                <a:hlinkClick r:id="rId4"/>
              </a:rPr>
              <a:t>https://drive.google.com/file/d/1wNgVHj6cILMivwDiWYYqO5dsV-5_0H1_/view?usp=drive_link</a:t>
            </a:r>
            <a:endParaRPr b="0" lang="en-US" sz="900" spc="-1" strike="noStrike">
              <a:solidFill>
                <a:srgbClr val="232f3e"/>
              </a:solidFill>
              <a:latin typeface="Amazon Ember display"/>
            </a:endParaRPr>
          </a:p>
          <a:p>
            <a:pPr lvl="2" marL="1296000" indent="0">
              <a:lnSpc>
                <a:spcPct val="90000"/>
              </a:lnSpc>
              <a:spcBef>
                <a:spcPts val="850"/>
              </a:spcBef>
              <a:buNone/>
            </a:pP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Balanceador de carga:</a:t>
            </a:r>
            <a:endParaRPr b="0" lang="en-US" sz="900" spc="-1" strike="noStrike">
              <a:solidFill>
                <a:srgbClr val="232f3e"/>
              </a:solidFill>
              <a:latin typeface="Amazon Ember display"/>
            </a:endParaRPr>
          </a:p>
          <a:p>
            <a:pPr lvl="2" marL="1296000" indent="0">
              <a:lnSpc>
                <a:spcPct val="90000"/>
              </a:lnSpc>
              <a:spcBef>
                <a:spcPts val="850"/>
              </a:spcBef>
              <a:buNone/>
            </a:pPr>
            <a:r>
              <a:rPr b="0" lang="en-US" sz="900" spc="-1" strike="noStrike">
                <a:solidFill>
                  <a:srgbClr val="232f3e"/>
                </a:solidFill>
                <a:latin typeface="Amazon Ember Display"/>
                <a:hlinkClick r:id="rId5"/>
              </a:rPr>
              <a:t>https://drive.google.com/file/d/1brgbYigtHrJTGVy3c8LjCzGgNbGxn_Rm/view?usp=drive_link</a:t>
            </a:r>
            <a:endParaRPr b="0" lang="en-US" sz="900" spc="-1" strike="noStrike">
              <a:solidFill>
                <a:srgbClr val="232f3e"/>
              </a:solidFill>
              <a:latin typeface="Amazon Ember display"/>
            </a:endParaRPr>
          </a:p>
          <a:p>
            <a:pPr lvl="2" marL="1296000" indent="0">
              <a:lnSpc>
                <a:spcPct val="90000"/>
              </a:lnSpc>
              <a:spcBef>
                <a:spcPts val="850"/>
              </a:spcBef>
              <a:buNone/>
            </a:pPr>
            <a:endParaRPr b="0" lang="en-US" sz="900" spc="-1" strike="noStrike">
              <a:solidFill>
                <a:srgbClr val="232f3e"/>
              </a:solidFill>
              <a:latin typeface="Amazon Ember display"/>
            </a:endParaRPr>
          </a:p>
        </p:txBody>
      </p:sp>
      <p:pic>
        <p:nvPicPr>
          <p:cNvPr id="287" name="Content Placeholder 6" descr=""/>
          <p:cNvPicPr/>
          <p:nvPr/>
        </p:nvPicPr>
        <p:blipFill>
          <a:blip r:embed="rId6"/>
          <a:stretch/>
        </p:blipFill>
        <p:spPr>
          <a:xfrm>
            <a:off x="835560" y="3338280"/>
            <a:ext cx="2776680" cy="1851120"/>
          </a:xfrm>
          <a:prstGeom prst="rect">
            <a:avLst/>
          </a:prstGeom>
          <a:ln w="0">
            <a:noFill/>
          </a:ln>
        </p:spPr>
      </p:pic>
      <p:sp>
        <p:nvSpPr>
          <p:cNvPr id="4" name="PlaceHolder 3"/>
          <p:cNvSpPr>
            <a:spLocks noGrp="1"/>
          </p:cNvSpPr>
          <p:nvPr>
            <p:ph type="sldNum" idx="6"/>
          </p:nvPr>
        </p:nvSpPr>
        <p:spPr/>
        <p:txBody>
          <a:bodyPr/>
          <a:p>
            <a:fld id="{79684A1D-22AC-41ED-952F-FE2AEA17FD0D}"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243360" y="291960"/>
            <a:ext cx="4061520" cy="1866600"/>
          </a:xfrm>
          <a:prstGeom prst="rect">
            <a:avLst/>
          </a:prstGeom>
          <a:noFill/>
          <a:ln w="0">
            <a:noFill/>
          </a:ln>
        </p:spPr>
        <p:txBody>
          <a:bodyPr anchor="t">
            <a:noAutofit/>
          </a:bodyPr>
          <a:p>
            <a:pPr indent="0" algn="ctr">
              <a:lnSpc>
                <a:spcPct val="90000"/>
              </a:lnSpc>
              <a:buNone/>
            </a:pPr>
            <a:r>
              <a:rPr b="0" lang="en-US" sz="3600" spc="-1" strike="noStrike">
                <a:solidFill>
                  <a:srgbClr val="ffffff"/>
                </a:solidFill>
                <a:latin typeface="Amazon Ember Display Heavy"/>
              </a:rPr>
              <a:t>Demo</a:t>
            </a:r>
            <a:endParaRPr b="0" lang="en-US" sz="3600" spc="-1" strike="noStrike">
              <a:solidFill>
                <a:srgbClr val="000000"/>
              </a:solidFill>
              <a:latin typeface="Amazon Ember Display"/>
            </a:endParaRPr>
          </a:p>
        </p:txBody>
      </p:sp>
      <p:sp>
        <p:nvSpPr>
          <p:cNvPr id="289" name="PlaceHolder 2"/>
          <p:cNvSpPr>
            <a:spLocks noGrp="1"/>
          </p:cNvSpPr>
          <p:nvPr>
            <p:ph/>
          </p:nvPr>
        </p:nvSpPr>
        <p:spPr>
          <a:xfrm>
            <a:off x="4592520" y="291960"/>
            <a:ext cx="7239240" cy="6142320"/>
          </a:xfrm>
          <a:prstGeom prst="rect">
            <a:avLst/>
          </a:prstGeom>
          <a:noFill/>
          <a:ln w="0">
            <a:noFill/>
          </a:ln>
        </p:spPr>
        <p:txBody>
          <a:bodyPr anchor="t">
            <a:noAutofit/>
          </a:bodyPr>
          <a:p>
            <a:pPr marL="228600" indent="-228600" algn="ctr">
              <a:lnSpc>
                <a:spcPct val="100000"/>
              </a:lnSpc>
              <a:spcAft>
                <a:spcPts val="1199"/>
              </a:spcAft>
              <a:buClr>
                <a:srgbClr val="232f3e"/>
              </a:buClr>
              <a:buFont typeface="Amazon Ember Display"/>
              <a:buChar char="•"/>
            </a:pPr>
            <a:r>
              <a:rPr b="1" lang="en-US" sz="1800" spc="-1" strike="noStrike" u="sng">
                <a:solidFill>
                  <a:srgbClr val="232f3e"/>
                </a:solidFill>
                <a:uFillTx/>
                <a:latin typeface="Amazon Ember Display"/>
              </a:rPr>
              <a:t>Imagenes del todo el proceso de diseño de la arquitectura</a:t>
            </a:r>
            <a:endParaRPr b="0" lang="en-US" sz="1800" spc="-1" strike="noStrike">
              <a:solidFill>
                <a:srgbClr val="232f3e"/>
              </a:solidFill>
              <a:latin typeface="Amazon Ember display"/>
            </a:endParaRPr>
          </a:p>
          <a:p>
            <a:pPr marL="228600" indent="0" algn="ctr">
              <a:lnSpc>
                <a:spcPct val="100000"/>
              </a:lnSpc>
              <a:spcAft>
                <a:spcPts val="1199"/>
              </a:spcAft>
              <a:buNone/>
            </a:pPr>
            <a:endParaRPr b="0" lang="en-US" sz="1800" spc="-1" strike="noStrike">
              <a:solidFill>
                <a:srgbClr val="232f3e"/>
              </a:solidFill>
              <a:latin typeface="Amazon Ember display"/>
            </a:endParaRPr>
          </a:p>
          <a:p>
            <a:pPr lvl="1" marL="864000" indent="0">
              <a:lnSpc>
                <a:spcPct val="90000"/>
              </a:lnSpc>
              <a:spcBef>
                <a:spcPts val="1134"/>
              </a:spcBef>
              <a:buNone/>
            </a:pPr>
            <a:endParaRPr b="0" lang="en-US" sz="1200" spc="-1" strike="noStrike">
              <a:solidFill>
                <a:srgbClr val="232f3e"/>
              </a:solidFill>
              <a:latin typeface="Amazon Ember display"/>
            </a:endParaRPr>
          </a:p>
          <a:p>
            <a:pPr lvl="1" marL="864000" indent="-324000">
              <a:lnSpc>
                <a:spcPct val="90000"/>
              </a:lnSpc>
              <a:spcBef>
                <a:spcPts val="1134"/>
              </a:spcBef>
              <a:buClr>
                <a:srgbClr val="000000"/>
              </a:buClr>
              <a:buSzPct val="75000"/>
              <a:buFont typeface="Symbol" charset="2"/>
              <a:buChar char=""/>
            </a:pPr>
            <a:r>
              <a:rPr b="0" lang="en-US" sz="1200" spc="-1" strike="noStrike">
                <a:solidFill>
                  <a:srgbClr val="232f3e"/>
                </a:solidFill>
                <a:latin typeface="Amazon Ember Display"/>
              </a:rPr>
              <a:t>Fase 4: implementar la alta disponibilidad y escalabilidad:</a:t>
            </a:r>
            <a:endParaRPr b="0" lang="en-US" sz="1200" spc="-1" strike="noStrike">
              <a:solidFill>
                <a:srgbClr val="232f3e"/>
              </a:solidFill>
              <a:latin typeface="Amazon Ember display"/>
            </a:endParaRPr>
          </a:p>
          <a:p>
            <a:pPr lvl="1" marL="864000" indent="0">
              <a:lnSpc>
                <a:spcPct val="90000"/>
              </a:lnSpc>
              <a:spcBef>
                <a:spcPts val="1134"/>
              </a:spcBef>
              <a:buNone/>
            </a:pPr>
            <a:endParaRPr b="0" lang="en-US" sz="12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1000" spc="-1" strike="noStrike">
                <a:solidFill>
                  <a:srgbClr val="232f3e"/>
                </a:solidFill>
                <a:latin typeface="Amazon Ember Display"/>
              </a:rPr>
              <a:t>Tarea 3: acceder a la aplicación:</a:t>
            </a:r>
            <a:endParaRPr b="0" lang="en-US" sz="10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1"/>
              </a:rPr>
              <a:t>https://drive.google.com/file/d/1h3mb9CykmHdWo-7Y8pDm_Oo7_uRJxXh3/view?usp=drive_link</a:t>
            </a: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900" spc="-1" strike="noStrike">
                <a:solidFill>
                  <a:srgbClr val="232f3e"/>
                </a:solidFill>
                <a:latin typeface="Amazon Ember Display"/>
              </a:rPr>
              <a:t>Tarea 4: prueba de carga de la aplicación:</a:t>
            </a:r>
            <a:endParaRPr b="0" lang="en-US" sz="900" spc="-1" strike="noStrike">
              <a:solidFill>
                <a:srgbClr val="232f3e"/>
              </a:solidFill>
              <a:latin typeface="Amazon Ember display"/>
            </a:endParaRPr>
          </a:p>
          <a:p>
            <a:pPr lvl="2" marL="1296000" indent="0">
              <a:lnSpc>
                <a:spcPct val="90000"/>
              </a:lnSpc>
              <a:spcBef>
                <a:spcPts val="850"/>
              </a:spcBef>
              <a:buNone/>
            </a:pP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Target Tracking Policy</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2"/>
              </a:rPr>
              <a:t>https://drive.google.com/file/d/1UdXAdFgqduvYeG-u4u4Owb_6VG-hRJNM/view?usp=drive_link</a:t>
            </a: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Resultado de prueba de carga:</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3"/>
              </a:rPr>
              <a:t>https://drive.google.com/file/d/1w-ErzI02cNP27U_wUH2FZ8sc_Hn5DV4n/view?usp=drive_link</a:t>
            </a: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p:txBody>
      </p:sp>
      <p:pic>
        <p:nvPicPr>
          <p:cNvPr id="290" name="Content Placeholder 7" descr=""/>
          <p:cNvPicPr/>
          <p:nvPr/>
        </p:nvPicPr>
        <p:blipFill>
          <a:blip r:embed="rId4"/>
          <a:stretch/>
        </p:blipFill>
        <p:spPr>
          <a:xfrm>
            <a:off x="835560" y="3338280"/>
            <a:ext cx="2776680" cy="1851120"/>
          </a:xfrm>
          <a:prstGeom prst="rect">
            <a:avLst/>
          </a:prstGeom>
          <a:ln w="0">
            <a:noFill/>
          </a:ln>
        </p:spPr>
      </p:pic>
      <p:sp>
        <p:nvSpPr>
          <p:cNvPr id="4" name="PlaceHolder 3"/>
          <p:cNvSpPr>
            <a:spLocks noGrp="1"/>
          </p:cNvSpPr>
          <p:nvPr>
            <p:ph type="sldNum" idx="6"/>
          </p:nvPr>
        </p:nvSpPr>
        <p:spPr/>
        <p:txBody>
          <a:bodyPr/>
          <a:p>
            <a:fld id="{862767D8-2933-4AFC-BB67-8633EA898506}"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365760" y="301680"/>
            <a:ext cx="11466000" cy="730440"/>
          </a:xfrm>
          <a:prstGeom prst="rect">
            <a:avLst/>
          </a:prstGeom>
          <a:noFill/>
          <a:ln w="0">
            <a:noFill/>
          </a:ln>
        </p:spPr>
        <p:txBody>
          <a:bodyPr lIns="90000" rIns="90000" tIns="45000" bIns="45000" anchor="ctr">
            <a:noAutofit/>
          </a:bodyPr>
          <a:p>
            <a:pPr indent="0">
              <a:lnSpc>
                <a:spcPct val="90000"/>
              </a:lnSpc>
              <a:buNone/>
              <a:tabLst>
                <a:tab algn="l" pos="0"/>
              </a:tabLst>
            </a:pPr>
            <a:r>
              <a:rPr b="0" lang="en-US" sz="3600" spc="-1" strike="noStrike">
                <a:solidFill>
                  <a:srgbClr val="232f3e"/>
                </a:solidFill>
                <a:latin typeface="Amazon Ember Display Heavy"/>
              </a:rPr>
              <a:t>Lecciones aprendidas</a:t>
            </a:r>
            <a:endParaRPr b="0" lang="es-GT" sz="3600" spc="-1" strike="noStrike">
              <a:solidFill>
                <a:srgbClr val="000000"/>
              </a:solidFill>
              <a:latin typeface="Arial"/>
            </a:endParaRPr>
          </a:p>
        </p:txBody>
      </p:sp>
      <p:sp>
        <p:nvSpPr>
          <p:cNvPr id="292" name="PlaceHolder 2"/>
          <p:cNvSpPr>
            <a:spLocks noGrp="1"/>
          </p:cNvSpPr>
          <p:nvPr>
            <p:ph/>
          </p:nvPr>
        </p:nvSpPr>
        <p:spPr>
          <a:xfrm>
            <a:off x="365760" y="1097280"/>
            <a:ext cx="11466000" cy="5330160"/>
          </a:xfrm>
          <a:prstGeom prst="rect">
            <a:avLst/>
          </a:prstGeom>
          <a:noFill/>
          <a:ln w="0">
            <a:noFill/>
          </a:ln>
        </p:spPr>
        <p:txBody>
          <a:bodyPr lIns="90000" rIns="90000" tIns="45000" bIns="45000" anchor="t">
            <a:noAutofit/>
          </a:bodyPr>
          <a:p>
            <a:pPr marL="228600" indent="-228600">
              <a:lnSpc>
                <a:spcPct val="100000"/>
              </a:lnSpc>
              <a:spcAft>
                <a:spcPts val="1199"/>
              </a:spcAft>
              <a:buClr>
                <a:srgbClr val="232f3e"/>
              </a:buClr>
              <a:buFont typeface="Amazon Ember Display"/>
              <a:buChar char="•"/>
            </a:pPr>
            <a:r>
              <a:rPr b="0" lang="en-US" sz="1200" spc="-1" strike="noStrike">
                <a:solidFill>
                  <a:srgbClr val="232f3e"/>
                </a:solidFill>
                <a:latin typeface="Amazon Ember display"/>
              </a:rPr>
              <a:t>Retos que he superado:</a:t>
            </a:r>
            <a:endParaRPr b="0" lang="es-GT" sz="1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000" spc="-1" strike="noStrike">
                <a:solidFill>
                  <a:srgbClr val="232f3e"/>
                </a:solidFill>
                <a:latin typeface="Amazon Ember display"/>
              </a:rPr>
              <a:t>Manejo de alta disponibilidad y escalabilidad.</a:t>
            </a:r>
            <a:endParaRPr b="0" lang="es-GT" sz="10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000" spc="-1" strike="noStrike">
                <a:solidFill>
                  <a:srgbClr val="232f3e"/>
                </a:solidFill>
                <a:latin typeface="Amazon Ember display"/>
              </a:rPr>
              <a:t>Balanceo de carga y distribución de tráfico.</a:t>
            </a:r>
            <a:endParaRPr b="0" lang="es-GT" sz="10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000" spc="-1" strike="noStrike">
                <a:solidFill>
                  <a:srgbClr val="232f3e"/>
                </a:solidFill>
                <a:latin typeface="Amazon Ember display"/>
              </a:rPr>
              <a:t>Seguridad y protección de datos.</a:t>
            </a:r>
            <a:endParaRPr b="0" lang="es-GT" sz="10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000" spc="-1" strike="noStrike">
                <a:solidFill>
                  <a:srgbClr val="232f3e"/>
                </a:solidFill>
                <a:latin typeface="Amazon Ember display"/>
              </a:rPr>
              <a:t>Optimización de costos.</a:t>
            </a:r>
            <a:endParaRPr b="0" lang="es-GT" sz="1000" spc="-1" strike="noStrike">
              <a:solidFill>
                <a:srgbClr val="000000"/>
              </a:solidFill>
              <a:latin typeface="Arial"/>
            </a:endParaRPr>
          </a:p>
          <a:p>
            <a:pPr lvl="1" marL="864000" indent="0">
              <a:lnSpc>
                <a:spcPct val="100000"/>
              </a:lnSpc>
              <a:spcBef>
                <a:spcPts val="1134"/>
              </a:spcBef>
              <a:buNone/>
            </a:pPr>
            <a:endParaRPr b="0" lang="es-GT" sz="1000" spc="-1" strike="noStrike">
              <a:solidFill>
                <a:srgbClr val="000000"/>
              </a:solidFill>
              <a:latin typeface="Arial"/>
            </a:endParaRPr>
          </a:p>
          <a:p>
            <a:pPr marL="228600" indent="-228600">
              <a:lnSpc>
                <a:spcPct val="100000"/>
              </a:lnSpc>
              <a:spcAft>
                <a:spcPts val="1199"/>
              </a:spcAft>
              <a:buClr>
                <a:srgbClr val="232f3e"/>
              </a:buClr>
              <a:buFont typeface="Amazon Ember Display"/>
              <a:buChar char="•"/>
            </a:pPr>
            <a:r>
              <a:rPr b="0" lang="en-US" sz="1200" spc="-1" strike="noStrike">
                <a:solidFill>
                  <a:srgbClr val="232f3e"/>
                </a:solidFill>
                <a:latin typeface="Amazon Ember display"/>
              </a:rPr>
              <a:t>Recursos que me han resultado útiles:</a:t>
            </a:r>
            <a:endParaRPr b="0" lang="es-GT" sz="1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000" spc="-1" strike="noStrike">
                <a:solidFill>
                  <a:srgbClr val="232f3e"/>
                </a:solidFill>
                <a:latin typeface="Amazon Ember display"/>
              </a:rPr>
              <a:t>Videos de classroom de la asignatura.</a:t>
            </a:r>
            <a:endParaRPr b="0" lang="es-GT" sz="10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000" spc="-1" strike="noStrike">
                <a:solidFill>
                  <a:srgbClr val="232f3e"/>
                </a:solidFill>
                <a:latin typeface="Amazon Ember display"/>
              </a:rPr>
              <a:t>Videos de youtube sobre AWS.</a:t>
            </a:r>
            <a:endParaRPr b="0" lang="es-GT" sz="10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000" spc="-1" strike="noStrike">
                <a:solidFill>
                  <a:srgbClr val="232f3e"/>
                </a:solidFill>
                <a:latin typeface="Amazon Ember display"/>
              </a:rPr>
              <a:t>Curso AWS de Udemy.</a:t>
            </a:r>
            <a:endParaRPr b="0" lang="es-GT" sz="10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000" spc="-1" strike="noStrike">
                <a:solidFill>
                  <a:srgbClr val="232f3e"/>
                </a:solidFill>
                <a:latin typeface="Amazon Ember display"/>
              </a:rPr>
              <a:t>AWS pricing calculator.</a:t>
            </a:r>
            <a:endParaRPr b="0" lang="es-GT" sz="1000" spc="-1" strike="noStrike">
              <a:solidFill>
                <a:srgbClr val="000000"/>
              </a:solidFill>
              <a:latin typeface="Arial"/>
            </a:endParaRPr>
          </a:p>
          <a:p>
            <a:pPr lvl="1" marL="864000" indent="0">
              <a:lnSpc>
                <a:spcPct val="100000"/>
              </a:lnSpc>
              <a:spcBef>
                <a:spcPts val="1134"/>
              </a:spcBef>
              <a:buNone/>
            </a:pPr>
            <a:endParaRPr b="0" lang="es-GT" sz="1000" spc="-1" strike="noStrike">
              <a:solidFill>
                <a:srgbClr val="000000"/>
              </a:solidFill>
              <a:latin typeface="Arial"/>
            </a:endParaRPr>
          </a:p>
          <a:p>
            <a:pPr marL="228600" indent="-228600">
              <a:lnSpc>
                <a:spcPct val="100000"/>
              </a:lnSpc>
              <a:spcAft>
                <a:spcPts val="1199"/>
              </a:spcAft>
              <a:buClr>
                <a:srgbClr val="232f3e"/>
              </a:buClr>
              <a:buFont typeface="Amazon Ember Display"/>
              <a:buChar char="•"/>
            </a:pPr>
            <a:r>
              <a:rPr b="0" lang="en-US" sz="1200" spc="-1" strike="noStrike">
                <a:solidFill>
                  <a:srgbClr val="232f3e"/>
                </a:solidFill>
                <a:latin typeface="Amazon Ember display"/>
              </a:rPr>
              <a:t>Nuevas habilidades que he utilizado:</a:t>
            </a:r>
            <a:endParaRPr b="0" lang="es-GT" sz="1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000" spc="-1" strike="noStrike">
                <a:solidFill>
                  <a:srgbClr val="232f3e"/>
                </a:solidFill>
                <a:latin typeface="Amazon Ember display"/>
              </a:rPr>
              <a:t>Diseño de arquitecturas en la Nube.</a:t>
            </a:r>
            <a:endParaRPr b="0" lang="es-GT" sz="10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000" spc="-1" strike="noStrike">
                <a:solidFill>
                  <a:srgbClr val="232f3e"/>
                </a:solidFill>
                <a:latin typeface="Amazon Ember display"/>
              </a:rPr>
              <a:t>Seguridad en la Nube.</a:t>
            </a:r>
            <a:endParaRPr b="0" lang="es-GT" sz="1000" spc="-1" strike="noStrike">
              <a:solidFill>
                <a:srgbClr val="000000"/>
              </a:solidFill>
              <a:latin typeface="Arial"/>
            </a:endParaRPr>
          </a:p>
          <a:p>
            <a:pPr lvl="1" marL="864000" indent="0">
              <a:lnSpc>
                <a:spcPct val="100000"/>
              </a:lnSpc>
              <a:spcBef>
                <a:spcPts val="1134"/>
              </a:spcBef>
              <a:buNone/>
            </a:pPr>
            <a:endParaRPr b="0" lang="es-GT" sz="1000" spc="-1" strike="noStrike">
              <a:solidFill>
                <a:srgbClr val="000000"/>
              </a:solidFill>
              <a:latin typeface="Arial"/>
            </a:endParaRPr>
          </a:p>
          <a:p>
            <a:pPr marL="228600" indent="-228600">
              <a:lnSpc>
                <a:spcPct val="100000"/>
              </a:lnSpc>
              <a:spcAft>
                <a:spcPts val="1199"/>
              </a:spcAft>
              <a:buClr>
                <a:srgbClr val="232f3e"/>
              </a:buClr>
              <a:buFont typeface="Amazon Ember Display"/>
              <a:buChar char="•"/>
            </a:pPr>
            <a:r>
              <a:rPr b="0" lang="en-US" sz="1200" spc="-1" strike="noStrike">
                <a:solidFill>
                  <a:srgbClr val="232f3e"/>
                </a:solidFill>
                <a:latin typeface="Amazon Ember display"/>
              </a:rPr>
              <a:t>Explique los próximos pasos: </a:t>
            </a:r>
            <a:r>
              <a:rPr b="0" lang="en-US" sz="1000" spc="-1" strike="noStrike">
                <a:solidFill>
                  <a:srgbClr val="232f3e"/>
                </a:solidFill>
                <a:latin typeface="Amazon Ember display"/>
              </a:rPr>
              <a:t>Seguir aprendiendo sobre arquitectura en la nube y practicas DevOps.</a:t>
            </a:r>
            <a:endParaRPr b="0" lang="es-GT" sz="1000" spc="-1" strike="noStrike">
              <a:solidFill>
                <a:srgbClr val="000000"/>
              </a:solidFill>
              <a:latin typeface="Arial"/>
            </a:endParaRPr>
          </a:p>
        </p:txBody>
      </p:sp>
      <p:sp>
        <p:nvSpPr>
          <p:cNvPr id="4" name="PlaceHolder 3"/>
          <p:cNvSpPr>
            <a:spLocks noGrp="1"/>
          </p:cNvSpPr>
          <p:nvPr>
            <p:ph type="sldNum" idx="2"/>
          </p:nvPr>
        </p:nvSpPr>
        <p:spPr/>
        <p:txBody>
          <a:bodyPr/>
          <a:p>
            <a:fld id="{1340449F-6C4B-4954-A1C2-F8F1AFE3F8EC}"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1256400"/>
            <a:ext cx="7997400" cy="4049280"/>
          </a:xfrm>
          <a:prstGeom prst="rect">
            <a:avLst/>
          </a:prstGeom>
          <a:noFill/>
          <a:ln w="0">
            <a:noFill/>
          </a:ln>
        </p:spPr>
        <p:txBody>
          <a:bodyPr lIns="90000" rIns="90000" tIns="45000" bIns="45000" anchor="ctr">
            <a:noAutofit/>
          </a:bodyPr>
          <a:p>
            <a:pPr indent="0">
              <a:lnSpc>
                <a:spcPct val="100000"/>
              </a:lnSpc>
              <a:buNone/>
              <a:tabLst>
                <a:tab algn="l" pos="0"/>
              </a:tabLst>
            </a:pPr>
            <a:r>
              <a:rPr b="0" lang="en-US" sz="4400" spc="-1" strike="noStrike">
                <a:solidFill>
                  <a:srgbClr val="ffffff"/>
                </a:solidFill>
                <a:latin typeface="Amazon Ember Display Heavy"/>
              </a:rPr>
              <a:t>Gracias</a:t>
            </a:r>
            <a:endParaRPr b="0" lang="es-GT"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365760" y="301680"/>
            <a:ext cx="11466000" cy="730440"/>
          </a:xfrm>
          <a:prstGeom prst="rect">
            <a:avLst/>
          </a:prstGeom>
          <a:noFill/>
          <a:ln w="0">
            <a:noFill/>
          </a:ln>
        </p:spPr>
        <p:txBody>
          <a:bodyPr lIns="90000" rIns="90000" tIns="45000" bIns="45000" anchor="ctr">
            <a:noAutofit/>
          </a:bodyPr>
          <a:p>
            <a:pPr indent="0">
              <a:lnSpc>
                <a:spcPct val="90000"/>
              </a:lnSpc>
              <a:buNone/>
              <a:tabLst>
                <a:tab algn="l" pos="0"/>
              </a:tabLst>
            </a:pPr>
            <a:r>
              <a:rPr b="0" lang="en-US" sz="3600" spc="-1" strike="noStrike">
                <a:solidFill>
                  <a:srgbClr val="232f3e"/>
                </a:solidFill>
                <a:latin typeface="Amazon Ember Display Heavy"/>
              </a:rPr>
              <a:t>Business scenario overview</a:t>
            </a:r>
            <a:endParaRPr b="0" lang="es-GT" sz="3600" spc="-1" strike="noStrike">
              <a:solidFill>
                <a:srgbClr val="000000"/>
              </a:solidFill>
              <a:latin typeface="Arial"/>
            </a:endParaRPr>
          </a:p>
        </p:txBody>
      </p:sp>
      <p:sp>
        <p:nvSpPr>
          <p:cNvPr id="261" name="PlaceHolder 2"/>
          <p:cNvSpPr>
            <a:spLocks noGrp="1"/>
          </p:cNvSpPr>
          <p:nvPr>
            <p:ph/>
          </p:nvPr>
        </p:nvSpPr>
        <p:spPr>
          <a:xfrm>
            <a:off x="365760" y="1097280"/>
            <a:ext cx="11466000" cy="5330160"/>
          </a:xfrm>
          <a:prstGeom prst="rect">
            <a:avLst/>
          </a:prstGeom>
          <a:noFill/>
          <a:ln w="0">
            <a:noFill/>
          </a:ln>
        </p:spPr>
        <p:txBody>
          <a:bodyPr lIns="90000" rIns="90000" tIns="45000" bIns="45000" anchor="t">
            <a:noAutofit/>
          </a:bodyPr>
          <a:p>
            <a:pPr marL="228600" indent="0">
              <a:lnSpc>
                <a:spcPct val="100000"/>
              </a:lnSpc>
              <a:spcAft>
                <a:spcPts val="1199"/>
              </a:spcAft>
              <a:buNone/>
              <a:tabLst>
                <a:tab algn="l" pos="0"/>
              </a:tabLst>
            </a:pPr>
            <a:endParaRPr b="0" lang="es-GT" sz="1200" spc="-1" strike="noStrike">
              <a:solidFill>
                <a:srgbClr val="000000"/>
              </a:solidFill>
              <a:latin typeface="Arial"/>
            </a:endParaRPr>
          </a:p>
          <a:p>
            <a:pPr marL="228600" indent="-228600">
              <a:lnSpc>
                <a:spcPct val="100000"/>
              </a:lnSpc>
              <a:spcAft>
                <a:spcPts val="1199"/>
              </a:spcAft>
              <a:buClr>
                <a:srgbClr val="232f3e"/>
              </a:buClr>
              <a:buFont typeface="Amazon Ember Display"/>
              <a:buChar char="•"/>
              <a:tabLst>
                <a:tab algn="l" pos="0"/>
              </a:tabLst>
            </a:pPr>
            <a:r>
              <a:rPr b="1" lang="en-US" sz="1800" spc="-1" strike="noStrike" u="sng">
                <a:solidFill>
                  <a:srgbClr val="232f3e"/>
                </a:solidFill>
                <a:uFillTx/>
                <a:latin typeface="Amazon Ember display"/>
              </a:rPr>
              <a:t>Situación</a:t>
            </a:r>
            <a:r>
              <a:rPr b="0" lang="en-US" sz="1200" spc="-1" strike="noStrike">
                <a:solidFill>
                  <a:srgbClr val="232f3e"/>
                </a:solidFill>
                <a:latin typeface="Amazon Ember display"/>
              </a:rPr>
              <a:t>:</a:t>
            </a:r>
            <a:endParaRPr b="0" lang="es-GT" sz="1200" spc="-1" strike="noStrike">
              <a:solidFill>
                <a:srgbClr val="000000"/>
              </a:solidFill>
              <a:latin typeface="Arial"/>
            </a:endParaRPr>
          </a:p>
          <a:p>
            <a:pPr marL="228600" indent="0">
              <a:lnSpc>
                <a:spcPct val="100000"/>
              </a:lnSpc>
              <a:spcAft>
                <a:spcPts val="1199"/>
              </a:spcAft>
              <a:buNone/>
              <a:tabLst>
                <a:tab algn="l" pos="0"/>
              </a:tabLst>
            </a:pPr>
            <a:endParaRPr b="0" lang="es-GT" sz="1200" spc="-1" strike="noStrike">
              <a:solidFill>
                <a:srgbClr val="000000"/>
              </a:solidFill>
              <a:latin typeface="Arial"/>
            </a:endParaRPr>
          </a:p>
          <a:p>
            <a:pPr marL="228600" indent="0">
              <a:lnSpc>
                <a:spcPct val="100000"/>
              </a:lnSpc>
              <a:spcAft>
                <a:spcPts val="1199"/>
              </a:spcAft>
              <a:buNone/>
              <a:tabLst>
                <a:tab algn="l" pos="0"/>
              </a:tabLst>
            </a:pPr>
            <a:r>
              <a:rPr b="0" lang="en-US" sz="1200" spc="-1" strike="noStrike">
                <a:solidFill>
                  <a:srgbClr val="232f3e"/>
                </a:solidFill>
                <a:latin typeface="Amazon Ember display"/>
              </a:rPr>
              <a:t>La Universidad Ejemplo se prepara para el nuevo año escolar. El Departamento de Admisiones recibió reclamos de que su aplicación web para los expedientes de los estudiantes es lenta o no está disponible durante el período de admisiones más alto debido al elevado número de consultas.</a:t>
            </a:r>
            <a:endParaRPr b="0" lang="es-GT" sz="1200" spc="-1" strike="noStrike">
              <a:solidFill>
                <a:srgbClr val="000000"/>
              </a:solidFill>
              <a:latin typeface="Arial"/>
            </a:endParaRPr>
          </a:p>
          <a:p>
            <a:pPr marL="228600" indent="0">
              <a:lnSpc>
                <a:spcPct val="100000"/>
              </a:lnSpc>
              <a:spcAft>
                <a:spcPts val="1199"/>
              </a:spcAft>
              <a:buNone/>
              <a:tabLst>
                <a:tab algn="l" pos="0"/>
              </a:tabLst>
            </a:pPr>
            <a:r>
              <a:rPr b="0" lang="en-US" sz="1200" spc="-1" strike="noStrike">
                <a:solidFill>
                  <a:srgbClr val="232f3e"/>
                </a:solidFill>
                <a:latin typeface="Amazon Ember display"/>
              </a:rPr>
              <a:t>Usted es un ingeniero de la nube. Su gerente le pidió que cree una prueba de concepto (POC) para alojar la aplicación web en la nube de AWS. Su gerente desea que diseñe e implemente una nueva arquitectura de hospedaje que mejore la experiencia de los usuarios de la aplicación web. Usted es responsable de construir la infraestructura para alojar la aplicación web de registros de estudiantes en la nube.</a:t>
            </a:r>
            <a:endParaRPr b="0" lang="es-GT" sz="1200" spc="-1" strike="noStrike">
              <a:solidFill>
                <a:srgbClr val="000000"/>
              </a:solidFill>
              <a:latin typeface="Arial"/>
            </a:endParaRPr>
          </a:p>
          <a:p>
            <a:pPr marL="228600" indent="0">
              <a:lnSpc>
                <a:spcPct val="100000"/>
              </a:lnSpc>
              <a:spcAft>
                <a:spcPts val="1199"/>
              </a:spcAft>
              <a:buNone/>
              <a:tabLst>
                <a:tab algn="l" pos="0"/>
              </a:tabLst>
            </a:pPr>
            <a:r>
              <a:rPr b="0" lang="en-US" sz="1200" spc="-1" strike="noStrike">
                <a:solidFill>
                  <a:srgbClr val="232f3e"/>
                </a:solidFill>
                <a:latin typeface="Amazon Ember display"/>
              </a:rPr>
              <a:t>Su desafío consiste en planificar, diseñar, crear e implementar la aplicación web en la nube de AWS de forma coherente con las prácticas recomendadas del Marco de AWS Well-Architected. Durante el período de admisiones más alto, la aplicación debe admitir miles de usuarios y ser de alta disponibilidad, ser escalable, tener un balanceo de carga, ser segura y ofrecer un alto rendimiento.</a:t>
            </a:r>
            <a:endParaRPr b="0" lang="es-GT" sz="1200" spc="-1" strike="noStrike">
              <a:solidFill>
                <a:srgbClr val="000000"/>
              </a:solidFill>
              <a:latin typeface="Arial"/>
            </a:endParaRPr>
          </a:p>
          <a:p>
            <a:pPr marL="228600" indent="0">
              <a:lnSpc>
                <a:spcPct val="100000"/>
              </a:lnSpc>
              <a:spcAft>
                <a:spcPts val="1199"/>
              </a:spcAft>
              <a:buNone/>
              <a:tabLst>
                <a:tab algn="l" pos="0"/>
              </a:tabLst>
            </a:pPr>
            <a:r>
              <a:rPr b="0" lang="en-US" sz="1200" spc="-1" strike="noStrike">
                <a:solidFill>
                  <a:srgbClr val="232f3e"/>
                </a:solidFill>
                <a:latin typeface="Amazon Ember display"/>
              </a:rPr>
              <a:t>En la imagen siguiente se muestra un ejemplo de la aplicación web para el registros de estudiantes. En el sitio se muestran los expedientes de los estudiantes que solicitaron su admisión en la universidad. Los usuarios pueden ver, añadir, borrar y modificar los registros de los estudiantes.</a:t>
            </a:r>
            <a:endParaRPr b="0" lang="es-GT" sz="1200" spc="-1" strike="noStrike">
              <a:solidFill>
                <a:srgbClr val="000000"/>
              </a:solidFill>
              <a:latin typeface="Arial"/>
            </a:endParaRPr>
          </a:p>
          <a:p>
            <a:pPr marL="228600" indent="0">
              <a:lnSpc>
                <a:spcPct val="100000"/>
              </a:lnSpc>
              <a:spcAft>
                <a:spcPts val="1199"/>
              </a:spcAft>
              <a:buNone/>
              <a:tabLst>
                <a:tab algn="l" pos="0"/>
              </a:tabLst>
            </a:pPr>
            <a:endParaRPr b="0" lang="es-GT" sz="1200" spc="-1" strike="noStrike">
              <a:solidFill>
                <a:srgbClr val="000000"/>
              </a:solidFill>
              <a:latin typeface="Arial"/>
            </a:endParaRPr>
          </a:p>
          <a:p>
            <a:pPr marL="228600" indent="0">
              <a:lnSpc>
                <a:spcPct val="100000"/>
              </a:lnSpc>
              <a:spcAft>
                <a:spcPts val="1199"/>
              </a:spcAft>
              <a:buNone/>
              <a:tabLst>
                <a:tab algn="l" pos="0"/>
              </a:tabLst>
            </a:pPr>
            <a:endParaRPr b="0" lang="es-GT" sz="1200" spc="-1" strike="noStrike">
              <a:solidFill>
                <a:srgbClr val="000000"/>
              </a:solidFill>
              <a:latin typeface="Arial"/>
            </a:endParaRPr>
          </a:p>
        </p:txBody>
      </p:sp>
      <p:sp>
        <p:nvSpPr>
          <p:cNvPr id="4" name="PlaceHolder 3"/>
          <p:cNvSpPr>
            <a:spLocks noGrp="1"/>
          </p:cNvSpPr>
          <p:nvPr>
            <p:ph type="sldNum" idx="2"/>
          </p:nvPr>
        </p:nvSpPr>
        <p:spPr/>
        <p:txBody>
          <a:bodyPr/>
          <a:p>
            <a:fld id="{887A8840-8107-4C21-A19E-3F23D9CAC9F7}"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365760" y="301680"/>
            <a:ext cx="11466000" cy="730440"/>
          </a:xfrm>
          <a:prstGeom prst="rect">
            <a:avLst/>
          </a:prstGeom>
          <a:noFill/>
          <a:ln w="0">
            <a:noFill/>
          </a:ln>
        </p:spPr>
        <p:txBody>
          <a:bodyPr lIns="90000" rIns="90000" tIns="45000" bIns="45000" anchor="ctr">
            <a:noAutofit/>
          </a:bodyPr>
          <a:p>
            <a:pPr indent="0">
              <a:lnSpc>
                <a:spcPct val="90000"/>
              </a:lnSpc>
              <a:buNone/>
              <a:tabLst>
                <a:tab algn="l" pos="0"/>
              </a:tabLst>
            </a:pPr>
            <a:r>
              <a:rPr b="0" lang="en-US" sz="3600" spc="-1" strike="noStrike">
                <a:solidFill>
                  <a:srgbClr val="232f3e"/>
                </a:solidFill>
                <a:latin typeface="Amazon Ember Display Heavy"/>
              </a:rPr>
              <a:t>Business scenario overview</a:t>
            </a:r>
            <a:endParaRPr b="0" lang="es-GT" sz="3600" spc="-1" strike="noStrike">
              <a:solidFill>
                <a:srgbClr val="000000"/>
              </a:solidFill>
              <a:latin typeface="Arial"/>
            </a:endParaRPr>
          </a:p>
        </p:txBody>
      </p:sp>
      <p:sp>
        <p:nvSpPr>
          <p:cNvPr id="263" name="PlaceHolder 2"/>
          <p:cNvSpPr>
            <a:spLocks noGrp="1"/>
          </p:cNvSpPr>
          <p:nvPr>
            <p:ph/>
          </p:nvPr>
        </p:nvSpPr>
        <p:spPr>
          <a:xfrm>
            <a:off x="365760" y="1097280"/>
            <a:ext cx="11466000" cy="5330160"/>
          </a:xfrm>
          <a:prstGeom prst="rect">
            <a:avLst/>
          </a:prstGeom>
          <a:noFill/>
          <a:ln w="0">
            <a:noFill/>
          </a:ln>
        </p:spPr>
        <p:txBody>
          <a:bodyPr lIns="90000" rIns="90000" tIns="45000" bIns="45000" anchor="t">
            <a:noAutofit/>
          </a:bodyPr>
          <a:p>
            <a:pPr marL="228600" indent="0">
              <a:lnSpc>
                <a:spcPct val="100000"/>
              </a:lnSpc>
              <a:spcAft>
                <a:spcPts val="1199"/>
              </a:spcAft>
              <a:buNone/>
              <a:tabLst>
                <a:tab algn="l" pos="0"/>
              </a:tabLst>
            </a:pPr>
            <a:endParaRPr b="0" lang="es-GT" sz="1200" spc="-1" strike="noStrike">
              <a:solidFill>
                <a:srgbClr val="000000"/>
              </a:solidFill>
              <a:latin typeface="Arial"/>
            </a:endParaRPr>
          </a:p>
          <a:p>
            <a:pPr marL="228600" indent="-228600">
              <a:lnSpc>
                <a:spcPct val="100000"/>
              </a:lnSpc>
              <a:spcAft>
                <a:spcPts val="1199"/>
              </a:spcAft>
              <a:buClr>
                <a:srgbClr val="232f3e"/>
              </a:buClr>
              <a:buFont typeface="Amazon Ember Display"/>
              <a:buChar char="•"/>
              <a:tabLst>
                <a:tab algn="l" pos="0"/>
              </a:tabLst>
            </a:pPr>
            <a:r>
              <a:rPr b="1" lang="en-US" sz="1800" spc="-1" strike="noStrike" u="sng">
                <a:solidFill>
                  <a:srgbClr val="232f3e"/>
                </a:solidFill>
                <a:uFillTx/>
                <a:latin typeface="Amazon Ember display"/>
              </a:rPr>
              <a:t>Requisitos de la solución</a:t>
            </a:r>
            <a:r>
              <a:rPr b="0" lang="en-US" sz="1200" spc="-1" strike="noStrike">
                <a:solidFill>
                  <a:srgbClr val="232f3e"/>
                </a:solidFill>
                <a:latin typeface="Amazon Ember display"/>
              </a:rPr>
              <a:t>:</a:t>
            </a:r>
            <a:endParaRPr b="0" lang="es-GT" sz="1200" spc="-1" strike="noStrike">
              <a:solidFill>
                <a:srgbClr val="000000"/>
              </a:solidFill>
              <a:latin typeface="Arial"/>
            </a:endParaRPr>
          </a:p>
          <a:p>
            <a:pPr marL="228600" indent="0">
              <a:lnSpc>
                <a:spcPct val="100000"/>
              </a:lnSpc>
              <a:spcAft>
                <a:spcPts val="1199"/>
              </a:spcAft>
              <a:buNone/>
              <a:tabLst>
                <a:tab algn="l" pos="0"/>
              </a:tabLst>
            </a:pPr>
            <a:r>
              <a:rPr b="0" lang="en-US" sz="1200" spc="-1" strike="noStrike">
                <a:solidFill>
                  <a:srgbClr val="232f3e"/>
                </a:solidFill>
                <a:latin typeface="Amazon Ember display"/>
              </a:rPr>
              <a:t>La solución debe cumplir los siguientes requisitos:</a:t>
            </a:r>
            <a:endParaRPr b="0" lang="es-GT" sz="1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1" lang="en-US" sz="1200" spc="-1" strike="noStrike">
                <a:solidFill>
                  <a:srgbClr val="232f3e"/>
                </a:solidFill>
                <a:latin typeface="Amazon Ember display"/>
              </a:rPr>
              <a:t>Funcional</a:t>
            </a:r>
            <a:r>
              <a:rPr b="0" lang="en-US" sz="1200" spc="-1" strike="noStrike">
                <a:solidFill>
                  <a:srgbClr val="232f3e"/>
                </a:solidFill>
                <a:latin typeface="Amazon Ember display"/>
              </a:rPr>
              <a:t>: La solución cumple los requisitos funcionales, como la posibilidad de ver, añadir, eliminar o modificar los expedientes de los estudiantes, sin ningún retraso perceptible.</a:t>
            </a:r>
            <a:endParaRPr b="0" lang="es-GT" sz="1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1" lang="en-US" sz="1200" spc="-1" strike="noStrike">
                <a:solidFill>
                  <a:srgbClr val="232f3e"/>
                </a:solidFill>
                <a:latin typeface="Amazon Ember display"/>
              </a:rPr>
              <a:t>Balanceo de carga</a:t>
            </a:r>
            <a:r>
              <a:rPr b="0" lang="en-US" sz="1200" spc="-1" strike="noStrike">
                <a:solidFill>
                  <a:srgbClr val="232f3e"/>
                </a:solidFill>
                <a:latin typeface="Amazon Ember display"/>
              </a:rPr>
              <a:t>: La solución puede equilibrar adecuadamente el tráfico de usuarios para evitar la sobrecarga o infrautilización de los recursos.</a:t>
            </a:r>
            <a:endParaRPr b="0" lang="es-GT" sz="1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1" lang="en-US" sz="1200" spc="-1" strike="noStrike">
                <a:solidFill>
                  <a:srgbClr val="232f3e"/>
                </a:solidFill>
                <a:latin typeface="Amazon Ember display"/>
              </a:rPr>
              <a:t>Escalable</a:t>
            </a:r>
            <a:r>
              <a:rPr b="0" lang="en-US" sz="1200" spc="-1" strike="noStrike">
                <a:solidFill>
                  <a:srgbClr val="232f3e"/>
                </a:solidFill>
                <a:latin typeface="Amazon Ember display"/>
              </a:rPr>
              <a:t>: La solución está diseñada para adaptarse a la demanda de la aplicación.</a:t>
            </a:r>
            <a:endParaRPr b="0" lang="es-GT" sz="1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1" lang="en-US" sz="1200" spc="-1" strike="noStrike">
                <a:solidFill>
                  <a:srgbClr val="232f3e"/>
                </a:solidFill>
                <a:latin typeface="Amazon Ember display"/>
              </a:rPr>
              <a:t>Alta disponibilidad</a:t>
            </a:r>
            <a:r>
              <a:rPr b="0" lang="en-US" sz="1200" spc="-1" strike="noStrike">
                <a:solidFill>
                  <a:srgbClr val="232f3e"/>
                </a:solidFill>
                <a:latin typeface="Amazon Ember display"/>
              </a:rPr>
              <a:t>: La solución está diseñada para tener un tiempo de inactividad limitado cuando un servidor web deja de estar disponible.</a:t>
            </a:r>
            <a:endParaRPr b="0" lang="es-GT" sz="1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1" lang="en-US" sz="1200" spc="-1" strike="noStrike">
                <a:solidFill>
                  <a:srgbClr val="232f3e"/>
                </a:solidFill>
                <a:latin typeface="Amazon Ember display"/>
              </a:rPr>
              <a:t>Segura</a:t>
            </a:r>
            <a:r>
              <a:rPr b="0" lang="en-US" sz="1200" spc="-1" strike="noStrike">
                <a:solidFill>
                  <a:srgbClr val="232f3e"/>
                </a:solidFill>
                <a:latin typeface="Amazon Ember display"/>
              </a:rPr>
              <a:t>: </a:t>
            </a:r>
            <a:endParaRPr b="0" lang="es-GT" sz="12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1200" spc="-1" strike="noStrike">
                <a:solidFill>
                  <a:srgbClr val="232f3e"/>
                </a:solidFill>
                <a:latin typeface="Amazon Ember display"/>
              </a:rPr>
              <a:t>La base de datos está protegida y no se puede acceder a ella directamente desde redes públicas.</a:t>
            </a:r>
            <a:endParaRPr b="0" lang="es-GT" sz="12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1200" spc="-1" strike="noStrike">
                <a:solidFill>
                  <a:srgbClr val="232f3e"/>
                </a:solidFill>
                <a:latin typeface="Amazon Ember display"/>
              </a:rPr>
              <a:t>Solo se puede acceder a los servidores web y a la base de datos a través de los puertos adecuados.</a:t>
            </a:r>
            <a:endParaRPr b="0" lang="es-GT" sz="12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1200" spc="-1" strike="noStrike">
                <a:solidFill>
                  <a:srgbClr val="232f3e"/>
                </a:solidFill>
                <a:latin typeface="Amazon Ember display"/>
              </a:rPr>
              <a:t>La aplicación web es accesible a través de internet.</a:t>
            </a:r>
            <a:endParaRPr b="0" lang="es-GT" sz="12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1200" spc="-1" strike="noStrike">
                <a:solidFill>
                  <a:srgbClr val="232f3e"/>
                </a:solidFill>
                <a:latin typeface="Amazon Ember display"/>
              </a:rPr>
              <a:t>Las credenciales de la base de datos no están codificadas en la aplicación web.</a:t>
            </a:r>
            <a:endParaRPr b="0" lang="es-GT" sz="1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1" lang="en-US" sz="1200" spc="-1" strike="noStrike">
                <a:solidFill>
                  <a:srgbClr val="232f3e"/>
                </a:solidFill>
                <a:latin typeface="Amazon Ember display"/>
              </a:rPr>
              <a:t>Optimización de costos</a:t>
            </a:r>
            <a:r>
              <a:rPr b="0" lang="en-US" sz="1200" spc="-1" strike="noStrike">
                <a:solidFill>
                  <a:srgbClr val="232f3e"/>
                </a:solidFill>
                <a:latin typeface="Amazon Ember display"/>
              </a:rPr>
              <a:t>: La solución está diseñada para mantener los costos bajos.</a:t>
            </a:r>
            <a:endParaRPr b="0" lang="es-GT" sz="1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1" lang="en-US" sz="1200" spc="-1" strike="noStrike">
                <a:solidFill>
                  <a:srgbClr val="232f3e"/>
                </a:solidFill>
                <a:latin typeface="Amazon Ember display"/>
              </a:rPr>
              <a:t>Alto rendimiento</a:t>
            </a:r>
            <a:r>
              <a:rPr b="0" lang="en-US" sz="1200" spc="-1" strike="noStrike">
                <a:solidFill>
                  <a:srgbClr val="232f3e"/>
                </a:solidFill>
                <a:latin typeface="Amazon Ember display"/>
              </a:rPr>
              <a:t>: Las operaciones rutinarias (ver, añadir, borrar o modificar registros) se realizan sin un retraso perceptible bajo cargas normales, variables y máximas.</a:t>
            </a:r>
            <a:endParaRPr b="0" lang="es-GT" sz="1200" spc="-1" strike="noStrike">
              <a:solidFill>
                <a:srgbClr val="000000"/>
              </a:solidFill>
              <a:latin typeface="Arial"/>
            </a:endParaRPr>
          </a:p>
          <a:p>
            <a:pPr indent="0">
              <a:lnSpc>
                <a:spcPct val="100000"/>
              </a:lnSpc>
              <a:spcAft>
                <a:spcPts val="1199"/>
              </a:spcAft>
              <a:buNone/>
              <a:tabLst>
                <a:tab algn="l" pos="0"/>
              </a:tabLst>
            </a:pPr>
            <a:endParaRPr b="0" lang="es-GT" sz="1200" spc="-1" strike="noStrike">
              <a:solidFill>
                <a:srgbClr val="000000"/>
              </a:solidFill>
              <a:latin typeface="Arial"/>
            </a:endParaRPr>
          </a:p>
          <a:p>
            <a:pPr indent="0">
              <a:lnSpc>
                <a:spcPct val="100000"/>
              </a:lnSpc>
              <a:spcAft>
                <a:spcPts val="1199"/>
              </a:spcAft>
              <a:buNone/>
              <a:tabLst>
                <a:tab algn="l" pos="0"/>
              </a:tabLst>
            </a:pPr>
            <a:endParaRPr b="0" lang="es-GT" sz="1200" spc="-1" strike="noStrike">
              <a:solidFill>
                <a:srgbClr val="000000"/>
              </a:solidFill>
              <a:latin typeface="Arial"/>
            </a:endParaRPr>
          </a:p>
        </p:txBody>
      </p:sp>
      <p:sp>
        <p:nvSpPr>
          <p:cNvPr id="4" name="PlaceHolder 3"/>
          <p:cNvSpPr>
            <a:spLocks noGrp="1"/>
          </p:cNvSpPr>
          <p:nvPr>
            <p:ph type="sldNum" idx="2"/>
          </p:nvPr>
        </p:nvSpPr>
        <p:spPr/>
        <p:txBody>
          <a:bodyPr/>
          <a:p>
            <a:fld id="{36BF5528-FBA3-4191-9B16-89F11CC3F2C7}"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365760" y="301680"/>
            <a:ext cx="11466000" cy="730440"/>
          </a:xfrm>
          <a:prstGeom prst="rect">
            <a:avLst/>
          </a:prstGeom>
          <a:noFill/>
          <a:ln w="0">
            <a:noFill/>
          </a:ln>
        </p:spPr>
        <p:txBody>
          <a:bodyPr lIns="90000" rIns="90000" tIns="45000" bIns="45000" anchor="ctr">
            <a:noAutofit/>
          </a:bodyPr>
          <a:p>
            <a:pPr indent="0">
              <a:lnSpc>
                <a:spcPct val="90000"/>
              </a:lnSpc>
              <a:buNone/>
              <a:tabLst>
                <a:tab algn="l" pos="0"/>
              </a:tabLst>
            </a:pPr>
            <a:r>
              <a:rPr b="0" lang="en-US" sz="3600" spc="-1" strike="noStrike">
                <a:solidFill>
                  <a:srgbClr val="232f3e"/>
                </a:solidFill>
                <a:latin typeface="Amazon Ember Display Heavy"/>
              </a:rPr>
              <a:t>Resumen de la solución</a:t>
            </a:r>
            <a:endParaRPr b="0" lang="es-GT" sz="3600" spc="-1" strike="noStrike">
              <a:solidFill>
                <a:srgbClr val="000000"/>
              </a:solidFill>
              <a:latin typeface="Arial"/>
            </a:endParaRPr>
          </a:p>
        </p:txBody>
      </p:sp>
      <p:sp>
        <p:nvSpPr>
          <p:cNvPr id="265" name="PlaceHolder 2"/>
          <p:cNvSpPr>
            <a:spLocks noGrp="1"/>
          </p:cNvSpPr>
          <p:nvPr>
            <p:ph/>
          </p:nvPr>
        </p:nvSpPr>
        <p:spPr>
          <a:xfrm>
            <a:off x="365760" y="1097280"/>
            <a:ext cx="11466000" cy="5330160"/>
          </a:xfrm>
          <a:prstGeom prst="rect">
            <a:avLst/>
          </a:prstGeom>
          <a:noFill/>
          <a:ln w="0">
            <a:noFill/>
          </a:ln>
        </p:spPr>
        <p:txBody>
          <a:bodyPr lIns="90000" rIns="90000" tIns="45000" bIns="45000" anchor="t">
            <a:noAutofit/>
          </a:bodyPr>
          <a:p>
            <a:pPr marL="228600" indent="0">
              <a:lnSpc>
                <a:spcPct val="100000"/>
              </a:lnSpc>
              <a:spcAft>
                <a:spcPts val="1199"/>
              </a:spcAft>
              <a:buNone/>
            </a:pPr>
            <a:endParaRPr b="0" lang="es-GT" sz="1200" spc="-1" strike="noStrike">
              <a:solidFill>
                <a:srgbClr val="000000"/>
              </a:solidFill>
              <a:latin typeface="Arial"/>
            </a:endParaRPr>
          </a:p>
          <a:p>
            <a:pPr marL="228600" indent="-228600">
              <a:lnSpc>
                <a:spcPct val="100000"/>
              </a:lnSpc>
              <a:spcAft>
                <a:spcPts val="1199"/>
              </a:spcAft>
              <a:buClr>
                <a:srgbClr val="232f3e"/>
              </a:buClr>
              <a:buFont typeface="Amazon Ember Display"/>
              <a:buChar char="•"/>
            </a:pPr>
            <a:r>
              <a:rPr b="1" lang="en-US" sz="1800" spc="-1" strike="noStrike" u="sng">
                <a:solidFill>
                  <a:srgbClr val="232f3e"/>
                </a:solidFill>
                <a:uFillTx/>
                <a:latin typeface="Amazon Ember display"/>
              </a:rPr>
              <a:t>Descripción de Alto Nivel</a:t>
            </a:r>
            <a:r>
              <a:rPr b="0" lang="en-US" sz="1200" spc="-1" strike="noStrike">
                <a:solidFill>
                  <a:srgbClr val="232f3e"/>
                </a:solidFill>
                <a:latin typeface="Amazon Ember display"/>
              </a:rPr>
              <a:t>:</a:t>
            </a:r>
            <a:endParaRPr b="0" lang="es-GT" sz="1200" spc="-1" strike="noStrike">
              <a:solidFill>
                <a:srgbClr val="000000"/>
              </a:solidFill>
              <a:latin typeface="Arial"/>
            </a:endParaRPr>
          </a:p>
          <a:p>
            <a:pPr lvl="1" marL="864000" indent="0">
              <a:lnSpc>
                <a:spcPct val="100000"/>
              </a:lnSpc>
              <a:spcBef>
                <a:spcPts val="1134"/>
              </a:spcBef>
              <a:buNone/>
            </a:pPr>
            <a:endParaRPr b="0" lang="es-GT" sz="1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1" lang="en-US" sz="1200" spc="-1" strike="noStrike">
                <a:solidFill>
                  <a:srgbClr val="232f3e"/>
                </a:solidFill>
                <a:latin typeface="Amazon Ember display"/>
              </a:rPr>
              <a:t>Objetivo</a:t>
            </a:r>
            <a:r>
              <a:rPr b="0" lang="en-US" sz="1200" spc="-1" strike="noStrike">
                <a:solidFill>
                  <a:srgbClr val="232f3e"/>
                </a:solidFill>
                <a:latin typeface="Amazon Ember display"/>
              </a:rPr>
              <a:t>: Crear una aplicación web para el registros de estudiantes que sea altamente disponible, escalable, segura, y eficiente en costos.</a:t>
            </a:r>
            <a:endParaRPr b="0" lang="es-GT" sz="1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1" lang="en-US" sz="1200" spc="-1" strike="noStrike">
                <a:solidFill>
                  <a:srgbClr val="232f3e"/>
                </a:solidFill>
                <a:latin typeface="Amazon Ember display"/>
              </a:rPr>
              <a:t>Plataforma</a:t>
            </a:r>
            <a:r>
              <a:rPr b="0" lang="en-US" sz="1200" spc="-1" strike="noStrike">
                <a:solidFill>
                  <a:srgbClr val="232f3e"/>
                </a:solidFill>
                <a:latin typeface="Amazon Ember display"/>
              </a:rPr>
              <a:t>: La solución se alojará en AWS, utilizando varios de sus servicios.</a:t>
            </a:r>
            <a:endParaRPr b="0" lang="es-GT" sz="1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1" lang="en-US" sz="1200" spc="-1" strike="noStrike">
                <a:solidFill>
                  <a:srgbClr val="232f3e"/>
                </a:solidFill>
                <a:latin typeface="Amazon Ember display"/>
              </a:rPr>
              <a:t>Funcionalidades clave</a:t>
            </a:r>
            <a:r>
              <a:rPr b="0" lang="en-US" sz="1200" spc="-1" strike="noStrike">
                <a:solidFill>
                  <a:srgbClr val="232f3e"/>
                </a:solidFill>
                <a:latin typeface="Amazon Ember display"/>
              </a:rPr>
              <a:t>:</a:t>
            </a:r>
            <a:endParaRPr b="0" lang="es-GT" sz="12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200" spc="-1" strike="noStrike">
                <a:solidFill>
                  <a:srgbClr val="232f3e"/>
                </a:solidFill>
                <a:latin typeface="Amazon Ember display"/>
              </a:rPr>
              <a:t>Visualizar, añadir, eliminar y modificar los registros de estudiantes.</a:t>
            </a:r>
            <a:endParaRPr b="0" lang="es-GT" sz="12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200" spc="-1" strike="noStrike">
                <a:solidFill>
                  <a:srgbClr val="232f3e"/>
                </a:solidFill>
                <a:latin typeface="Amazon Ember display"/>
              </a:rPr>
              <a:t>Capacidad para manejar un alto número de usuarios, especialmente durante los períodos mas altos de admisión y uso de la aplicación.</a:t>
            </a:r>
            <a:endParaRPr b="0" lang="es-GT" sz="1200" spc="-1" strike="noStrike">
              <a:solidFill>
                <a:srgbClr val="000000"/>
              </a:solidFill>
              <a:latin typeface="Arial"/>
            </a:endParaRPr>
          </a:p>
        </p:txBody>
      </p:sp>
      <p:sp>
        <p:nvSpPr>
          <p:cNvPr id="4" name="PlaceHolder 3"/>
          <p:cNvSpPr>
            <a:spLocks noGrp="1"/>
          </p:cNvSpPr>
          <p:nvPr>
            <p:ph type="sldNum" idx="2"/>
          </p:nvPr>
        </p:nvSpPr>
        <p:spPr/>
        <p:txBody>
          <a:bodyPr/>
          <a:p>
            <a:fld id="{7200AED9-5C4B-495E-AFA5-2B5A145D61C0}"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365760" y="301680"/>
            <a:ext cx="11466000" cy="730440"/>
          </a:xfrm>
          <a:prstGeom prst="rect">
            <a:avLst/>
          </a:prstGeom>
          <a:noFill/>
          <a:ln w="0">
            <a:noFill/>
          </a:ln>
        </p:spPr>
        <p:txBody>
          <a:bodyPr lIns="90000" rIns="90000" tIns="45000" bIns="45000" anchor="ctr">
            <a:noAutofit/>
          </a:bodyPr>
          <a:p>
            <a:pPr indent="0">
              <a:lnSpc>
                <a:spcPct val="90000"/>
              </a:lnSpc>
              <a:buNone/>
              <a:tabLst>
                <a:tab algn="l" pos="0"/>
              </a:tabLst>
            </a:pPr>
            <a:r>
              <a:rPr b="0" lang="en-US" sz="3600" spc="-1" strike="noStrike">
                <a:solidFill>
                  <a:srgbClr val="232f3e"/>
                </a:solidFill>
                <a:latin typeface="Amazon Ember Display Heavy"/>
              </a:rPr>
              <a:t>Resumen de la solución</a:t>
            </a:r>
            <a:endParaRPr b="0" lang="es-GT" sz="3600" spc="-1" strike="noStrike">
              <a:solidFill>
                <a:srgbClr val="000000"/>
              </a:solidFill>
              <a:latin typeface="Arial"/>
            </a:endParaRPr>
          </a:p>
        </p:txBody>
      </p:sp>
      <p:sp>
        <p:nvSpPr>
          <p:cNvPr id="267" name="PlaceHolder 2"/>
          <p:cNvSpPr>
            <a:spLocks noGrp="1"/>
          </p:cNvSpPr>
          <p:nvPr>
            <p:ph/>
          </p:nvPr>
        </p:nvSpPr>
        <p:spPr>
          <a:xfrm>
            <a:off x="365760" y="1097280"/>
            <a:ext cx="11466000" cy="5330160"/>
          </a:xfrm>
          <a:prstGeom prst="rect">
            <a:avLst/>
          </a:prstGeom>
          <a:noFill/>
          <a:ln w="0">
            <a:noFill/>
          </a:ln>
        </p:spPr>
        <p:txBody>
          <a:bodyPr lIns="90000" rIns="90000" tIns="45000" bIns="45000" anchor="t">
            <a:noAutofit/>
          </a:bodyPr>
          <a:p>
            <a:pPr marL="228600" indent="0">
              <a:lnSpc>
                <a:spcPct val="100000"/>
              </a:lnSpc>
              <a:spcAft>
                <a:spcPts val="1199"/>
              </a:spcAft>
              <a:buNone/>
            </a:pPr>
            <a:endParaRPr b="0" lang="es-GT" sz="1200" spc="-1" strike="noStrike">
              <a:solidFill>
                <a:srgbClr val="000000"/>
              </a:solidFill>
              <a:latin typeface="Arial"/>
            </a:endParaRPr>
          </a:p>
          <a:p>
            <a:pPr marL="228600" indent="-228600">
              <a:lnSpc>
                <a:spcPct val="100000"/>
              </a:lnSpc>
              <a:spcAft>
                <a:spcPts val="1199"/>
              </a:spcAft>
              <a:buClr>
                <a:srgbClr val="232f3e"/>
              </a:buClr>
              <a:buFont typeface="Amazon Ember Display"/>
              <a:buChar char="•"/>
            </a:pPr>
            <a:r>
              <a:rPr b="1" lang="en-US" sz="1800" spc="-1" strike="noStrike" u="sng">
                <a:solidFill>
                  <a:srgbClr val="232f3e"/>
                </a:solidFill>
                <a:uFillTx/>
                <a:latin typeface="Amazon Ember display"/>
              </a:rPr>
              <a:t>Consideraciones del diseño</a:t>
            </a:r>
            <a:r>
              <a:rPr b="0" lang="en-US" sz="1200" spc="-1" strike="noStrike">
                <a:solidFill>
                  <a:srgbClr val="232f3e"/>
                </a:solidFill>
                <a:latin typeface="Amazon Ember display"/>
              </a:rPr>
              <a:t>:</a:t>
            </a:r>
            <a:endParaRPr b="0" lang="es-GT" sz="1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1" lang="en-US" sz="1000" spc="-1" strike="noStrike">
                <a:solidFill>
                  <a:srgbClr val="232f3e"/>
                </a:solidFill>
                <a:latin typeface="Amazon Ember display"/>
              </a:rPr>
              <a:t>Arquitectura</a:t>
            </a:r>
            <a:r>
              <a:rPr b="0" lang="en-US" sz="1000" spc="-1" strike="noStrike">
                <a:solidFill>
                  <a:srgbClr val="232f3e"/>
                </a:solidFill>
                <a:latin typeface="Amazon Ember display"/>
              </a:rPr>
              <a:t>:</a:t>
            </a:r>
            <a:endParaRPr b="0" lang="es-GT" sz="10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000" spc="-1" strike="noStrike" u="sng">
                <a:solidFill>
                  <a:srgbClr val="232f3e"/>
                </a:solidFill>
                <a:uFillTx/>
                <a:latin typeface="Amazon Ember display"/>
              </a:rPr>
              <a:t>Separación de capas</a:t>
            </a:r>
            <a:r>
              <a:rPr b="0" lang="en-US" sz="1000" spc="-1" strike="noStrike">
                <a:solidFill>
                  <a:srgbClr val="232f3e"/>
                </a:solidFill>
                <a:latin typeface="Amazon Ember display"/>
              </a:rPr>
              <a:t>: Servidor web y base de datos separados para una mejor gestión y seguridad.</a:t>
            </a:r>
            <a:endParaRPr b="0" lang="es-GT" sz="10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000" spc="-1" strike="noStrike" u="sng">
                <a:solidFill>
                  <a:srgbClr val="232f3e"/>
                </a:solidFill>
                <a:uFillTx/>
                <a:latin typeface="Amazon Ember display"/>
              </a:rPr>
              <a:t>Balanceo de carga</a:t>
            </a:r>
            <a:r>
              <a:rPr b="0" lang="en-US" sz="1000" spc="-1" strike="noStrike">
                <a:solidFill>
                  <a:srgbClr val="232f3e"/>
                </a:solidFill>
                <a:latin typeface="Amazon Ember display"/>
              </a:rPr>
              <a:t>: Distribuir el tráfico para evitar sobrecargas y asegurar una respuesta rápida.</a:t>
            </a:r>
            <a:endParaRPr b="0" lang="es-GT" sz="10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000" spc="-1" strike="noStrike" u="sng">
                <a:solidFill>
                  <a:srgbClr val="232f3e"/>
                </a:solidFill>
                <a:uFillTx/>
                <a:latin typeface="Amazon Ember display"/>
              </a:rPr>
              <a:t>Escalabilidad automática</a:t>
            </a:r>
            <a:r>
              <a:rPr b="0" lang="en-US" sz="1000" spc="-1" strike="noStrike">
                <a:solidFill>
                  <a:srgbClr val="232f3e"/>
                </a:solidFill>
                <a:latin typeface="Amazon Ember display"/>
              </a:rPr>
              <a:t>: Ajustar recursos automáticamente para mantener la calidad del servicio ante un uso elevado de estos.</a:t>
            </a:r>
            <a:endParaRPr b="0" lang="es-GT" sz="10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000" spc="-1" strike="noStrike" u="sng">
                <a:solidFill>
                  <a:srgbClr val="232f3e"/>
                </a:solidFill>
                <a:uFillTx/>
                <a:latin typeface="Amazon Ember display"/>
              </a:rPr>
              <a:t>Alta disponibilidad</a:t>
            </a:r>
            <a:r>
              <a:rPr b="0" lang="en-US" sz="1000" spc="-1" strike="noStrike">
                <a:solidFill>
                  <a:srgbClr val="232f3e"/>
                </a:solidFill>
                <a:latin typeface="Amazon Ember display"/>
              </a:rPr>
              <a:t>: Diseño que minimiza los tiempos de inactividad, incluso si un servidor web falla.</a:t>
            </a:r>
            <a:endParaRPr b="0" lang="es-GT" sz="10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1" lang="en-US" sz="1000" spc="-1" strike="noStrike">
                <a:solidFill>
                  <a:srgbClr val="232f3e"/>
                </a:solidFill>
                <a:latin typeface="Amazon Ember display"/>
              </a:rPr>
              <a:t>Seguridad</a:t>
            </a:r>
            <a:r>
              <a:rPr b="0" lang="en-US" sz="1000" spc="-1" strike="noStrike">
                <a:solidFill>
                  <a:srgbClr val="232f3e"/>
                </a:solidFill>
                <a:latin typeface="Amazon Ember display"/>
              </a:rPr>
              <a:t>:</a:t>
            </a:r>
            <a:endParaRPr b="0" lang="es-GT" sz="10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000" spc="-1" strike="noStrike">
                <a:solidFill>
                  <a:srgbClr val="232f3e"/>
                </a:solidFill>
                <a:latin typeface="Amazon Ember display"/>
              </a:rPr>
              <a:t>Protección de la base de datos contra accesos directos desde redes públicas.</a:t>
            </a:r>
            <a:endParaRPr b="0" lang="es-GT" sz="10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000" spc="-1" strike="noStrike">
                <a:solidFill>
                  <a:srgbClr val="232f3e"/>
                </a:solidFill>
                <a:latin typeface="Amazon Ember display"/>
              </a:rPr>
              <a:t>Acceso restringido a servidores web y base de datos solo a través de puertos específicos.</a:t>
            </a:r>
            <a:endParaRPr b="0" lang="es-GT" sz="10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000" spc="-1" strike="noStrike">
                <a:solidFill>
                  <a:srgbClr val="232f3e"/>
                </a:solidFill>
                <a:latin typeface="Amazon Ember display"/>
              </a:rPr>
              <a:t>Almacenamiento seguro de credenciales, no codificadas en la aplicación.</a:t>
            </a:r>
            <a:endParaRPr b="0" lang="es-GT" sz="10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1" lang="en-US" sz="1000" spc="-1" strike="noStrike">
                <a:solidFill>
                  <a:srgbClr val="232f3e"/>
                </a:solidFill>
                <a:latin typeface="Amazon Ember display"/>
              </a:rPr>
              <a:t>Rendimiento</a:t>
            </a:r>
            <a:r>
              <a:rPr b="0" lang="en-US" sz="1000" spc="-1" strike="noStrike">
                <a:solidFill>
                  <a:srgbClr val="232f3e"/>
                </a:solidFill>
                <a:latin typeface="Amazon Ember display"/>
              </a:rPr>
              <a:t>:</a:t>
            </a:r>
            <a:endParaRPr b="0" lang="es-GT" sz="10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000" spc="-1" strike="noStrike">
                <a:solidFill>
                  <a:srgbClr val="232f3e"/>
                </a:solidFill>
                <a:latin typeface="Amazon Ember display"/>
              </a:rPr>
              <a:t>Operaciones de base de datos optimizadas para garantizar tiempos de respuesta rápidos bajo diferentes cargas de trabajo.</a:t>
            </a:r>
            <a:endParaRPr b="0" lang="es-GT" sz="10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1" lang="en-US" sz="1000" spc="-1" strike="noStrike">
                <a:solidFill>
                  <a:srgbClr val="232f3e"/>
                </a:solidFill>
                <a:latin typeface="Amazon Ember display"/>
              </a:rPr>
              <a:t>Costo</a:t>
            </a:r>
            <a:r>
              <a:rPr b="0" lang="en-US" sz="1000" spc="-1" strike="noStrike">
                <a:solidFill>
                  <a:srgbClr val="232f3e"/>
                </a:solidFill>
                <a:latin typeface="Amazon Ember display"/>
              </a:rPr>
              <a:t>:</a:t>
            </a:r>
            <a:endParaRPr b="0" lang="es-GT" sz="10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000" spc="-1" strike="noStrike">
                <a:solidFill>
                  <a:srgbClr val="232f3e"/>
                </a:solidFill>
                <a:latin typeface="Amazon Ember display"/>
              </a:rPr>
              <a:t>Optimización de recursos para mantener bajos los costos operativos.</a:t>
            </a:r>
            <a:endParaRPr b="0" lang="es-GT" sz="10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1" lang="en-US" sz="1000" spc="-1" strike="noStrike">
                <a:solidFill>
                  <a:srgbClr val="232f3e"/>
                </a:solidFill>
                <a:latin typeface="Amazon Ember display"/>
              </a:rPr>
              <a:t>Tecnología</a:t>
            </a:r>
            <a:r>
              <a:rPr b="0" lang="en-US" sz="1000" spc="-1" strike="noStrike">
                <a:solidFill>
                  <a:srgbClr val="232f3e"/>
                </a:solidFill>
                <a:latin typeface="Amazon Ember display"/>
              </a:rPr>
              <a:t>:</a:t>
            </a:r>
            <a:endParaRPr b="0" lang="es-GT" sz="10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000" spc="-1" strike="noStrike">
                <a:solidFill>
                  <a:srgbClr val="232f3e"/>
                </a:solidFill>
                <a:latin typeface="Amazon Ember display"/>
              </a:rPr>
              <a:t>Uso de máquinas Ubuntu y JavaScript para la implementación.</a:t>
            </a:r>
            <a:endParaRPr b="0" lang="es-GT" sz="1000" spc="-1" strike="noStrike">
              <a:solidFill>
                <a:srgbClr val="000000"/>
              </a:solidFill>
              <a:latin typeface="Arial"/>
            </a:endParaRPr>
          </a:p>
        </p:txBody>
      </p:sp>
      <p:sp>
        <p:nvSpPr>
          <p:cNvPr id="4" name="PlaceHolder 3"/>
          <p:cNvSpPr>
            <a:spLocks noGrp="1"/>
          </p:cNvSpPr>
          <p:nvPr>
            <p:ph type="sldNum" idx="2"/>
          </p:nvPr>
        </p:nvSpPr>
        <p:spPr/>
        <p:txBody>
          <a:bodyPr/>
          <a:p>
            <a:fld id="{A4B38B91-1203-447A-B343-F54BE99F9440}"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365760" y="301680"/>
            <a:ext cx="11466000" cy="730440"/>
          </a:xfrm>
          <a:prstGeom prst="rect">
            <a:avLst/>
          </a:prstGeom>
          <a:noFill/>
          <a:ln w="0">
            <a:noFill/>
          </a:ln>
        </p:spPr>
        <p:txBody>
          <a:bodyPr lIns="90000" rIns="90000" tIns="45000" bIns="45000" anchor="ctr">
            <a:noAutofit/>
          </a:bodyPr>
          <a:p>
            <a:pPr indent="0">
              <a:lnSpc>
                <a:spcPct val="90000"/>
              </a:lnSpc>
              <a:buNone/>
              <a:tabLst>
                <a:tab algn="l" pos="0"/>
              </a:tabLst>
            </a:pPr>
            <a:r>
              <a:rPr b="0" lang="en-US" sz="3600" spc="-1" strike="noStrike">
                <a:solidFill>
                  <a:srgbClr val="232f3e"/>
                </a:solidFill>
                <a:latin typeface="Amazon Ember Display Heavy"/>
              </a:rPr>
              <a:t>Resumen de la solución</a:t>
            </a:r>
            <a:endParaRPr b="0" lang="es-GT" sz="3600" spc="-1" strike="noStrike">
              <a:solidFill>
                <a:srgbClr val="000000"/>
              </a:solidFill>
              <a:latin typeface="Arial"/>
            </a:endParaRPr>
          </a:p>
        </p:txBody>
      </p:sp>
      <p:sp>
        <p:nvSpPr>
          <p:cNvPr id="269" name="PlaceHolder 2"/>
          <p:cNvSpPr>
            <a:spLocks noGrp="1"/>
          </p:cNvSpPr>
          <p:nvPr>
            <p:ph/>
          </p:nvPr>
        </p:nvSpPr>
        <p:spPr>
          <a:xfrm>
            <a:off x="365760" y="1097280"/>
            <a:ext cx="11466000" cy="5330160"/>
          </a:xfrm>
          <a:prstGeom prst="rect">
            <a:avLst/>
          </a:prstGeom>
          <a:noFill/>
          <a:ln w="0">
            <a:noFill/>
          </a:ln>
        </p:spPr>
        <p:txBody>
          <a:bodyPr lIns="90000" rIns="90000" tIns="45000" bIns="45000" anchor="t">
            <a:noAutofit/>
          </a:bodyPr>
          <a:p>
            <a:pPr marL="228600" indent="0">
              <a:lnSpc>
                <a:spcPct val="100000"/>
              </a:lnSpc>
              <a:spcAft>
                <a:spcPts val="1199"/>
              </a:spcAft>
              <a:buNone/>
            </a:pPr>
            <a:endParaRPr b="0" lang="es-GT" sz="1200" spc="-1" strike="noStrike">
              <a:solidFill>
                <a:srgbClr val="000000"/>
              </a:solidFill>
              <a:latin typeface="Arial"/>
            </a:endParaRPr>
          </a:p>
          <a:p>
            <a:pPr marL="228600" indent="-228600">
              <a:lnSpc>
                <a:spcPct val="100000"/>
              </a:lnSpc>
              <a:spcAft>
                <a:spcPts val="1199"/>
              </a:spcAft>
              <a:buClr>
                <a:srgbClr val="232f3e"/>
              </a:buClr>
              <a:buFont typeface="Amazon Ember Display"/>
              <a:buChar char="•"/>
            </a:pPr>
            <a:r>
              <a:rPr b="1" lang="en-US" sz="1800" spc="-1" strike="noStrike" u="sng">
                <a:solidFill>
                  <a:srgbClr val="232f3e"/>
                </a:solidFill>
                <a:uFillTx/>
                <a:latin typeface="Amazon Ember display"/>
              </a:rPr>
              <a:t>Casos de uso</a:t>
            </a:r>
            <a:r>
              <a:rPr b="0" lang="en-US" sz="1200" spc="-1" strike="noStrike">
                <a:solidFill>
                  <a:srgbClr val="232f3e"/>
                </a:solidFill>
                <a:latin typeface="Amazon Ember display"/>
              </a:rPr>
              <a:t>:</a:t>
            </a:r>
            <a:endParaRPr b="0" lang="es-GT" sz="1200" spc="-1" strike="noStrike">
              <a:solidFill>
                <a:srgbClr val="000000"/>
              </a:solidFill>
              <a:latin typeface="Arial"/>
            </a:endParaRPr>
          </a:p>
          <a:p>
            <a:pPr marL="228600" indent="0">
              <a:lnSpc>
                <a:spcPct val="100000"/>
              </a:lnSpc>
              <a:spcAft>
                <a:spcPts val="1199"/>
              </a:spcAft>
              <a:buNone/>
            </a:pPr>
            <a:endParaRPr b="0" lang="es-GT" sz="1200" spc="-1" strike="noStrike">
              <a:solidFill>
                <a:srgbClr val="000000"/>
              </a:solidFill>
              <a:latin typeface="Arial"/>
            </a:endParaRPr>
          </a:p>
          <a:p>
            <a:pPr marL="228600" indent="0">
              <a:lnSpc>
                <a:spcPct val="100000"/>
              </a:lnSpc>
              <a:spcAft>
                <a:spcPts val="1199"/>
              </a:spcAft>
              <a:buNone/>
            </a:pPr>
            <a:endParaRPr b="0" lang="es-GT" sz="1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200" spc="-1" strike="noStrike" u="sng">
                <a:solidFill>
                  <a:srgbClr val="232f3e"/>
                </a:solidFill>
                <a:uFillTx/>
                <a:latin typeface="Amazon Ember display"/>
              </a:rPr>
              <a:t>Periodo de </a:t>
            </a:r>
            <a:r>
              <a:rPr b="0" lang="en-US" sz="1200" spc="-1" strike="noStrike" u="sng">
                <a:solidFill>
                  <a:srgbClr val="232f3e"/>
                </a:solidFill>
                <a:uFillTx/>
                <a:latin typeface="Amazon Ember display"/>
              </a:rPr>
              <a:t>admisiones</a:t>
            </a:r>
            <a:r>
              <a:rPr b="0" lang="en-US" sz="1200" spc="-1" strike="noStrike">
                <a:solidFill>
                  <a:srgbClr val="232f3e"/>
                </a:solidFill>
                <a:latin typeface="Amazon Ember display"/>
              </a:rPr>
              <a:t>: Manejo eficiente de un alto volumen de consultas y actualizaciones de registros durante los picos de admisión.</a:t>
            </a:r>
            <a:endParaRPr b="0" lang="es-GT" sz="1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200" spc="-1" strike="noStrike" u="sng">
                <a:solidFill>
                  <a:srgbClr val="232f3e"/>
                </a:solidFill>
                <a:uFillTx/>
                <a:latin typeface="Amazon Ember display"/>
              </a:rPr>
              <a:t>Mantenimiento Rutinario</a:t>
            </a:r>
            <a:r>
              <a:rPr b="0" lang="en-US" sz="1200" spc="-1" strike="noStrike">
                <a:solidFill>
                  <a:srgbClr val="232f3e"/>
                </a:solidFill>
                <a:latin typeface="Amazon Ember display"/>
              </a:rPr>
              <a:t>: Capacidad para añadir, eliminar y modificar los registros de estudiantes de manera rápida y segura.</a:t>
            </a:r>
            <a:endParaRPr b="0" lang="es-GT" sz="1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200" spc="-1" strike="noStrike" u="sng">
                <a:solidFill>
                  <a:srgbClr val="232f3e"/>
                </a:solidFill>
                <a:uFillTx/>
                <a:latin typeface="Amazon Ember display"/>
              </a:rPr>
              <a:t>Escalabilidad durante eventos importantes</a:t>
            </a:r>
            <a:r>
              <a:rPr b="0" lang="en-US" sz="1200" spc="-1" strike="noStrike">
                <a:solidFill>
                  <a:srgbClr val="232f3e"/>
                </a:solidFill>
                <a:latin typeface="Amazon Ember display"/>
              </a:rPr>
              <a:t>: Rápida adaptación ante un alto uso de la aplicación en fechas determinadas.</a:t>
            </a:r>
            <a:endParaRPr b="0" lang="es-GT" sz="1200" spc="-1" strike="noStrike">
              <a:solidFill>
                <a:srgbClr val="000000"/>
              </a:solidFill>
              <a:latin typeface="Arial"/>
            </a:endParaRPr>
          </a:p>
        </p:txBody>
      </p:sp>
      <p:sp>
        <p:nvSpPr>
          <p:cNvPr id="4" name="PlaceHolder 3"/>
          <p:cNvSpPr>
            <a:spLocks noGrp="1"/>
          </p:cNvSpPr>
          <p:nvPr>
            <p:ph type="sldNum" idx="2"/>
          </p:nvPr>
        </p:nvSpPr>
        <p:spPr/>
        <p:txBody>
          <a:bodyPr/>
          <a:p>
            <a:fld id="{0B84EF13-2593-42FD-818D-7499024CAD8B}"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365760" y="299520"/>
            <a:ext cx="11466000" cy="288720"/>
          </a:xfrm>
          <a:prstGeom prst="rect">
            <a:avLst/>
          </a:prstGeom>
          <a:noFill/>
          <a:ln w="0">
            <a:noFill/>
          </a:ln>
        </p:spPr>
        <p:txBody>
          <a:bodyPr lIns="0" rIns="0" tIns="0" bIns="0" anchor="ctr">
            <a:noAutofit/>
          </a:bodyPr>
          <a:p>
            <a:pPr indent="0">
              <a:lnSpc>
                <a:spcPct val="90000"/>
              </a:lnSpc>
              <a:buNone/>
              <a:tabLst>
                <a:tab algn="l" pos="0"/>
              </a:tabLst>
            </a:pPr>
            <a:r>
              <a:rPr b="0" lang="en-US" sz="1600" spc="-1" strike="noStrike">
                <a:solidFill>
                  <a:srgbClr val="232f3e"/>
                </a:solidFill>
                <a:latin typeface="Amazon Ember Display Heavy"/>
              </a:rPr>
              <a:t>Architecture diagram of the solution</a:t>
            </a:r>
            <a:endParaRPr b="0" lang="es-GT" sz="1600" spc="-1" strike="noStrike">
              <a:solidFill>
                <a:srgbClr val="000000"/>
              </a:solidFill>
              <a:latin typeface="Arial"/>
            </a:endParaRPr>
          </a:p>
        </p:txBody>
      </p:sp>
      <p:sp>
        <p:nvSpPr>
          <p:cNvPr id="271" name="TextBox 4"/>
          <p:cNvSpPr/>
          <p:nvPr/>
        </p:nvSpPr>
        <p:spPr>
          <a:xfrm>
            <a:off x="1863000" y="3244320"/>
            <a:ext cx="846576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endParaRPr b="0" lang="es-GT" sz="1800" spc="-1" strike="noStrike">
              <a:solidFill>
                <a:srgbClr val="000000"/>
              </a:solidFill>
              <a:latin typeface="Arial"/>
            </a:endParaRPr>
          </a:p>
        </p:txBody>
      </p:sp>
      <p:pic>
        <p:nvPicPr>
          <p:cNvPr id="272" name="" descr=""/>
          <p:cNvPicPr/>
          <p:nvPr/>
        </p:nvPicPr>
        <p:blipFill>
          <a:blip r:embed="rId1"/>
          <a:stretch/>
        </p:blipFill>
        <p:spPr>
          <a:xfrm>
            <a:off x="2286000" y="770400"/>
            <a:ext cx="7695360" cy="5173200"/>
          </a:xfrm>
          <a:prstGeom prst="rect">
            <a:avLst/>
          </a:prstGeom>
          <a:ln w="0">
            <a:noFill/>
          </a:ln>
        </p:spPr>
      </p:pic>
      <p:sp>
        <p:nvSpPr>
          <p:cNvPr id="3" name="PlaceHolder 2"/>
          <p:cNvSpPr>
            <a:spLocks noGrp="1"/>
          </p:cNvSpPr>
          <p:nvPr>
            <p:ph type="sldNum" idx="3"/>
          </p:nvPr>
        </p:nvSpPr>
        <p:spPr/>
        <p:txBody>
          <a:bodyPr/>
          <a:p>
            <a:fld id="{DF43C672-7A8B-4279-BB25-1FC09912C2A7}"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243360" y="291960"/>
            <a:ext cx="4061520" cy="1866600"/>
          </a:xfrm>
          <a:prstGeom prst="rect">
            <a:avLst/>
          </a:prstGeom>
          <a:noFill/>
          <a:ln w="0">
            <a:noFill/>
          </a:ln>
        </p:spPr>
        <p:txBody>
          <a:bodyPr anchor="t">
            <a:noAutofit/>
          </a:bodyPr>
          <a:p>
            <a:pPr indent="0" algn="ctr">
              <a:lnSpc>
                <a:spcPct val="90000"/>
              </a:lnSpc>
              <a:buNone/>
            </a:pPr>
            <a:r>
              <a:rPr b="0" lang="en-US" sz="3600" spc="-1" strike="noStrike">
                <a:solidFill>
                  <a:srgbClr val="ffffff"/>
                </a:solidFill>
                <a:latin typeface="Amazon Ember Display Heavy"/>
              </a:rPr>
              <a:t>Demo</a:t>
            </a:r>
            <a:endParaRPr b="0" lang="en-US" sz="3600" spc="-1" strike="noStrike">
              <a:solidFill>
                <a:srgbClr val="000000"/>
              </a:solidFill>
              <a:latin typeface="Amazon Ember Display"/>
            </a:endParaRPr>
          </a:p>
        </p:txBody>
      </p:sp>
      <p:sp>
        <p:nvSpPr>
          <p:cNvPr id="274" name="PlaceHolder 2"/>
          <p:cNvSpPr>
            <a:spLocks noGrp="1"/>
          </p:cNvSpPr>
          <p:nvPr>
            <p:ph/>
          </p:nvPr>
        </p:nvSpPr>
        <p:spPr>
          <a:xfrm>
            <a:off x="4592520" y="291960"/>
            <a:ext cx="7239240" cy="6142320"/>
          </a:xfrm>
          <a:prstGeom prst="rect">
            <a:avLst/>
          </a:prstGeom>
          <a:noFill/>
          <a:ln w="0">
            <a:noFill/>
          </a:ln>
        </p:spPr>
        <p:txBody>
          <a:bodyPr anchor="t">
            <a:noAutofit/>
          </a:bodyPr>
          <a:p>
            <a:pPr marL="228600" indent="-228600" algn="ctr">
              <a:lnSpc>
                <a:spcPct val="100000"/>
              </a:lnSpc>
              <a:spcAft>
                <a:spcPts val="1199"/>
              </a:spcAft>
              <a:buClr>
                <a:srgbClr val="232f3e"/>
              </a:buClr>
              <a:buFont typeface="Amazon Ember Display"/>
              <a:buChar char="•"/>
            </a:pPr>
            <a:r>
              <a:rPr b="1" lang="en-US" sz="1800" spc="-1" strike="noStrike" u="sng">
                <a:solidFill>
                  <a:srgbClr val="232f3e"/>
                </a:solidFill>
                <a:uFillTx/>
                <a:latin typeface="Amazon Ember Display"/>
              </a:rPr>
              <a:t>Imagenes del todo el proceso de diseño de la arquitectura</a:t>
            </a:r>
            <a:endParaRPr b="0" lang="en-US" sz="1800" spc="-1" strike="noStrike">
              <a:solidFill>
                <a:srgbClr val="232f3e"/>
              </a:solidFill>
              <a:latin typeface="Amazon Ember display"/>
            </a:endParaRPr>
          </a:p>
          <a:p>
            <a:pPr marL="228600" indent="0">
              <a:lnSpc>
                <a:spcPct val="100000"/>
              </a:lnSpc>
              <a:spcAft>
                <a:spcPts val="1199"/>
              </a:spcAft>
              <a:buNone/>
            </a:pPr>
            <a:endParaRPr b="0" lang="en-US" sz="1800" spc="-1" strike="noStrike">
              <a:solidFill>
                <a:srgbClr val="232f3e"/>
              </a:solidFill>
              <a:latin typeface="Amazon Ember display"/>
            </a:endParaRPr>
          </a:p>
          <a:p>
            <a:pPr lvl="1" marL="864000" indent="-324000">
              <a:lnSpc>
                <a:spcPct val="90000"/>
              </a:lnSpc>
              <a:spcBef>
                <a:spcPts val="1134"/>
              </a:spcBef>
              <a:buClr>
                <a:srgbClr val="000000"/>
              </a:buClr>
              <a:buSzPct val="75000"/>
              <a:buFont typeface="Symbol" charset="2"/>
              <a:buChar char=""/>
            </a:pPr>
            <a:r>
              <a:rPr b="0" lang="en-US" sz="1200" spc="-1" strike="noStrike">
                <a:solidFill>
                  <a:srgbClr val="232f3e"/>
                </a:solidFill>
                <a:latin typeface="Amazon Ember Display"/>
              </a:rPr>
              <a:t>Fase 1: planificar el diseño y estimar los costos:</a:t>
            </a:r>
            <a:endParaRPr b="0" lang="en-US" sz="1200" spc="-1" strike="noStrike">
              <a:solidFill>
                <a:srgbClr val="232f3e"/>
              </a:solidFill>
              <a:latin typeface="Amazon Ember display"/>
            </a:endParaRPr>
          </a:p>
          <a:p>
            <a:pPr lvl="1" marL="864000" indent="0">
              <a:lnSpc>
                <a:spcPct val="90000"/>
              </a:lnSpc>
              <a:spcBef>
                <a:spcPts val="1134"/>
              </a:spcBef>
              <a:buNone/>
            </a:pPr>
            <a:endParaRPr b="0" lang="en-US" sz="12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1000" spc="-1" strike="noStrike">
                <a:solidFill>
                  <a:srgbClr val="232f3e"/>
                </a:solidFill>
                <a:latin typeface="Amazon Ember Display"/>
              </a:rPr>
              <a:t>Tarea 1: crear un diagrama de la arquitectura:</a:t>
            </a:r>
            <a:endParaRPr b="0" lang="en-US" sz="1000" spc="-1" strike="noStrike">
              <a:solidFill>
                <a:srgbClr val="232f3e"/>
              </a:solidFill>
              <a:latin typeface="Amazon Ember display"/>
            </a:endParaRPr>
          </a:p>
          <a:p>
            <a:pPr lvl="1" marL="864000" indent="0" algn="ctr">
              <a:lnSpc>
                <a:spcPct val="90000"/>
              </a:lnSpc>
              <a:spcBef>
                <a:spcPts val="1134"/>
              </a:spcBef>
              <a:buNone/>
            </a:pPr>
            <a:r>
              <a:rPr b="0" lang="en-US" sz="900" spc="-1" strike="noStrike">
                <a:solidFill>
                  <a:srgbClr val="232f3e"/>
                </a:solidFill>
                <a:latin typeface="Amazon Ember Display"/>
                <a:hlinkClick r:id="rId1"/>
              </a:rPr>
              <a:t>https://drive.google.com/file/d/1eFJttBTX8kv9e3q7jmjKiu3YCAqCSI5Z/view?usp=drive_link</a:t>
            </a:r>
            <a:endParaRPr b="0" lang="en-US" sz="9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1000" spc="-1" strike="noStrike">
                <a:solidFill>
                  <a:srgbClr val="232f3e"/>
                </a:solidFill>
                <a:latin typeface="Amazon Ember Display"/>
              </a:rPr>
              <a:t>Tarea 2: desarrollar una estimación de costos:</a:t>
            </a:r>
            <a:endParaRPr b="0" lang="en-US" sz="1000" spc="-1" strike="noStrike">
              <a:solidFill>
                <a:srgbClr val="232f3e"/>
              </a:solidFill>
              <a:latin typeface="Amazon Ember display"/>
            </a:endParaRPr>
          </a:p>
          <a:p>
            <a:pPr lvl="1" marL="864000" indent="0" algn="ctr">
              <a:lnSpc>
                <a:spcPct val="90000"/>
              </a:lnSpc>
              <a:spcBef>
                <a:spcPts val="1134"/>
              </a:spcBef>
              <a:buNone/>
            </a:pPr>
            <a:r>
              <a:rPr b="0" lang="en-US" sz="900" spc="-1" strike="noStrike">
                <a:solidFill>
                  <a:srgbClr val="232f3e"/>
                </a:solidFill>
                <a:latin typeface="Amazon Ember Display"/>
                <a:hlinkClick r:id="rId2"/>
              </a:rPr>
              <a:t>https://drive.google.com/file/d/1iAH4MAHduIO-NYRrLjCcZhdvA2_MF7CQ/view?usp=drive_link</a:t>
            </a:r>
            <a:endParaRPr b="0" lang="en-US" sz="900" spc="-1" strike="noStrike">
              <a:solidFill>
                <a:srgbClr val="232f3e"/>
              </a:solidFill>
              <a:latin typeface="Amazon Ember display"/>
            </a:endParaRPr>
          </a:p>
          <a:p>
            <a:pPr lvl="1" marL="864000" indent="0" algn="ctr">
              <a:lnSpc>
                <a:spcPct val="90000"/>
              </a:lnSpc>
              <a:spcBef>
                <a:spcPts val="1134"/>
              </a:spcBef>
              <a:buNone/>
            </a:pPr>
            <a:endParaRPr b="0" lang="en-US" sz="900" spc="-1" strike="noStrike">
              <a:solidFill>
                <a:srgbClr val="232f3e"/>
              </a:solidFill>
              <a:latin typeface="Amazon Ember display"/>
            </a:endParaRPr>
          </a:p>
          <a:p>
            <a:pPr lvl="1" marL="864000" indent="-324000">
              <a:lnSpc>
                <a:spcPct val="90000"/>
              </a:lnSpc>
              <a:spcBef>
                <a:spcPts val="1134"/>
              </a:spcBef>
              <a:buClr>
                <a:srgbClr val="000000"/>
              </a:buClr>
              <a:buSzPct val="75000"/>
              <a:buFont typeface="Symbol" charset="2"/>
              <a:buChar char=""/>
            </a:pPr>
            <a:r>
              <a:rPr b="0" lang="en-US" sz="1200" spc="-1" strike="noStrike">
                <a:solidFill>
                  <a:srgbClr val="232f3e"/>
                </a:solidFill>
                <a:latin typeface="Amazon Ember Display"/>
              </a:rPr>
              <a:t>Fase 2: creación de una aplicación web funcional básica:</a:t>
            </a:r>
            <a:endParaRPr b="0" lang="en-US" sz="1200" spc="-1" strike="noStrike">
              <a:solidFill>
                <a:srgbClr val="232f3e"/>
              </a:solidFill>
              <a:latin typeface="Amazon Ember display"/>
            </a:endParaRPr>
          </a:p>
          <a:p>
            <a:pPr lvl="1" marL="864000" indent="0">
              <a:lnSpc>
                <a:spcPct val="90000"/>
              </a:lnSpc>
              <a:spcBef>
                <a:spcPts val="1134"/>
              </a:spcBef>
              <a:buNone/>
            </a:pPr>
            <a:endParaRPr b="0" lang="en-US" sz="12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1000" spc="-1" strike="noStrike">
                <a:solidFill>
                  <a:srgbClr val="232f3e"/>
                </a:solidFill>
                <a:latin typeface="Amazon Ember Display"/>
              </a:rPr>
              <a:t>Tarea 1: crear una red virtual:</a:t>
            </a:r>
            <a:endParaRPr b="0" lang="en-US" sz="10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VPC: </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3"/>
              </a:rPr>
              <a:t>https://drive.google.com/file/d/1Zr84o1s3NUz1Y3b9ftc4dEeoFBhkbWwR/view?usp=drive_link</a:t>
            </a: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Tabla de rutas públicas:</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4"/>
              </a:rPr>
              <a:t>https://drive.google.com/file/d/1PS7yiLW9GinivM2x8UX0gPgDpko9BfCq/view?usp=drive_link</a:t>
            </a: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Internet gateway:</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5"/>
              </a:rPr>
              <a:t>https://drive.google.com/file/d/1sVe57op8divCNsg47lJZ4W85CVJTV5ER/view?usp=drive_link</a:t>
            </a:r>
            <a:endParaRPr b="0" lang="en-US" sz="900" spc="-1" strike="noStrike">
              <a:solidFill>
                <a:srgbClr val="232f3e"/>
              </a:solidFill>
              <a:latin typeface="Amazon Ember display"/>
            </a:endParaRPr>
          </a:p>
        </p:txBody>
      </p:sp>
      <p:pic>
        <p:nvPicPr>
          <p:cNvPr id="275" name="Content Placeholder 2" descr=""/>
          <p:cNvPicPr/>
          <p:nvPr/>
        </p:nvPicPr>
        <p:blipFill>
          <a:blip r:embed="rId6"/>
          <a:stretch/>
        </p:blipFill>
        <p:spPr>
          <a:xfrm>
            <a:off x="835560" y="3338280"/>
            <a:ext cx="2776680" cy="1851120"/>
          </a:xfrm>
          <a:prstGeom prst="rect">
            <a:avLst/>
          </a:prstGeom>
          <a:ln w="0">
            <a:noFill/>
          </a:ln>
        </p:spPr>
      </p:pic>
      <p:sp>
        <p:nvSpPr>
          <p:cNvPr id="4" name="PlaceHolder 3"/>
          <p:cNvSpPr>
            <a:spLocks noGrp="1"/>
          </p:cNvSpPr>
          <p:nvPr>
            <p:ph type="sldNum" idx="6"/>
          </p:nvPr>
        </p:nvSpPr>
        <p:spPr/>
        <p:txBody>
          <a:bodyPr/>
          <a:p>
            <a:fld id="{817FD052-DA12-470E-937B-52E288021BBA}"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243360" y="291960"/>
            <a:ext cx="4061520" cy="1866600"/>
          </a:xfrm>
          <a:prstGeom prst="rect">
            <a:avLst/>
          </a:prstGeom>
          <a:noFill/>
          <a:ln w="0">
            <a:noFill/>
          </a:ln>
        </p:spPr>
        <p:txBody>
          <a:bodyPr anchor="t">
            <a:noAutofit/>
          </a:bodyPr>
          <a:p>
            <a:pPr indent="0" algn="ctr">
              <a:lnSpc>
                <a:spcPct val="90000"/>
              </a:lnSpc>
              <a:buNone/>
            </a:pPr>
            <a:r>
              <a:rPr b="0" lang="en-US" sz="3600" spc="-1" strike="noStrike">
                <a:solidFill>
                  <a:srgbClr val="ffffff"/>
                </a:solidFill>
                <a:latin typeface="Amazon Ember Display Heavy"/>
              </a:rPr>
              <a:t>Demo</a:t>
            </a:r>
            <a:endParaRPr b="0" lang="en-US" sz="3600" spc="-1" strike="noStrike">
              <a:solidFill>
                <a:srgbClr val="000000"/>
              </a:solidFill>
              <a:latin typeface="Amazon Ember Display"/>
            </a:endParaRPr>
          </a:p>
        </p:txBody>
      </p:sp>
      <p:sp>
        <p:nvSpPr>
          <p:cNvPr id="277" name="PlaceHolder 2"/>
          <p:cNvSpPr>
            <a:spLocks noGrp="1"/>
          </p:cNvSpPr>
          <p:nvPr>
            <p:ph/>
          </p:nvPr>
        </p:nvSpPr>
        <p:spPr>
          <a:xfrm>
            <a:off x="4592520" y="291960"/>
            <a:ext cx="7239240" cy="6142320"/>
          </a:xfrm>
          <a:prstGeom prst="rect">
            <a:avLst/>
          </a:prstGeom>
          <a:noFill/>
          <a:ln w="0">
            <a:noFill/>
          </a:ln>
        </p:spPr>
        <p:txBody>
          <a:bodyPr anchor="t">
            <a:noAutofit/>
          </a:bodyPr>
          <a:p>
            <a:pPr marL="228600" indent="-228600" algn="ctr">
              <a:lnSpc>
                <a:spcPct val="100000"/>
              </a:lnSpc>
              <a:spcAft>
                <a:spcPts val="1199"/>
              </a:spcAft>
              <a:buClr>
                <a:srgbClr val="232f3e"/>
              </a:buClr>
              <a:buFont typeface="Amazon Ember Display"/>
              <a:buChar char="•"/>
            </a:pPr>
            <a:r>
              <a:rPr b="1" lang="en-US" sz="1800" spc="-1" strike="noStrike" u="sng">
                <a:solidFill>
                  <a:srgbClr val="232f3e"/>
                </a:solidFill>
                <a:uFillTx/>
                <a:latin typeface="Amazon Ember Display"/>
              </a:rPr>
              <a:t>Imagenes del todo el proceso de diseño de la arquitectura</a:t>
            </a:r>
            <a:endParaRPr b="0" lang="en-US" sz="1800" spc="-1" strike="noStrike">
              <a:solidFill>
                <a:srgbClr val="232f3e"/>
              </a:solidFill>
              <a:latin typeface="Amazon Ember display"/>
            </a:endParaRPr>
          </a:p>
          <a:p>
            <a:pPr marL="228600" indent="0">
              <a:lnSpc>
                <a:spcPct val="100000"/>
              </a:lnSpc>
              <a:spcAft>
                <a:spcPts val="1199"/>
              </a:spcAft>
              <a:buNone/>
            </a:pPr>
            <a:endParaRPr b="0" lang="en-US" sz="1800" spc="-1" strike="noStrike">
              <a:solidFill>
                <a:srgbClr val="232f3e"/>
              </a:solidFill>
              <a:latin typeface="Amazon Ember display"/>
            </a:endParaRPr>
          </a:p>
          <a:p>
            <a:pPr lvl="1" marL="864000" indent="0">
              <a:lnSpc>
                <a:spcPct val="90000"/>
              </a:lnSpc>
              <a:spcBef>
                <a:spcPts val="1134"/>
              </a:spcBef>
              <a:buNone/>
            </a:pPr>
            <a:endParaRPr b="0" lang="en-US" sz="1200" spc="-1" strike="noStrike">
              <a:solidFill>
                <a:srgbClr val="232f3e"/>
              </a:solidFill>
              <a:latin typeface="Amazon Ember display"/>
            </a:endParaRPr>
          </a:p>
          <a:p>
            <a:pPr lvl="1" marL="864000" indent="-324000">
              <a:lnSpc>
                <a:spcPct val="90000"/>
              </a:lnSpc>
              <a:spcBef>
                <a:spcPts val="1134"/>
              </a:spcBef>
              <a:buClr>
                <a:srgbClr val="000000"/>
              </a:buClr>
              <a:buSzPct val="75000"/>
              <a:buFont typeface="Symbol" charset="2"/>
              <a:buChar char=""/>
            </a:pPr>
            <a:r>
              <a:rPr b="0" lang="en-US" sz="1200" spc="-1" strike="noStrike">
                <a:solidFill>
                  <a:srgbClr val="232f3e"/>
                </a:solidFill>
                <a:latin typeface="Amazon Ember Display"/>
              </a:rPr>
              <a:t>Fase 2: creación de una aplicación web funcional básica:</a:t>
            </a:r>
            <a:endParaRPr b="0" lang="en-US" sz="1200" spc="-1" strike="noStrike">
              <a:solidFill>
                <a:srgbClr val="232f3e"/>
              </a:solidFill>
              <a:latin typeface="Amazon Ember display"/>
            </a:endParaRPr>
          </a:p>
          <a:p>
            <a:pPr lvl="1" marL="864000" indent="0">
              <a:lnSpc>
                <a:spcPct val="90000"/>
              </a:lnSpc>
              <a:spcBef>
                <a:spcPts val="1134"/>
              </a:spcBef>
              <a:buNone/>
            </a:pPr>
            <a:endParaRPr b="0" lang="en-US" sz="12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1000" spc="-1" strike="noStrike">
                <a:solidFill>
                  <a:srgbClr val="232f3e"/>
                </a:solidFill>
                <a:latin typeface="Amazon Ember Display"/>
              </a:rPr>
              <a:t>Tarea 2: crear una máquina virtual:</a:t>
            </a:r>
            <a:endParaRPr b="0" lang="en-US" sz="10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Grupo de seguridad para maquinas virtuales EC2: </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1"/>
              </a:rPr>
              <a:t>https://drive.google.com/file/d/1s-hqZhL46flMVtcsag7562__0gHRPC0m/view?usp=drive_link</a:t>
            </a:r>
            <a:endParaRPr b="0" lang="en-US" sz="900" spc="-1" strike="noStrike">
              <a:solidFill>
                <a:srgbClr val="232f3e"/>
              </a:solidFill>
              <a:latin typeface="Amazon Ember display"/>
            </a:endParaRPr>
          </a:p>
          <a:p>
            <a:pPr lvl="3" marL="1728000" indent="-216000">
              <a:lnSpc>
                <a:spcPct val="90000"/>
              </a:lnSpc>
              <a:spcBef>
                <a:spcPts val="567"/>
              </a:spcBef>
              <a:buClr>
                <a:srgbClr val="000000"/>
              </a:buClr>
              <a:buSzPct val="75000"/>
              <a:buFont typeface="Wingdings" charset="2"/>
              <a:buChar char=""/>
            </a:pPr>
            <a:r>
              <a:rPr b="0" lang="en-US" sz="900" spc="-1" strike="noStrike">
                <a:solidFill>
                  <a:srgbClr val="232f3e"/>
                </a:solidFill>
                <a:latin typeface="Amazon Ember Display"/>
              </a:rPr>
              <a:t>Maquina virtual EC2 Monolito:</a:t>
            </a:r>
            <a:endParaRPr b="0" lang="en-US" sz="9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2"/>
              </a:rPr>
              <a:t>https://drive.google.com/file/d/1RznRYI6ja4yNcBl6ieNybWVF5qzv-fo-/view?usp=drive_link</a:t>
            </a:r>
            <a:endParaRPr b="0" lang="en-US" sz="900" spc="-1" strike="noStrike">
              <a:solidFill>
                <a:srgbClr val="232f3e"/>
              </a:solidFill>
              <a:latin typeface="Amazon Ember display"/>
            </a:endParaRPr>
          </a:p>
          <a:p>
            <a:pPr lvl="1" marL="864000" indent="0">
              <a:lnSpc>
                <a:spcPct val="90000"/>
              </a:lnSpc>
              <a:spcBef>
                <a:spcPts val="1134"/>
              </a:spcBef>
              <a:buNone/>
            </a:pPr>
            <a:endParaRPr b="0" lang="en-US" sz="900" spc="-1" strike="noStrike">
              <a:solidFill>
                <a:srgbClr val="232f3e"/>
              </a:solidFill>
              <a:latin typeface="Amazon Ember display"/>
            </a:endParaRPr>
          </a:p>
          <a:p>
            <a:pPr lvl="2" marL="1296000" indent="-288000">
              <a:lnSpc>
                <a:spcPct val="90000"/>
              </a:lnSpc>
              <a:spcBef>
                <a:spcPts val="850"/>
              </a:spcBef>
              <a:buClr>
                <a:srgbClr val="000000"/>
              </a:buClr>
              <a:buSzPct val="45000"/>
              <a:buFont typeface="Wingdings" charset="2"/>
              <a:buChar char=""/>
            </a:pPr>
            <a:r>
              <a:rPr b="0" lang="en-US" sz="1000" spc="-1" strike="noStrike">
                <a:solidFill>
                  <a:srgbClr val="232f3e"/>
                </a:solidFill>
                <a:latin typeface="Amazon Ember Display"/>
              </a:rPr>
              <a:t>Tarea 3: probar la implementación:</a:t>
            </a:r>
            <a:endParaRPr b="0" lang="en-US" sz="1000" spc="-1" strike="noStrike">
              <a:solidFill>
                <a:srgbClr val="232f3e"/>
              </a:solidFill>
              <a:latin typeface="Amazon Ember display"/>
            </a:endParaRPr>
          </a:p>
          <a:p>
            <a:pPr lvl="1" marL="864000" indent="0">
              <a:lnSpc>
                <a:spcPct val="90000"/>
              </a:lnSpc>
              <a:spcBef>
                <a:spcPts val="1134"/>
              </a:spcBef>
              <a:buNone/>
            </a:pPr>
            <a:r>
              <a:rPr b="0" lang="en-US" sz="900" spc="-1" strike="noStrike">
                <a:solidFill>
                  <a:srgbClr val="232f3e"/>
                </a:solidFill>
                <a:latin typeface="Amazon Ember Display"/>
                <a:hlinkClick r:id="rId3"/>
              </a:rPr>
              <a:t>https://drive.google.com/file/d/1j9dUoz6wGN6ag9Xvftn0J_b3P9kS4HPf/view?usp=drive_link</a:t>
            </a:r>
            <a:endParaRPr b="0" lang="en-US" sz="900" spc="-1" strike="noStrike">
              <a:solidFill>
                <a:srgbClr val="232f3e"/>
              </a:solidFill>
              <a:latin typeface="Amazon Ember display"/>
            </a:endParaRPr>
          </a:p>
        </p:txBody>
      </p:sp>
      <p:pic>
        <p:nvPicPr>
          <p:cNvPr id="278" name="Content Placeholder 3" descr=""/>
          <p:cNvPicPr/>
          <p:nvPr/>
        </p:nvPicPr>
        <p:blipFill>
          <a:blip r:embed="rId4"/>
          <a:stretch/>
        </p:blipFill>
        <p:spPr>
          <a:xfrm>
            <a:off x="835560" y="3338280"/>
            <a:ext cx="2776680" cy="1851120"/>
          </a:xfrm>
          <a:prstGeom prst="rect">
            <a:avLst/>
          </a:prstGeom>
          <a:ln w="0">
            <a:noFill/>
          </a:ln>
        </p:spPr>
      </p:pic>
      <p:sp>
        <p:nvSpPr>
          <p:cNvPr id="4" name="PlaceHolder 3"/>
          <p:cNvSpPr>
            <a:spLocks noGrp="1"/>
          </p:cNvSpPr>
          <p:nvPr>
            <p:ph type="sldNum" idx="6"/>
          </p:nvPr>
        </p:nvSpPr>
        <p:spPr/>
        <p:txBody>
          <a:bodyPr/>
          <a:p>
            <a:fld id="{2072062F-8B15-4E37-8D1A-52F4DB72E8B1}"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neBrand EVO (2022-Q4) ColorSet 3">
  <a:themeElements>
    <a:clrScheme name="OneBrand Evo Set 3">
      <a:dk1>
        <a:srgbClr val="000000"/>
      </a:dk1>
      <a:lt1>
        <a:srgbClr val="ffffff"/>
      </a:lt1>
      <a:dk2>
        <a:srgbClr val="232f3e"/>
      </a:dk2>
      <a:lt2>
        <a:srgbClr val="f1f3f3"/>
      </a:lt2>
      <a:accent1>
        <a:srgbClr val="005276"/>
      </a:accent1>
      <a:accent2>
        <a:srgbClr val="007faa"/>
      </a:accent2>
      <a:accent3>
        <a:srgbClr val="9ffcea"/>
      </a:accent3>
      <a:accent4>
        <a:srgbClr val="38ef7d"/>
      </a:accent4>
      <a:accent5>
        <a:srgbClr val="19594e"/>
      </a:accent5>
      <a:accent6>
        <a:srgbClr val="197956"/>
      </a:accent6>
      <a:hlink>
        <a:srgbClr val="197956"/>
      </a:hlink>
      <a:folHlink>
        <a:srgbClr val="19795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neBrand EVO (2022-Q4) ColorSet 3">
  <a:themeElements>
    <a:clrScheme name="OneBrand Evo Set 3">
      <a:dk1>
        <a:srgbClr val="000000"/>
      </a:dk1>
      <a:lt1>
        <a:srgbClr val="ffffff"/>
      </a:lt1>
      <a:dk2>
        <a:srgbClr val="232f3e"/>
      </a:dk2>
      <a:lt2>
        <a:srgbClr val="f1f3f3"/>
      </a:lt2>
      <a:accent1>
        <a:srgbClr val="005276"/>
      </a:accent1>
      <a:accent2>
        <a:srgbClr val="007faa"/>
      </a:accent2>
      <a:accent3>
        <a:srgbClr val="9ffcea"/>
      </a:accent3>
      <a:accent4>
        <a:srgbClr val="38ef7d"/>
      </a:accent4>
      <a:accent5>
        <a:srgbClr val="19594e"/>
      </a:accent5>
      <a:accent6>
        <a:srgbClr val="197956"/>
      </a:accent6>
      <a:hlink>
        <a:srgbClr val="197956"/>
      </a:hlink>
      <a:folHlink>
        <a:srgbClr val="19795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neBrand EVO (2022-Q4) ColorSet 3">
  <a:themeElements>
    <a:clrScheme name="OneBrand Evo Set 3">
      <a:dk1>
        <a:srgbClr val="000000"/>
      </a:dk1>
      <a:lt1>
        <a:srgbClr val="ffffff"/>
      </a:lt1>
      <a:dk2>
        <a:srgbClr val="232f3e"/>
      </a:dk2>
      <a:lt2>
        <a:srgbClr val="f1f3f3"/>
      </a:lt2>
      <a:accent1>
        <a:srgbClr val="005276"/>
      </a:accent1>
      <a:accent2>
        <a:srgbClr val="007faa"/>
      </a:accent2>
      <a:accent3>
        <a:srgbClr val="9ffcea"/>
      </a:accent3>
      <a:accent4>
        <a:srgbClr val="38ef7d"/>
      </a:accent4>
      <a:accent5>
        <a:srgbClr val="19594e"/>
      </a:accent5>
      <a:accent6>
        <a:srgbClr val="197956"/>
      </a:accent6>
      <a:hlink>
        <a:srgbClr val="197956"/>
      </a:hlink>
      <a:folHlink>
        <a:srgbClr val="19795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neBrand EVO (2022-Q4) ColorSet 3">
  <a:themeElements>
    <a:clrScheme name="OneBrand Evo Set 3">
      <a:dk1>
        <a:srgbClr val="000000"/>
      </a:dk1>
      <a:lt1>
        <a:srgbClr val="ffffff"/>
      </a:lt1>
      <a:dk2>
        <a:srgbClr val="232f3e"/>
      </a:dk2>
      <a:lt2>
        <a:srgbClr val="f1f3f3"/>
      </a:lt2>
      <a:accent1>
        <a:srgbClr val="005276"/>
      </a:accent1>
      <a:accent2>
        <a:srgbClr val="007faa"/>
      </a:accent2>
      <a:accent3>
        <a:srgbClr val="9ffcea"/>
      </a:accent3>
      <a:accent4>
        <a:srgbClr val="38ef7d"/>
      </a:accent4>
      <a:accent5>
        <a:srgbClr val="19594e"/>
      </a:accent5>
      <a:accent6>
        <a:srgbClr val="197956"/>
      </a:accent6>
      <a:hlink>
        <a:srgbClr val="197956"/>
      </a:hlink>
      <a:folHlink>
        <a:srgbClr val="19795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neBrand EVO (2022-Q4) ColorSet 3">
  <a:themeElements>
    <a:clrScheme name="OneBrand Evo Set 3">
      <a:dk1>
        <a:srgbClr val="000000"/>
      </a:dk1>
      <a:lt1>
        <a:srgbClr val="ffffff"/>
      </a:lt1>
      <a:dk2>
        <a:srgbClr val="232f3e"/>
      </a:dk2>
      <a:lt2>
        <a:srgbClr val="f1f3f3"/>
      </a:lt2>
      <a:accent1>
        <a:srgbClr val="005276"/>
      </a:accent1>
      <a:accent2>
        <a:srgbClr val="007faa"/>
      </a:accent2>
      <a:accent3>
        <a:srgbClr val="9ffcea"/>
      </a:accent3>
      <a:accent4>
        <a:srgbClr val="38ef7d"/>
      </a:accent4>
      <a:accent5>
        <a:srgbClr val="19594e"/>
      </a:accent5>
      <a:accent6>
        <a:srgbClr val="197956"/>
      </a:accent6>
      <a:hlink>
        <a:srgbClr val="197956"/>
      </a:hlink>
      <a:folHlink>
        <a:srgbClr val="19795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32f3e"/>
      </a:dk2>
      <a:lt2>
        <a:srgbClr val="f1f3f3"/>
      </a:lt2>
      <a:accent1>
        <a:srgbClr val="005276"/>
      </a:accent1>
      <a:accent2>
        <a:srgbClr val="007faa"/>
      </a:accent2>
      <a:accent3>
        <a:srgbClr val="9ffcea"/>
      </a:accent3>
      <a:accent4>
        <a:srgbClr val="38ef7d"/>
      </a:accent4>
      <a:accent5>
        <a:srgbClr val="19594e"/>
      </a:accent5>
      <a:accent6>
        <a:srgbClr val="197956"/>
      </a:accent6>
      <a:hlink>
        <a:srgbClr val="197956"/>
      </a:hlink>
      <a:folHlink>
        <a:srgbClr val="19795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32f3e"/>
      </a:dk2>
      <a:lt2>
        <a:srgbClr val="f1f3f3"/>
      </a:lt2>
      <a:accent1>
        <a:srgbClr val="005276"/>
      </a:accent1>
      <a:accent2>
        <a:srgbClr val="007faa"/>
      </a:accent2>
      <a:accent3>
        <a:srgbClr val="9ffcea"/>
      </a:accent3>
      <a:accent4>
        <a:srgbClr val="38ef7d"/>
      </a:accent4>
      <a:accent5>
        <a:srgbClr val="19594e"/>
      </a:accent5>
      <a:accent6>
        <a:srgbClr val="197956"/>
      </a:accent6>
      <a:hlink>
        <a:srgbClr val="197956"/>
      </a:hlink>
      <a:folHlink>
        <a:srgbClr val="19795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TC Official Evolved ColorSet 3 (2022-Q4)</Template>
  <TotalTime>10664</TotalTime>
  <Application>LibreOffice/7.5.5.2$Windows_X86_64 LibreOffice_project/ca8fe7424262805f223b9a2334bc7181abbcbf5e</Application>
  <AppVersion>15.0000</AppVersion>
  <Words>1051</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2022-11-09T17:00:30Z</dcterms:created>
  <dc:creator>Stading, Katrina</dc:creator>
  <dc:description/>
  <dc:language>en-US</dc:language>
  <cp:lastModifiedBy/>
  <dcterms:modified xsi:type="dcterms:W3CDTF">2023-12-31T12:38:53Z</dcterms:modified>
  <cp:revision>242</cp:revision>
  <dc:subject/>
  <dc:title>Color Set 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Widescreen</vt:lpwstr>
  </property>
  <property fmtid="{D5CDD505-2E9C-101B-9397-08002B2CF9AE}" pid="4" name="Slides">
    <vt:i4>8</vt:i4>
  </property>
</Properties>
</file>