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540DBA-5647-42AA-9301-062ABABFF4D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C21F0B-6764-4B05-949B-9CA1D4602A3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7DC956-9B16-4377-858E-F1B8E443108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E347E0-2B43-429C-971A-596DA6B9628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80000" y="307440"/>
            <a:ext cx="878364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0EB373-2CFB-497A-92FD-EC7DD6898C9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F8C792-273E-471F-9990-C732763314ED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80000" y="307440"/>
            <a:ext cx="878364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D5F811-383C-4E4B-A1A5-C804853ABC6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A5E3DE-A6A6-4E3A-A17B-D8054EFA31D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80000" y="307440"/>
            <a:ext cx="878364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183FB3-F108-4A14-881D-47CB871EBFA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8DAEF2-AEA8-4536-AD90-ACFC79853CB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A3A52B-1F9F-45B0-9F5F-2761567E516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CCB6A5-9EFB-49E7-91E0-CF7D97EA2DF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C4AF7CF-74D4-4891-9724-85E244875C24}" type="slidenum"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73;p15"/>
          <p:cNvGrpSpPr/>
          <p:nvPr/>
        </p:nvGrpSpPr>
        <p:grpSpPr>
          <a:xfrm>
            <a:off x="457200" y="407520"/>
            <a:ext cx="1419840" cy="2221200"/>
            <a:chOff x="457200" y="407520"/>
            <a:chExt cx="1419840" cy="2221200"/>
          </a:xfrm>
        </p:grpSpPr>
        <p:sp>
          <p:nvSpPr>
            <p:cNvPr id="116" name="Google Shape;74;p15"/>
            <p:cNvSpPr/>
            <p:nvPr/>
          </p:nvSpPr>
          <p:spPr>
            <a:xfrm>
              <a:off x="457200" y="407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302" y="369"/>
                    <a:pt x="368" y="310"/>
                    <a:pt x="368" y="185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75;p15"/>
            <p:cNvSpPr/>
            <p:nvPr/>
          </p:nvSpPr>
          <p:spPr>
            <a:xfrm>
              <a:off x="658080" y="407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5"/>
                  </a:cubicBezTo>
                  <a:cubicBezTo>
                    <a:pt x="1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76;p15"/>
            <p:cNvSpPr/>
            <p:nvPr/>
          </p:nvSpPr>
          <p:spPr>
            <a:xfrm>
              <a:off x="856800" y="407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77;p15"/>
            <p:cNvSpPr/>
            <p:nvPr/>
          </p:nvSpPr>
          <p:spPr>
            <a:xfrm>
              <a:off x="1057680" y="40752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5"/>
                  </a:cubicBezTo>
                  <a:cubicBezTo>
                    <a:pt x="1" y="310"/>
                    <a:pt x="59" y="369"/>
                    <a:pt x="184" y="369"/>
                  </a:cubicBezTo>
                  <a:cubicBezTo>
                    <a:pt x="273" y="369"/>
                    <a:pt x="332" y="310"/>
                    <a:pt x="332" y="185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78;p15"/>
            <p:cNvSpPr/>
            <p:nvPr/>
          </p:nvSpPr>
          <p:spPr>
            <a:xfrm>
              <a:off x="1256040" y="407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79;p15"/>
            <p:cNvSpPr/>
            <p:nvPr/>
          </p:nvSpPr>
          <p:spPr>
            <a:xfrm>
              <a:off x="1455120" y="407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310" y="369"/>
                    <a:pt x="368" y="310"/>
                    <a:pt x="368" y="185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80;p15"/>
            <p:cNvSpPr/>
            <p:nvPr/>
          </p:nvSpPr>
          <p:spPr>
            <a:xfrm>
              <a:off x="1656000" y="407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81;p15"/>
            <p:cNvSpPr/>
            <p:nvPr/>
          </p:nvSpPr>
          <p:spPr>
            <a:xfrm>
              <a:off x="1855080" y="407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280" y="369"/>
                    <a:pt x="368" y="310"/>
                    <a:pt x="368" y="185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82;p15"/>
            <p:cNvSpPr/>
            <p:nvPr/>
          </p:nvSpPr>
          <p:spPr>
            <a:xfrm>
              <a:off x="457200" y="59184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302" y="369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83;p15"/>
            <p:cNvSpPr/>
            <p:nvPr/>
          </p:nvSpPr>
          <p:spPr>
            <a:xfrm>
              <a:off x="658080" y="59184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Google Shape;84;p15"/>
            <p:cNvSpPr/>
            <p:nvPr/>
          </p:nvSpPr>
          <p:spPr>
            <a:xfrm>
              <a:off x="856800" y="59184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85;p15"/>
            <p:cNvSpPr/>
            <p:nvPr/>
          </p:nvSpPr>
          <p:spPr>
            <a:xfrm>
              <a:off x="1057680" y="59184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9"/>
                    <a:pt x="184" y="369"/>
                  </a:cubicBezTo>
                  <a:cubicBezTo>
                    <a:pt x="273" y="369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86;p15"/>
            <p:cNvSpPr/>
            <p:nvPr/>
          </p:nvSpPr>
          <p:spPr>
            <a:xfrm>
              <a:off x="1256040" y="59184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87;p15"/>
            <p:cNvSpPr/>
            <p:nvPr/>
          </p:nvSpPr>
          <p:spPr>
            <a:xfrm>
              <a:off x="1455120" y="59184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310" y="369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88;p15"/>
            <p:cNvSpPr/>
            <p:nvPr/>
          </p:nvSpPr>
          <p:spPr>
            <a:xfrm>
              <a:off x="1656000" y="59184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89;p15"/>
            <p:cNvSpPr/>
            <p:nvPr/>
          </p:nvSpPr>
          <p:spPr>
            <a:xfrm>
              <a:off x="1855080" y="59184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280" y="369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90;p15"/>
            <p:cNvSpPr/>
            <p:nvPr/>
          </p:nvSpPr>
          <p:spPr>
            <a:xfrm>
              <a:off x="457200" y="7758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84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91;p15"/>
            <p:cNvSpPr/>
            <p:nvPr/>
          </p:nvSpPr>
          <p:spPr>
            <a:xfrm>
              <a:off x="658080" y="7758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1" y="67"/>
                    <a:pt x="1" y="184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92;p15"/>
            <p:cNvSpPr/>
            <p:nvPr/>
          </p:nvSpPr>
          <p:spPr>
            <a:xfrm>
              <a:off x="856800" y="7758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93;p15"/>
            <p:cNvSpPr/>
            <p:nvPr/>
          </p:nvSpPr>
          <p:spPr>
            <a:xfrm>
              <a:off x="1057680" y="775800"/>
              <a:ext cx="19800" cy="2016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1"/>
                  </a:moveTo>
                  <a:cubicBezTo>
                    <a:pt x="59" y="1"/>
                    <a:pt x="1" y="67"/>
                    <a:pt x="1" y="184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84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94;p15"/>
            <p:cNvSpPr/>
            <p:nvPr/>
          </p:nvSpPr>
          <p:spPr>
            <a:xfrm>
              <a:off x="1256040" y="7758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95;p15"/>
            <p:cNvSpPr/>
            <p:nvPr/>
          </p:nvSpPr>
          <p:spPr>
            <a:xfrm>
              <a:off x="1455120" y="7758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84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96;p15"/>
            <p:cNvSpPr/>
            <p:nvPr/>
          </p:nvSpPr>
          <p:spPr>
            <a:xfrm>
              <a:off x="1656000" y="7758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97;p15"/>
            <p:cNvSpPr/>
            <p:nvPr/>
          </p:nvSpPr>
          <p:spPr>
            <a:xfrm>
              <a:off x="1855080" y="7758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84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98;p15"/>
            <p:cNvSpPr/>
            <p:nvPr/>
          </p:nvSpPr>
          <p:spPr>
            <a:xfrm>
              <a:off x="457200" y="9583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99;p15"/>
            <p:cNvSpPr/>
            <p:nvPr/>
          </p:nvSpPr>
          <p:spPr>
            <a:xfrm>
              <a:off x="658080" y="9583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100;p15"/>
            <p:cNvSpPr/>
            <p:nvPr/>
          </p:nvSpPr>
          <p:spPr>
            <a:xfrm>
              <a:off x="856800" y="9583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101;p15"/>
            <p:cNvSpPr/>
            <p:nvPr/>
          </p:nvSpPr>
          <p:spPr>
            <a:xfrm>
              <a:off x="1057680" y="95832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102;p15"/>
            <p:cNvSpPr/>
            <p:nvPr/>
          </p:nvSpPr>
          <p:spPr>
            <a:xfrm>
              <a:off x="1256040" y="9583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103;p15"/>
            <p:cNvSpPr/>
            <p:nvPr/>
          </p:nvSpPr>
          <p:spPr>
            <a:xfrm>
              <a:off x="1455120" y="9583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104;p15"/>
            <p:cNvSpPr/>
            <p:nvPr/>
          </p:nvSpPr>
          <p:spPr>
            <a:xfrm>
              <a:off x="1656000" y="9583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Google Shape;105;p15"/>
            <p:cNvSpPr/>
            <p:nvPr/>
          </p:nvSpPr>
          <p:spPr>
            <a:xfrm>
              <a:off x="1855080" y="9583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106;p15"/>
            <p:cNvSpPr/>
            <p:nvPr/>
          </p:nvSpPr>
          <p:spPr>
            <a:xfrm>
              <a:off x="457200" y="11419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302" y="369"/>
                    <a:pt x="368" y="280"/>
                    <a:pt x="368" y="185"/>
                  </a:cubicBezTo>
                  <a:cubicBezTo>
                    <a:pt x="368" y="60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107;p15"/>
            <p:cNvSpPr/>
            <p:nvPr/>
          </p:nvSpPr>
          <p:spPr>
            <a:xfrm>
              <a:off x="658080" y="11419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60"/>
                    <a:pt x="1" y="185"/>
                  </a:cubicBezTo>
                  <a:cubicBezTo>
                    <a:pt x="1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108;p15"/>
            <p:cNvSpPr/>
            <p:nvPr/>
          </p:nvSpPr>
          <p:spPr>
            <a:xfrm>
              <a:off x="856800" y="11419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109;p15"/>
            <p:cNvSpPr/>
            <p:nvPr/>
          </p:nvSpPr>
          <p:spPr>
            <a:xfrm>
              <a:off x="1057680" y="114192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60"/>
                    <a:pt x="1" y="185"/>
                  </a:cubicBezTo>
                  <a:cubicBezTo>
                    <a:pt x="1" y="280"/>
                    <a:pt x="59" y="369"/>
                    <a:pt x="184" y="369"/>
                  </a:cubicBezTo>
                  <a:cubicBezTo>
                    <a:pt x="273" y="369"/>
                    <a:pt x="332" y="280"/>
                    <a:pt x="332" y="185"/>
                  </a:cubicBezTo>
                  <a:cubicBezTo>
                    <a:pt x="332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110;p15"/>
            <p:cNvSpPr/>
            <p:nvPr/>
          </p:nvSpPr>
          <p:spPr>
            <a:xfrm>
              <a:off x="1256040" y="11419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111;p15"/>
            <p:cNvSpPr/>
            <p:nvPr/>
          </p:nvSpPr>
          <p:spPr>
            <a:xfrm>
              <a:off x="1455120" y="11419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310" y="369"/>
                    <a:pt x="368" y="280"/>
                    <a:pt x="368" y="185"/>
                  </a:cubicBezTo>
                  <a:cubicBezTo>
                    <a:pt x="368" y="60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112;p15"/>
            <p:cNvSpPr/>
            <p:nvPr/>
          </p:nvSpPr>
          <p:spPr>
            <a:xfrm>
              <a:off x="1656000" y="11419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13;p15"/>
            <p:cNvSpPr/>
            <p:nvPr/>
          </p:nvSpPr>
          <p:spPr>
            <a:xfrm>
              <a:off x="1855080" y="11419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280" y="369"/>
                    <a:pt x="368" y="280"/>
                    <a:pt x="368" y="185"/>
                  </a:cubicBezTo>
                  <a:cubicBezTo>
                    <a:pt x="368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114;p15"/>
            <p:cNvSpPr/>
            <p:nvPr/>
          </p:nvSpPr>
          <p:spPr>
            <a:xfrm>
              <a:off x="457200" y="132408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115;p15"/>
            <p:cNvSpPr/>
            <p:nvPr/>
          </p:nvSpPr>
          <p:spPr>
            <a:xfrm>
              <a:off x="658080" y="132408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116;p15"/>
            <p:cNvSpPr/>
            <p:nvPr/>
          </p:nvSpPr>
          <p:spPr>
            <a:xfrm>
              <a:off x="856800" y="132408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Google Shape;117;p15"/>
            <p:cNvSpPr/>
            <p:nvPr/>
          </p:nvSpPr>
          <p:spPr>
            <a:xfrm>
              <a:off x="1057680" y="132408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Google Shape;118;p15"/>
            <p:cNvSpPr/>
            <p:nvPr/>
          </p:nvSpPr>
          <p:spPr>
            <a:xfrm>
              <a:off x="1256040" y="132408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119;p15"/>
            <p:cNvSpPr/>
            <p:nvPr/>
          </p:nvSpPr>
          <p:spPr>
            <a:xfrm>
              <a:off x="1455120" y="132408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120;p15"/>
            <p:cNvSpPr/>
            <p:nvPr/>
          </p:nvSpPr>
          <p:spPr>
            <a:xfrm>
              <a:off x="1656000" y="132408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21;p15"/>
            <p:cNvSpPr/>
            <p:nvPr/>
          </p:nvSpPr>
          <p:spPr>
            <a:xfrm>
              <a:off x="1855080" y="132408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22;p15"/>
            <p:cNvSpPr/>
            <p:nvPr/>
          </p:nvSpPr>
          <p:spPr>
            <a:xfrm>
              <a:off x="457200" y="15084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23;p15"/>
            <p:cNvSpPr/>
            <p:nvPr/>
          </p:nvSpPr>
          <p:spPr>
            <a:xfrm>
              <a:off x="658080" y="15084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24;p15"/>
            <p:cNvSpPr/>
            <p:nvPr/>
          </p:nvSpPr>
          <p:spPr>
            <a:xfrm>
              <a:off x="856800" y="15084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25;p15"/>
            <p:cNvSpPr/>
            <p:nvPr/>
          </p:nvSpPr>
          <p:spPr>
            <a:xfrm>
              <a:off x="1057680" y="150840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26;p15"/>
            <p:cNvSpPr/>
            <p:nvPr/>
          </p:nvSpPr>
          <p:spPr>
            <a:xfrm>
              <a:off x="1256040" y="15084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27;p15"/>
            <p:cNvSpPr/>
            <p:nvPr/>
          </p:nvSpPr>
          <p:spPr>
            <a:xfrm>
              <a:off x="1455120" y="15084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128;p15"/>
            <p:cNvSpPr/>
            <p:nvPr/>
          </p:nvSpPr>
          <p:spPr>
            <a:xfrm>
              <a:off x="1656000" y="15084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129;p15"/>
            <p:cNvSpPr/>
            <p:nvPr/>
          </p:nvSpPr>
          <p:spPr>
            <a:xfrm>
              <a:off x="1855080" y="15084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130;p15"/>
            <p:cNvSpPr/>
            <p:nvPr/>
          </p:nvSpPr>
          <p:spPr>
            <a:xfrm>
              <a:off x="457200" y="16920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55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131;p15"/>
            <p:cNvSpPr/>
            <p:nvPr/>
          </p:nvSpPr>
          <p:spPr>
            <a:xfrm>
              <a:off x="658080" y="16920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1" y="67"/>
                    <a:pt x="1" y="155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132;p15"/>
            <p:cNvSpPr/>
            <p:nvPr/>
          </p:nvSpPr>
          <p:spPr>
            <a:xfrm>
              <a:off x="856800" y="16920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133;p15"/>
            <p:cNvSpPr/>
            <p:nvPr/>
          </p:nvSpPr>
          <p:spPr>
            <a:xfrm>
              <a:off x="1057680" y="1692000"/>
              <a:ext cx="19800" cy="20160"/>
            </a:xfrm>
            <a:custGeom>
              <a:avLst/>
              <a:gdLst/>
              <a:ahLst/>
              <a:rect l="l" t="t" r="r" b="b"/>
              <a:pathLst>
                <a:path w="332" h="340">
                  <a:moveTo>
                    <a:pt x="184" y="1"/>
                  </a:moveTo>
                  <a:cubicBezTo>
                    <a:pt x="59" y="1"/>
                    <a:pt x="1" y="67"/>
                    <a:pt x="1" y="155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55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134;p15"/>
            <p:cNvSpPr/>
            <p:nvPr/>
          </p:nvSpPr>
          <p:spPr>
            <a:xfrm>
              <a:off x="1256040" y="16920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135;p15"/>
            <p:cNvSpPr/>
            <p:nvPr/>
          </p:nvSpPr>
          <p:spPr>
            <a:xfrm>
              <a:off x="1455120" y="16920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55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136;p15"/>
            <p:cNvSpPr/>
            <p:nvPr/>
          </p:nvSpPr>
          <p:spPr>
            <a:xfrm>
              <a:off x="1656000" y="16920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137;p15"/>
            <p:cNvSpPr/>
            <p:nvPr/>
          </p:nvSpPr>
          <p:spPr>
            <a:xfrm>
              <a:off x="1855080" y="169200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55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138;p15"/>
            <p:cNvSpPr/>
            <p:nvPr/>
          </p:nvSpPr>
          <p:spPr>
            <a:xfrm>
              <a:off x="457200" y="1874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4"/>
                  </a:cubicBezTo>
                  <a:cubicBezTo>
                    <a:pt x="368" y="89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139;p15"/>
            <p:cNvSpPr/>
            <p:nvPr/>
          </p:nvSpPr>
          <p:spPr>
            <a:xfrm>
              <a:off x="658080" y="1874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89"/>
                    <a:pt x="1" y="184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140;p15"/>
            <p:cNvSpPr/>
            <p:nvPr/>
          </p:nvSpPr>
          <p:spPr>
            <a:xfrm>
              <a:off x="856800" y="1874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141;p15"/>
            <p:cNvSpPr/>
            <p:nvPr/>
          </p:nvSpPr>
          <p:spPr>
            <a:xfrm>
              <a:off x="1057680" y="187452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89"/>
                    <a:pt x="1" y="184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4"/>
                  </a:cubicBezTo>
                  <a:cubicBezTo>
                    <a:pt x="332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142;p15"/>
            <p:cNvSpPr/>
            <p:nvPr/>
          </p:nvSpPr>
          <p:spPr>
            <a:xfrm>
              <a:off x="1256040" y="1874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143;p15"/>
            <p:cNvSpPr/>
            <p:nvPr/>
          </p:nvSpPr>
          <p:spPr>
            <a:xfrm>
              <a:off x="1455120" y="1874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4"/>
                  </a:cubicBezTo>
                  <a:cubicBezTo>
                    <a:pt x="368" y="89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Google Shape;144;p15"/>
            <p:cNvSpPr/>
            <p:nvPr/>
          </p:nvSpPr>
          <p:spPr>
            <a:xfrm>
              <a:off x="1656000" y="1874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145;p15"/>
            <p:cNvSpPr/>
            <p:nvPr/>
          </p:nvSpPr>
          <p:spPr>
            <a:xfrm>
              <a:off x="1855080" y="187452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4"/>
                  </a:cubicBezTo>
                  <a:cubicBezTo>
                    <a:pt x="368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oogle Shape;146;p15"/>
            <p:cNvSpPr/>
            <p:nvPr/>
          </p:nvSpPr>
          <p:spPr>
            <a:xfrm>
              <a:off x="457200" y="205848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302" y="338"/>
                    <a:pt x="368" y="280"/>
                    <a:pt x="368" y="184"/>
                  </a:cubicBezTo>
                  <a:cubicBezTo>
                    <a:pt x="368" y="6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Google Shape;147;p15"/>
            <p:cNvSpPr/>
            <p:nvPr/>
          </p:nvSpPr>
          <p:spPr>
            <a:xfrm>
              <a:off x="658080" y="205848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1" y="66"/>
                    <a:pt x="1" y="184"/>
                  </a:cubicBezTo>
                  <a:cubicBezTo>
                    <a:pt x="1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148;p15"/>
            <p:cNvSpPr/>
            <p:nvPr/>
          </p:nvSpPr>
          <p:spPr>
            <a:xfrm>
              <a:off x="856800" y="205848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oogle Shape;149;p15"/>
            <p:cNvSpPr/>
            <p:nvPr/>
          </p:nvSpPr>
          <p:spPr>
            <a:xfrm>
              <a:off x="1057680" y="2058480"/>
              <a:ext cx="19800" cy="2016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0"/>
                  </a:moveTo>
                  <a:cubicBezTo>
                    <a:pt x="59" y="0"/>
                    <a:pt x="1" y="66"/>
                    <a:pt x="1" y="184"/>
                  </a:cubicBezTo>
                  <a:cubicBezTo>
                    <a:pt x="1" y="280"/>
                    <a:pt x="59" y="338"/>
                    <a:pt x="184" y="338"/>
                  </a:cubicBezTo>
                  <a:cubicBezTo>
                    <a:pt x="273" y="338"/>
                    <a:pt x="332" y="280"/>
                    <a:pt x="332" y="184"/>
                  </a:cubicBezTo>
                  <a:cubicBezTo>
                    <a:pt x="332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150;p15"/>
            <p:cNvSpPr/>
            <p:nvPr/>
          </p:nvSpPr>
          <p:spPr>
            <a:xfrm>
              <a:off x="1256040" y="205848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151;p15"/>
            <p:cNvSpPr/>
            <p:nvPr/>
          </p:nvSpPr>
          <p:spPr>
            <a:xfrm>
              <a:off x="1455120" y="205848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310" y="338"/>
                    <a:pt x="368" y="280"/>
                    <a:pt x="368" y="184"/>
                  </a:cubicBezTo>
                  <a:cubicBezTo>
                    <a:pt x="368" y="6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152;p15"/>
            <p:cNvSpPr/>
            <p:nvPr/>
          </p:nvSpPr>
          <p:spPr>
            <a:xfrm>
              <a:off x="1656000" y="205848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153;p15"/>
            <p:cNvSpPr/>
            <p:nvPr/>
          </p:nvSpPr>
          <p:spPr>
            <a:xfrm>
              <a:off x="1855080" y="2058480"/>
              <a:ext cx="21960" cy="2016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280" y="338"/>
                    <a:pt x="368" y="280"/>
                    <a:pt x="368" y="184"/>
                  </a:cubicBezTo>
                  <a:cubicBezTo>
                    <a:pt x="368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Google Shape;154;p15"/>
            <p:cNvSpPr/>
            <p:nvPr/>
          </p:nvSpPr>
          <p:spPr>
            <a:xfrm>
              <a:off x="457200" y="22410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155;p15"/>
            <p:cNvSpPr/>
            <p:nvPr/>
          </p:nvSpPr>
          <p:spPr>
            <a:xfrm>
              <a:off x="658080" y="22410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156;p15"/>
            <p:cNvSpPr/>
            <p:nvPr/>
          </p:nvSpPr>
          <p:spPr>
            <a:xfrm>
              <a:off x="856800" y="22410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157;p15"/>
            <p:cNvSpPr/>
            <p:nvPr/>
          </p:nvSpPr>
          <p:spPr>
            <a:xfrm>
              <a:off x="1057680" y="224100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158;p15"/>
            <p:cNvSpPr/>
            <p:nvPr/>
          </p:nvSpPr>
          <p:spPr>
            <a:xfrm>
              <a:off x="1256040" y="22410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159;p15"/>
            <p:cNvSpPr/>
            <p:nvPr/>
          </p:nvSpPr>
          <p:spPr>
            <a:xfrm>
              <a:off x="1455120" y="22410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160;p15"/>
            <p:cNvSpPr/>
            <p:nvPr/>
          </p:nvSpPr>
          <p:spPr>
            <a:xfrm>
              <a:off x="1656000" y="22410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161;p15"/>
            <p:cNvSpPr/>
            <p:nvPr/>
          </p:nvSpPr>
          <p:spPr>
            <a:xfrm>
              <a:off x="1855080" y="22410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162;p15"/>
            <p:cNvSpPr/>
            <p:nvPr/>
          </p:nvSpPr>
          <p:spPr>
            <a:xfrm>
              <a:off x="457200" y="24246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302" y="368"/>
                    <a:pt x="368" y="280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163;p15"/>
            <p:cNvSpPr/>
            <p:nvPr/>
          </p:nvSpPr>
          <p:spPr>
            <a:xfrm>
              <a:off x="658080" y="24246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164;p15"/>
            <p:cNvSpPr/>
            <p:nvPr/>
          </p:nvSpPr>
          <p:spPr>
            <a:xfrm>
              <a:off x="856800" y="24246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165;p15"/>
            <p:cNvSpPr/>
            <p:nvPr/>
          </p:nvSpPr>
          <p:spPr>
            <a:xfrm>
              <a:off x="1057680" y="242460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280"/>
                    <a:pt x="59" y="368"/>
                    <a:pt x="184" y="368"/>
                  </a:cubicBezTo>
                  <a:cubicBezTo>
                    <a:pt x="273" y="368"/>
                    <a:pt x="332" y="280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166;p15"/>
            <p:cNvSpPr/>
            <p:nvPr/>
          </p:nvSpPr>
          <p:spPr>
            <a:xfrm>
              <a:off x="1256040" y="24246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167;p15"/>
            <p:cNvSpPr/>
            <p:nvPr/>
          </p:nvSpPr>
          <p:spPr>
            <a:xfrm>
              <a:off x="1455120" y="24246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310" y="368"/>
                    <a:pt x="368" y="280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168;p15"/>
            <p:cNvSpPr/>
            <p:nvPr/>
          </p:nvSpPr>
          <p:spPr>
            <a:xfrm>
              <a:off x="1656000" y="24246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169;p15"/>
            <p:cNvSpPr/>
            <p:nvPr/>
          </p:nvSpPr>
          <p:spPr>
            <a:xfrm>
              <a:off x="1855080" y="242460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280" y="368"/>
                    <a:pt x="368" y="280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170;p15"/>
            <p:cNvSpPr/>
            <p:nvPr/>
          </p:nvSpPr>
          <p:spPr>
            <a:xfrm>
              <a:off x="457200" y="260676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171;p15"/>
            <p:cNvSpPr/>
            <p:nvPr/>
          </p:nvSpPr>
          <p:spPr>
            <a:xfrm>
              <a:off x="658080" y="260676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172;p15"/>
            <p:cNvSpPr/>
            <p:nvPr/>
          </p:nvSpPr>
          <p:spPr>
            <a:xfrm>
              <a:off x="856800" y="260676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173;p15"/>
            <p:cNvSpPr/>
            <p:nvPr/>
          </p:nvSpPr>
          <p:spPr>
            <a:xfrm>
              <a:off x="1057680" y="2606760"/>
              <a:ext cx="19800" cy="2196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174;p15"/>
            <p:cNvSpPr/>
            <p:nvPr/>
          </p:nvSpPr>
          <p:spPr>
            <a:xfrm>
              <a:off x="1256040" y="260676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175;p15"/>
            <p:cNvSpPr/>
            <p:nvPr/>
          </p:nvSpPr>
          <p:spPr>
            <a:xfrm>
              <a:off x="1455120" y="260676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Google Shape;176;p15"/>
            <p:cNvSpPr/>
            <p:nvPr/>
          </p:nvSpPr>
          <p:spPr>
            <a:xfrm>
              <a:off x="1656000" y="260676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177;p15"/>
            <p:cNvSpPr/>
            <p:nvPr/>
          </p:nvSpPr>
          <p:spPr>
            <a:xfrm>
              <a:off x="1855080" y="2606760"/>
              <a:ext cx="21960" cy="2196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Google Shape;180;p15"/>
          <p:cNvSpPr/>
          <p:nvPr/>
        </p:nvSpPr>
        <p:spPr>
          <a:xfrm>
            <a:off x="4167000" y="-2033280"/>
            <a:ext cx="3057840" cy="2543760"/>
          </a:xfrm>
          <a:custGeom>
            <a:avLst/>
            <a:gdLst/>
            <a:ahLst/>
            <a:rect l="l" t="t" r="r" b="b"/>
            <a:pathLst>
              <a:path w="54715" h="45520">
                <a:moveTo>
                  <a:pt x="17353" y="0"/>
                </a:moveTo>
                <a:lnTo>
                  <a:pt x="0" y="16250"/>
                </a:lnTo>
                <a:lnTo>
                  <a:pt x="707" y="32830"/>
                </a:lnTo>
                <a:lnTo>
                  <a:pt x="14837" y="44843"/>
                </a:lnTo>
                <a:lnTo>
                  <a:pt x="25930" y="45519"/>
                </a:lnTo>
                <a:lnTo>
                  <a:pt x="36199" y="44784"/>
                </a:lnTo>
                <a:lnTo>
                  <a:pt x="51772" y="44445"/>
                </a:lnTo>
                <a:lnTo>
                  <a:pt x="54714" y="37729"/>
                </a:lnTo>
                <a:lnTo>
                  <a:pt x="47697" y="8673"/>
                </a:lnTo>
                <a:lnTo>
                  <a:pt x="17353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228600" y="285840"/>
            <a:ext cx="868680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  <a:effectLst>
            <a:outerShdw dist="0" dir="0" blurRad="0" rotWithShape="0">
              <a:srgbClr val="000000"/>
            </a:outerShdw>
          </a:effectLst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000" spc="-1" strike="noStrike">
                <a:solidFill>
                  <a:srgbClr val="252d48"/>
                </a:solidFill>
                <a:latin typeface="Ubuntu Condensed"/>
                <a:ea typeface="Arvo"/>
              </a:rPr>
              <a:t>APA ITU PERDAGANGAN MANUSIA?</a:t>
            </a:r>
            <a:endParaRPr b="0" lang="en-US" sz="4000" spc="-1" strike="noStrike">
              <a:solidFill>
                <a:srgbClr val="000000"/>
              </a:solidFill>
              <a:latin typeface="Ubuntu Condensed"/>
            </a:endParaRPr>
          </a:p>
        </p:txBody>
      </p:sp>
      <p:sp>
        <p:nvSpPr>
          <p:cNvPr id="223" name="Google Shape;247;p16"/>
          <p:cNvSpPr/>
          <p:nvPr/>
        </p:nvSpPr>
        <p:spPr>
          <a:xfrm>
            <a:off x="914400" y="3429000"/>
            <a:ext cx="7892280" cy="42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Perdagangan Manusia Atau Perdagangan Orang Adalah Segala Transaksi Jual Beli Terhadap Manusia.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24" name="Google Shape;248;p16"/>
          <p:cNvGrpSpPr/>
          <p:nvPr/>
        </p:nvGrpSpPr>
        <p:grpSpPr>
          <a:xfrm>
            <a:off x="1253880" y="5179320"/>
            <a:ext cx="317160" cy="317160"/>
            <a:chOff x="1253880" y="5179320"/>
            <a:chExt cx="317160" cy="317160"/>
          </a:xfrm>
        </p:grpSpPr>
        <p:sp>
          <p:nvSpPr>
            <p:cNvPr id="225" name="Google Shape;249;p16"/>
            <p:cNvSpPr/>
            <p:nvPr/>
          </p:nvSpPr>
          <p:spPr>
            <a:xfrm flipH="1">
              <a:off x="1263600" y="5195880"/>
              <a:ext cx="78120" cy="85680"/>
            </a:xfrm>
            <a:custGeom>
              <a:avLst/>
              <a:gdLst/>
              <a:ahLst/>
              <a:rect l="l" t="t" r="r" b="b"/>
              <a:pathLst>
                <a:path w="7526" h="8287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250;p16"/>
            <p:cNvSpPr/>
            <p:nvPr/>
          </p:nvSpPr>
          <p:spPr>
            <a:xfrm flipH="1">
              <a:off x="1256040" y="5184360"/>
              <a:ext cx="116640" cy="128520"/>
            </a:xfrm>
            <a:custGeom>
              <a:avLst/>
              <a:gdLst/>
              <a:ahLst/>
              <a:rect l="l" t="t" r="r" b="b"/>
              <a:pathLst>
                <a:path w="11253" h="12395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51;p16"/>
            <p:cNvSpPr/>
            <p:nvPr/>
          </p:nvSpPr>
          <p:spPr>
            <a:xfrm flipH="1">
              <a:off x="1253520" y="518040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58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252;p16"/>
            <p:cNvSpPr/>
            <p:nvPr/>
          </p:nvSpPr>
          <p:spPr>
            <a:xfrm flipH="1">
              <a:off x="1254240" y="5179320"/>
              <a:ext cx="163080" cy="178920"/>
            </a:xfrm>
            <a:custGeom>
              <a:avLst/>
              <a:gdLst/>
              <a:ahLst/>
              <a:rect l="l" t="t" r="r" b="b"/>
              <a:pathLst>
                <a:path w="15718" h="17234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253;p16"/>
            <p:cNvSpPr/>
            <p:nvPr/>
          </p:nvSpPr>
          <p:spPr>
            <a:xfrm flipH="1">
              <a:off x="1257120" y="5180400"/>
              <a:ext cx="178920" cy="196200"/>
            </a:xfrm>
            <a:custGeom>
              <a:avLst/>
              <a:gdLst/>
              <a:ahLst/>
              <a:rect l="l" t="t" r="r" b="b"/>
              <a:pathLst>
                <a:path w="17229" h="18908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254;p16"/>
            <p:cNvSpPr/>
            <p:nvPr/>
          </p:nvSpPr>
          <p:spPr>
            <a:xfrm flipH="1">
              <a:off x="1262520" y="5183640"/>
              <a:ext cx="191520" cy="209880"/>
            </a:xfrm>
            <a:custGeom>
              <a:avLst/>
              <a:gdLst/>
              <a:ahLst/>
              <a:rect l="l" t="t" r="r" b="b"/>
              <a:pathLst>
                <a:path w="18431" h="20218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255;p16"/>
            <p:cNvSpPr/>
            <p:nvPr/>
          </p:nvSpPr>
          <p:spPr>
            <a:xfrm flipH="1">
              <a:off x="1268640" y="51879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7" h="2123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256;p16"/>
            <p:cNvSpPr/>
            <p:nvPr/>
          </p:nvSpPr>
          <p:spPr>
            <a:xfrm flipH="1">
              <a:off x="1275840" y="51940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8" h="21992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257;p16"/>
            <p:cNvSpPr/>
            <p:nvPr/>
          </p:nvSpPr>
          <p:spPr>
            <a:xfrm flipH="1">
              <a:off x="1283760" y="52012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2" h="22504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258;p16"/>
            <p:cNvSpPr/>
            <p:nvPr/>
          </p:nvSpPr>
          <p:spPr>
            <a:xfrm flipH="1">
              <a:off x="1293120" y="52095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5" h="22801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259;p16"/>
            <p:cNvSpPr/>
            <p:nvPr/>
          </p:nvSpPr>
          <p:spPr>
            <a:xfrm flipH="1">
              <a:off x="1304640" y="5218920"/>
              <a:ext cx="216720" cy="237600"/>
            </a:xfrm>
            <a:custGeom>
              <a:avLst/>
              <a:gdLst/>
              <a:ahLst/>
              <a:rect l="l" t="t" r="r" b="b"/>
              <a:pathLst>
                <a:path w="20849" h="22897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260;p16"/>
            <p:cNvSpPr/>
            <p:nvPr/>
          </p:nvSpPr>
          <p:spPr>
            <a:xfrm flipH="1">
              <a:off x="1315080" y="52293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6" h="22801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261;p16"/>
            <p:cNvSpPr/>
            <p:nvPr/>
          </p:nvSpPr>
          <p:spPr>
            <a:xfrm flipH="1">
              <a:off x="1327680" y="52408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1" h="22504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262;p16"/>
            <p:cNvSpPr/>
            <p:nvPr/>
          </p:nvSpPr>
          <p:spPr>
            <a:xfrm flipH="1">
              <a:off x="1341720" y="52534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7" h="2198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263;p16"/>
            <p:cNvSpPr/>
            <p:nvPr/>
          </p:nvSpPr>
          <p:spPr>
            <a:xfrm flipH="1">
              <a:off x="1356120" y="52671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6" h="2123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264;p16"/>
            <p:cNvSpPr/>
            <p:nvPr/>
          </p:nvSpPr>
          <p:spPr>
            <a:xfrm flipH="1">
              <a:off x="1370880" y="5282280"/>
              <a:ext cx="191160" cy="209880"/>
            </a:xfrm>
            <a:custGeom>
              <a:avLst/>
              <a:gdLst/>
              <a:ahLst/>
              <a:rect l="l" t="t" r="r" b="b"/>
              <a:pathLst>
                <a:path w="18420" h="20218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265;p16"/>
            <p:cNvSpPr/>
            <p:nvPr/>
          </p:nvSpPr>
          <p:spPr>
            <a:xfrm flipH="1">
              <a:off x="1388160" y="5298840"/>
              <a:ext cx="178920" cy="196200"/>
            </a:xfrm>
            <a:custGeom>
              <a:avLst/>
              <a:gdLst/>
              <a:ahLst/>
              <a:rect l="l" t="t" r="r" b="b"/>
              <a:pathLst>
                <a:path w="17241" h="18908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266;p16"/>
            <p:cNvSpPr/>
            <p:nvPr/>
          </p:nvSpPr>
          <p:spPr>
            <a:xfrm flipH="1">
              <a:off x="1406880" y="5317560"/>
              <a:ext cx="163080" cy="178920"/>
            </a:xfrm>
            <a:custGeom>
              <a:avLst/>
              <a:gdLst/>
              <a:ahLst/>
              <a:rect l="l" t="t" r="r" b="b"/>
              <a:pathLst>
                <a:path w="15705" h="17239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267;p16"/>
            <p:cNvSpPr/>
            <p:nvPr/>
          </p:nvSpPr>
          <p:spPr>
            <a:xfrm flipH="1">
              <a:off x="1427760" y="533808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69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268;p16"/>
            <p:cNvSpPr/>
            <p:nvPr/>
          </p:nvSpPr>
          <p:spPr>
            <a:xfrm flipH="1">
              <a:off x="1452600" y="5362920"/>
              <a:ext cx="116640" cy="128520"/>
            </a:xfrm>
            <a:custGeom>
              <a:avLst/>
              <a:gdLst/>
              <a:ahLst/>
              <a:rect l="l" t="t" r="r" b="b"/>
              <a:pathLst>
                <a:path w="11252" h="12407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269;p16"/>
            <p:cNvSpPr/>
            <p:nvPr/>
          </p:nvSpPr>
          <p:spPr>
            <a:xfrm flipH="1">
              <a:off x="1483200" y="5394240"/>
              <a:ext cx="77760" cy="85680"/>
            </a:xfrm>
            <a:custGeom>
              <a:avLst/>
              <a:gdLst/>
              <a:ahLst/>
              <a:rect l="l" t="t" r="r" b="b"/>
              <a:pathLst>
                <a:path w="7525" h="8288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6" name="Google Shape;400;p16"/>
          <p:cNvGrpSpPr/>
          <p:nvPr/>
        </p:nvGrpSpPr>
        <p:grpSpPr>
          <a:xfrm>
            <a:off x="-934560" y="1792440"/>
            <a:ext cx="1391760" cy="2697840"/>
            <a:chOff x="-934560" y="1792440"/>
            <a:chExt cx="1391760" cy="2697840"/>
          </a:xfrm>
        </p:grpSpPr>
        <p:sp>
          <p:nvSpPr>
            <p:cNvPr id="247" name="Google Shape;401;p16"/>
            <p:cNvSpPr/>
            <p:nvPr/>
          </p:nvSpPr>
          <p:spPr>
            <a:xfrm flipV="1" rot="16200000">
              <a:off x="-541800" y="34905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582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402;p16"/>
            <p:cNvSpPr/>
            <p:nvPr/>
          </p:nvSpPr>
          <p:spPr>
            <a:xfrm flipV="1" rot="16200000">
              <a:off x="-541800" y="334224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403;p16"/>
            <p:cNvSpPr/>
            <p:nvPr/>
          </p:nvSpPr>
          <p:spPr>
            <a:xfrm flipV="1" rot="16200000">
              <a:off x="-541800" y="319248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404;p16"/>
            <p:cNvSpPr/>
            <p:nvPr/>
          </p:nvSpPr>
          <p:spPr>
            <a:xfrm flipV="1" rot="16200000">
              <a:off x="-541800" y="30423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405;p16"/>
            <p:cNvSpPr/>
            <p:nvPr/>
          </p:nvSpPr>
          <p:spPr>
            <a:xfrm flipV="1" rot="16200000">
              <a:off x="-541800" y="289260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406;p16"/>
            <p:cNvSpPr/>
            <p:nvPr/>
          </p:nvSpPr>
          <p:spPr>
            <a:xfrm flipV="1" rot="16200000">
              <a:off x="-540720" y="274392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407;p16"/>
            <p:cNvSpPr/>
            <p:nvPr/>
          </p:nvSpPr>
          <p:spPr>
            <a:xfrm flipV="1" rot="16200000">
              <a:off x="-541800" y="25956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408;p16"/>
            <p:cNvSpPr/>
            <p:nvPr/>
          </p:nvSpPr>
          <p:spPr>
            <a:xfrm flipV="1" rot="16200000">
              <a:off x="-541800" y="24458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409;p16"/>
            <p:cNvSpPr/>
            <p:nvPr/>
          </p:nvSpPr>
          <p:spPr>
            <a:xfrm flipV="1" rot="16200000">
              <a:off x="-541800" y="22960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410;p16"/>
            <p:cNvSpPr/>
            <p:nvPr/>
          </p:nvSpPr>
          <p:spPr>
            <a:xfrm flipV="1" rot="16200000">
              <a:off x="-540720" y="214596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411;p16"/>
            <p:cNvSpPr/>
            <p:nvPr/>
          </p:nvSpPr>
          <p:spPr>
            <a:xfrm flipV="1" rot="16200000">
              <a:off x="-541800" y="19976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412;p16"/>
            <p:cNvSpPr/>
            <p:nvPr/>
          </p:nvSpPr>
          <p:spPr>
            <a:xfrm flipV="1" rot="16200000">
              <a:off x="-541800" y="18478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413;p16"/>
            <p:cNvSpPr/>
            <p:nvPr/>
          </p:nvSpPr>
          <p:spPr>
            <a:xfrm flipV="1" rot="16200000">
              <a:off x="-541800" y="169812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414;p16"/>
            <p:cNvSpPr/>
            <p:nvPr/>
          </p:nvSpPr>
          <p:spPr>
            <a:xfrm flipV="1" rot="16200000">
              <a:off x="-541800" y="15480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Google Shape;415;p16"/>
            <p:cNvSpPr/>
            <p:nvPr/>
          </p:nvSpPr>
          <p:spPr>
            <a:xfrm flipV="1" rot="16200000">
              <a:off x="-541800" y="139932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43" y="1"/>
                  </a:moveTo>
                  <a:lnTo>
                    <a:pt x="1" y="23908"/>
                  </a:lnTo>
                  <a:lnTo>
                    <a:pt x="619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2" name="Google Shape;416;p16"/>
          <p:cNvSpPr/>
          <p:nvPr/>
        </p:nvSpPr>
        <p:spPr>
          <a:xfrm rot="6727200">
            <a:off x="8277840" y="273960"/>
            <a:ext cx="2700000" cy="2274120"/>
          </a:xfrm>
          <a:custGeom>
            <a:avLst/>
            <a:gdLst/>
            <a:ahLst/>
            <a:rect l="l" t="t" r="r" b="b"/>
            <a:pathLst>
              <a:path w="57929" h="48793">
                <a:moveTo>
                  <a:pt x="28350" y="0"/>
                </a:moveTo>
                <a:lnTo>
                  <a:pt x="19310" y="6496"/>
                </a:lnTo>
                <a:lnTo>
                  <a:pt x="11858" y="13572"/>
                </a:lnTo>
                <a:lnTo>
                  <a:pt x="0" y="23686"/>
                </a:lnTo>
                <a:lnTo>
                  <a:pt x="1957" y="30770"/>
                </a:lnTo>
                <a:lnTo>
                  <a:pt x="25805" y="48792"/>
                </a:lnTo>
                <a:lnTo>
                  <a:pt x="54802" y="36317"/>
                </a:lnTo>
                <a:lnTo>
                  <a:pt x="57929" y="12748"/>
                </a:lnTo>
                <a:lnTo>
                  <a:pt x="46895" y="331"/>
                </a:lnTo>
                <a:lnTo>
                  <a:pt x="2835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Google Shape;417;p16"/>
          <p:cNvSpPr/>
          <p:nvPr/>
        </p:nvSpPr>
        <p:spPr>
          <a:xfrm>
            <a:off x="225000" y="4462200"/>
            <a:ext cx="2685240" cy="2688840"/>
          </a:xfrm>
          <a:custGeom>
            <a:avLst/>
            <a:gdLst/>
            <a:ahLst/>
            <a:rect l="l" t="t" r="r" b="b"/>
            <a:pathLst>
              <a:path w="44872" h="44932">
                <a:moveTo>
                  <a:pt x="21082" y="1"/>
                </a:moveTo>
                <a:lnTo>
                  <a:pt x="2943" y="10027"/>
                </a:lnTo>
                <a:lnTo>
                  <a:pt x="0" y="24217"/>
                </a:lnTo>
                <a:lnTo>
                  <a:pt x="9379" y="37391"/>
                </a:lnTo>
                <a:lnTo>
                  <a:pt x="18604" y="40334"/>
                </a:lnTo>
                <a:lnTo>
                  <a:pt x="27431" y="41871"/>
                </a:lnTo>
                <a:lnTo>
                  <a:pt x="40701" y="44931"/>
                </a:lnTo>
                <a:lnTo>
                  <a:pt x="44622" y="39878"/>
                </a:lnTo>
                <a:lnTo>
                  <a:pt x="44872" y="13823"/>
                </a:lnTo>
                <a:lnTo>
                  <a:pt x="21082" y="1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4" name="Google Shape;418;p16"/>
          <p:cNvGrpSpPr/>
          <p:nvPr/>
        </p:nvGrpSpPr>
        <p:grpSpPr>
          <a:xfrm>
            <a:off x="3051360" y="4314600"/>
            <a:ext cx="2188440" cy="1398600"/>
            <a:chOff x="3051360" y="4314600"/>
            <a:chExt cx="2188440" cy="1398600"/>
          </a:xfrm>
        </p:grpSpPr>
        <p:sp>
          <p:nvSpPr>
            <p:cNvPr id="265" name="Google Shape;419;p16"/>
            <p:cNvSpPr/>
            <p:nvPr/>
          </p:nvSpPr>
          <p:spPr>
            <a:xfrm rot="5400000">
              <a:off x="52182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302" y="369"/>
                    <a:pt x="368" y="310"/>
                    <a:pt x="368" y="185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420;p16"/>
            <p:cNvSpPr/>
            <p:nvPr/>
          </p:nvSpPr>
          <p:spPr>
            <a:xfrm rot="5400000">
              <a:off x="52182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5"/>
                  </a:cubicBezTo>
                  <a:cubicBezTo>
                    <a:pt x="1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421;p16"/>
            <p:cNvSpPr/>
            <p:nvPr/>
          </p:nvSpPr>
          <p:spPr>
            <a:xfrm rot="5400000">
              <a:off x="52182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422;p16"/>
            <p:cNvSpPr/>
            <p:nvPr/>
          </p:nvSpPr>
          <p:spPr>
            <a:xfrm rot="5400000">
              <a:off x="52192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5"/>
                  </a:cubicBezTo>
                  <a:cubicBezTo>
                    <a:pt x="1" y="310"/>
                    <a:pt x="59" y="369"/>
                    <a:pt x="184" y="369"/>
                  </a:cubicBezTo>
                  <a:cubicBezTo>
                    <a:pt x="273" y="369"/>
                    <a:pt x="332" y="310"/>
                    <a:pt x="332" y="185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423;p16"/>
            <p:cNvSpPr/>
            <p:nvPr/>
          </p:nvSpPr>
          <p:spPr>
            <a:xfrm rot="5400000">
              <a:off x="52182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424;p16"/>
            <p:cNvSpPr/>
            <p:nvPr/>
          </p:nvSpPr>
          <p:spPr>
            <a:xfrm rot="5400000">
              <a:off x="52182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310" y="369"/>
                    <a:pt x="368" y="310"/>
                    <a:pt x="368" y="185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Google Shape;425;p16"/>
            <p:cNvSpPr/>
            <p:nvPr/>
          </p:nvSpPr>
          <p:spPr>
            <a:xfrm rot="5400000">
              <a:off x="52182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426;p16"/>
            <p:cNvSpPr/>
            <p:nvPr/>
          </p:nvSpPr>
          <p:spPr>
            <a:xfrm rot="5400000">
              <a:off x="52182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280" y="369"/>
                    <a:pt x="368" y="310"/>
                    <a:pt x="368" y="185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427;p16"/>
            <p:cNvSpPr/>
            <p:nvPr/>
          </p:nvSpPr>
          <p:spPr>
            <a:xfrm rot="5400000">
              <a:off x="50364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302" y="369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428;p16"/>
            <p:cNvSpPr/>
            <p:nvPr/>
          </p:nvSpPr>
          <p:spPr>
            <a:xfrm rot="5400000">
              <a:off x="50364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429;p16"/>
            <p:cNvSpPr/>
            <p:nvPr/>
          </p:nvSpPr>
          <p:spPr>
            <a:xfrm rot="5400000">
              <a:off x="50364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430;p16"/>
            <p:cNvSpPr/>
            <p:nvPr/>
          </p:nvSpPr>
          <p:spPr>
            <a:xfrm rot="5400000">
              <a:off x="50374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9"/>
                    <a:pt x="184" y="369"/>
                  </a:cubicBezTo>
                  <a:cubicBezTo>
                    <a:pt x="273" y="369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431;p16"/>
            <p:cNvSpPr/>
            <p:nvPr/>
          </p:nvSpPr>
          <p:spPr>
            <a:xfrm rot="5400000">
              <a:off x="50364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432;p16"/>
            <p:cNvSpPr/>
            <p:nvPr/>
          </p:nvSpPr>
          <p:spPr>
            <a:xfrm rot="5400000">
              <a:off x="50364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310" y="369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433;p16"/>
            <p:cNvSpPr/>
            <p:nvPr/>
          </p:nvSpPr>
          <p:spPr>
            <a:xfrm rot="5400000">
              <a:off x="50364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434;p16"/>
            <p:cNvSpPr/>
            <p:nvPr/>
          </p:nvSpPr>
          <p:spPr>
            <a:xfrm rot="5400000">
              <a:off x="50364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280" y="369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435;p16"/>
            <p:cNvSpPr/>
            <p:nvPr/>
          </p:nvSpPr>
          <p:spPr>
            <a:xfrm rot="5400000">
              <a:off x="48560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84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436;p16"/>
            <p:cNvSpPr/>
            <p:nvPr/>
          </p:nvSpPr>
          <p:spPr>
            <a:xfrm rot="5400000">
              <a:off x="48560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1" y="67"/>
                    <a:pt x="1" y="184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437;p16"/>
            <p:cNvSpPr/>
            <p:nvPr/>
          </p:nvSpPr>
          <p:spPr>
            <a:xfrm rot="5400000">
              <a:off x="48560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438;p16"/>
            <p:cNvSpPr/>
            <p:nvPr/>
          </p:nvSpPr>
          <p:spPr>
            <a:xfrm rot="5400000">
              <a:off x="48571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1"/>
                  </a:moveTo>
                  <a:cubicBezTo>
                    <a:pt x="59" y="1"/>
                    <a:pt x="1" y="67"/>
                    <a:pt x="1" y="184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84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439;p16"/>
            <p:cNvSpPr/>
            <p:nvPr/>
          </p:nvSpPr>
          <p:spPr>
            <a:xfrm rot="5400000">
              <a:off x="48560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440;p16"/>
            <p:cNvSpPr/>
            <p:nvPr/>
          </p:nvSpPr>
          <p:spPr>
            <a:xfrm rot="5400000">
              <a:off x="48560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84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441;p16"/>
            <p:cNvSpPr/>
            <p:nvPr/>
          </p:nvSpPr>
          <p:spPr>
            <a:xfrm rot="5400000">
              <a:off x="48560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442;p16"/>
            <p:cNvSpPr/>
            <p:nvPr/>
          </p:nvSpPr>
          <p:spPr>
            <a:xfrm rot="5400000">
              <a:off x="48560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84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443;p16"/>
            <p:cNvSpPr/>
            <p:nvPr/>
          </p:nvSpPr>
          <p:spPr>
            <a:xfrm rot="5400000">
              <a:off x="467568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444;p16"/>
            <p:cNvSpPr/>
            <p:nvPr/>
          </p:nvSpPr>
          <p:spPr>
            <a:xfrm rot="5400000">
              <a:off x="467568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445;p16"/>
            <p:cNvSpPr/>
            <p:nvPr/>
          </p:nvSpPr>
          <p:spPr>
            <a:xfrm rot="5400000">
              <a:off x="467568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446;p16"/>
            <p:cNvSpPr/>
            <p:nvPr/>
          </p:nvSpPr>
          <p:spPr>
            <a:xfrm rot="5400000">
              <a:off x="467676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447;p16"/>
            <p:cNvSpPr/>
            <p:nvPr/>
          </p:nvSpPr>
          <p:spPr>
            <a:xfrm rot="5400000">
              <a:off x="467568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Google Shape;448;p16"/>
            <p:cNvSpPr/>
            <p:nvPr/>
          </p:nvSpPr>
          <p:spPr>
            <a:xfrm rot="5400000">
              <a:off x="467568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449;p16"/>
            <p:cNvSpPr/>
            <p:nvPr/>
          </p:nvSpPr>
          <p:spPr>
            <a:xfrm rot="5400000">
              <a:off x="467568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450;p16"/>
            <p:cNvSpPr/>
            <p:nvPr/>
          </p:nvSpPr>
          <p:spPr>
            <a:xfrm rot="5400000">
              <a:off x="467568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451;p16"/>
            <p:cNvSpPr/>
            <p:nvPr/>
          </p:nvSpPr>
          <p:spPr>
            <a:xfrm rot="5400000">
              <a:off x="44946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302" y="369"/>
                    <a:pt x="368" y="280"/>
                    <a:pt x="368" y="185"/>
                  </a:cubicBezTo>
                  <a:cubicBezTo>
                    <a:pt x="368" y="60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452;p16"/>
            <p:cNvSpPr/>
            <p:nvPr/>
          </p:nvSpPr>
          <p:spPr>
            <a:xfrm rot="5400000">
              <a:off x="44946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60"/>
                    <a:pt x="1" y="185"/>
                  </a:cubicBezTo>
                  <a:cubicBezTo>
                    <a:pt x="1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453;p16"/>
            <p:cNvSpPr/>
            <p:nvPr/>
          </p:nvSpPr>
          <p:spPr>
            <a:xfrm rot="5400000">
              <a:off x="44946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454;p16"/>
            <p:cNvSpPr/>
            <p:nvPr/>
          </p:nvSpPr>
          <p:spPr>
            <a:xfrm rot="5400000">
              <a:off x="44956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60"/>
                    <a:pt x="1" y="185"/>
                  </a:cubicBezTo>
                  <a:cubicBezTo>
                    <a:pt x="1" y="280"/>
                    <a:pt x="59" y="369"/>
                    <a:pt x="184" y="369"/>
                  </a:cubicBezTo>
                  <a:cubicBezTo>
                    <a:pt x="273" y="369"/>
                    <a:pt x="332" y="280"/>
                    <a:pt x="332" y="185"/>
                  </a:cubicBezTo>
                  <a:cubicBezTo>
                    <a:pt x="332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455;p16"/>
            <p:cNvSpPr/>
            <p:nvPr/>
          </p:nvSpPr>
          <p:spPr>
            <a:xfrm rot="5400000">
              <a:off x="44946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456;p16"/>
            <p:cNvSpPr/>
            <p:nvPr/>
          </p:nvSpPr>
          <p:spPr>
            <a:xfrm rot="5400000">
              <a:off x="44946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310" y="369"/>
                    <a:pt x="368" y="280"/>
                    <a:pt x="368" y="185"/>
                  </a:cubicBezTo>
                  <a:cubicBezTo>
                    <a:pt x="368" y="60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457;p16"/>
            <p:cNvSpPr/>
            <p:nvPr/>
          </p:nvSpPr>
          <p:spPr>
            <a:xfrm rot="5400000">
              <a:off x="44946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458;p16"/>
            <p:cNvSpPr/>
            <p:nvPr/>
          </p:nvSpPr>
          <p:spPr>
            <a:xfrm rot="5400000">
              <a:off x="44946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280" y="369"/>
                    <a:pt x="368" y="280"/>
                    <a:pt x="368" y="185"/>
                  </a:cubicBezTo>
                  <a:cubicBezTo>
                    <a:pt x="368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459;p16"/>
            <p:cNvSpPr/>
            <p:nvPr/>
          </p:nvSpPr>
          <p:spPr>
            <a:xfrm rot="5400000">
              <a:off x="43149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460;p16"/>
            <p:cNvSpPr/>
            <p:nvPr/>
          </p:nvSpPr>
          <p:spPr>
            <a:xfrm rot="5400000">
              <a:off x="43149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461;p16"/>
            <p:cNvSpPr/>
            <p:nvPr/>
          </p:nvSpPr>
          <p:spPr>
            <a:xfrm rot="5400000">
              <a:off x="43149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462;p16"/>
            <p:cNvSpPr/>
            <p:nvPr/>
          </p:nvSpPr>
          <p:spPr>
            <a:xfrm rot="5400000">
              <a:off x="43160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463;p16"/>
            <p:cNvSpPr/>
            <p:nvPr/>
          </p:nvSpPr>
          <p:spPr>
            <a:xfrm rot="5400000">
              <a:off x="43149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464;p16"/>
            <p:cNvSpPr/>
            <p:nvPr/>
          </p:nvSpPr>
          <p:spPr>
            <a:xfrm rot="5400000">
              <a:off x="43149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465;p16"/>
            <p:cNvSpPr/>
            <p:nvPr/>
          </p:nvSpPr>
          <p:spPr>
            <a:xfrm rot="5400000">
              <a:off x="43149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466;p16"/>
            <p:cNvSpPr/>
            <p:nvPr/>
          </p:nvSpPr>
          <p:spPr>
            <a:xfrm rot="5400000">
              <a:off x="43149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467;p16"/>
            <p:cNvSpPr/>
            <p:nvPr/>
          </p:nvSpPr>
          <p:spPr>
            <a:xfrm rot="5400000">
              <a:off x="41335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468;p16"/>
            <p:cNvSpPr/>
            <p:nvPr/>
          </p:nvSpPr>
          <p:spPr>
            <a:xfrm rot="5400000">
              <a:off x="41335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469;p16"/>
            <p:cNvSpPr/>
            <p:nvPr/>
          </p:nvSpPr>
          <p:spPr>
            <a:xfrm rot="5400000">
              <a:off x="41335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470;p16"/>
            <p:cNvSpPr/>
            <p:nvPr/>
          </p:nvSpPr>
          <p:spPr>
            <a:xfrm rot="5400000">
              <a:off x="41346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471;p16"/>
            <p:cNvSpPr/>
            <p:nvPr/>
          </p:nvSpPr>
          <p:spPr>
            <a:xfrm rot="5400000">
              <a:off x="41335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Google Shape;472;p16"/>
            <p:cNvSpPr/>
            <p:nvPr/>
          </p:nvSpPr>
          <p:spPr>
            <a:xfrm rot="5400000">
              <a:off x="41335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473;p16"/>
            <p:cNvSpPr/>
            <p:nvPr/>
          </p:nvSpPr>
          <p:spPr>
            <a:xfrm rot="5400000">
              <a:off x="41335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474;p16"/>
            <p:cNvSpPr/>
            <p:nvPr/>
          </p:nvSpPr>
          <p:spPr>
            <a:xfrm rot="5400000">
              <a:off x="41335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475;p16"/>
            <p:cNvSpPr/>
            <p:nvPr/>
          </p:nvSpPr>
          <p:spPr>
            <a:xfrm rot="5400000">
              <a:off x="395316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55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476;p16"/>
            <p:cNvSpPr/>
            <p:nvPr/>
          </p:nvSpPr>
          <p:spPr>
            <a:xfrm rot="5400000">
              <a:off x="395316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1" y="67"/>
                    <a:pt x="1" y="155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477;p16"/>
            <p:cNvSpPr/>
            <p:nvPr/>
          </p:nvSpPr>
          <p:spPr>
            <a:xfrm rot="5400000">
              <a:off x="395316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478;p16"/>
            <p:cNvSpPr/>
            <p:nvPr/>
          </p:nvSpPr>
          <p:spPr>
            <a:xfrm rot="5400000">
              <a:off x="395424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40">
                  <a:moveTo>
                    <a:pt x="184" y="1"/>
                  </a:moveTo>
                  <a:cubicBezTo>
                    <a:pt x="59" y="1"/>
                    <a:pt x="1" y="67"/>
                    <a:pt x="1" y="155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55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479;p16"/>
            <p:cNvSpPr/>
            <p:nvPr/>
          </p:nvSpPr>
          <p:spPr>
            <a:xfrm rot="5400000">
              <a:off x="395316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480;p16"/>
            <p:cNvSpPr/>
            <p:nvPr/>
          </p:nvSpPr>
          <p:spPr>
            <a:xfrm rot="5400000">
              <a:off x="395316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55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481;p16"/>
            <p:cNvSpPr/>
            <p:nvPr/>
          </p:nvSpPr>
          <p:spPr>
            <a:xfrm rot="5400000">
              <a:off x="395316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482;p16"/>
            <p:cNvSpPr/>
            <p:nvPr/>
          </p:nvSpPr>
          <p:spPr>
            <a:xfrm rot="5400000">
              <a:off x="395316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55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483;p16"/>
            <p:cNvSpPr/>
            <p:nvPr/>
          </p:nvSpPr>
          <p:spPr>
            <a:xfrm rot="5400000">
              <a:off x="37728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4"/>
                  </a:cubicBezTo>
                  <a:cubicBezTo>
                    <a:pt x="368" y="89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484;p16"/>
            <p:cNvSpPr/>
            <p:nvPr/>
          </p:nvSpPr>
          <p:spPr>
            <a:xfrm rot="5400000">
              <a:off x="37728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89"/>
                    <a:pt x="1" y="184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485;p16"/>
            <p:cNvSpPr/>
            <p:nvPr/>
          </p:nvSpPr>
          <p:spPr>
            <a:xfrm rot="5400000">
              <a:off x="37728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486;p16"/>
            <p:cNvSpPr/>
            <p:nvPr/>
          </p:nvSpPr>
          <p:spPr>
            <a:xfrm rot="5400000">
              <a:off x="37738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89"/>
                    <a:pt x="1" y="184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4"/>
                  </a:cubicBezTo>
                  <a:cubicBezTo>
                    <a:pt x="332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487;p16"/>
            <p:cNvSpPr/>
            <p:nvPr/>
          </p:nvSpPr>
          <p:spPr>
            <a:xfrm rot="5400000">
              <a:off x="37728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488;p16"/>
            <p:cNvSpPr/>
            <p:nvPr/>
          </p:nvSpPr>
          <p:spPr>
            <a:xfrm rot="5400000">
              <a:off x="37728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4"/>
                  </a:cubicBezTo>
                  <a:cubicBezTo>
                    <a:pt x="368" y="89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489;p16"/>
            <p:cNvSpPr/>
            <p:nvPr/>
          </p:nvSpPr>
          <p:spPr>
            <a:xfrm rot="5400000">
              <a:off x="37728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490;p16"/>
            <p:cNvSpPr/>
            <p:nvPr/>
          </p:nvSpPr>
          <p:spPr>
            <a:xfrm rot="5400000">
              <a:off x="37728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4"/>
                  </a:cubicBezTo>
                  <a:cubicBezTo>
                    <a:pt x="368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491;p16"/>
            <p:cNvSpPr/>
            <p:nvPr/>
          </p:nvSpPr>
          <p:spPr>
            <a:xfrm rot="5400000">
              <a:off x="35924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302" y="338"/>
                    <a:pt x="368" y="280"/>
                    <a:pt x="368" y="184"/>
                  </a:cubicBezTo>
                  <a:cubicBezTo>
                    <a:pt x="368" y="6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492;p16"/>
            <p:cNvSpPr/>
            <p:nvPr/>
          </p:nvSpPr>
          <p:spPr>
            <a:xfrm rot="5400000">
              <a:off x="35924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1" y="66"/>
                    <a:pt x="1" y="184"/>
                  </a:cubicBezTo>
                  <a:cubicBezTo>
                    <a:pt x="1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493;p16"/>
            <p:cNvSpPr/>
            <p:nvPr/>
          </p:nvSpPr>
          <p:spPr>
            <a:xfrm rot="5400000">
              <a:off x="35924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494;p16"/>
            <p:cNvSpPr/>
            <p:nvPr/>
          </p:nvSpPr>
          <p:spPr>
            <a:xfrm rot="5400000">
              <a:off x="35935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0"/>
                  </a:moveTo>
                  <a:cubicBezTo>
                    <a:pt x="59" y="0"/>
                    <a:pt x="1" y="66"/>
                    <a:pt x="1" y="184"/>
                  </a:cubicBezTo>
                  <a:cubicBezTo>
                    <a:pt x="1" y="280"/>
                    <a:pt x="59" y="338"/>
                    <a:pt x="184" y="338"/>
                  </a:cubicBezTo>
                  <a:cubicBezTo>
                    <a:pt x="273" y="338"/>
                    <a:pt x="332" y="280"/>
                    <a:pt x="332" y="184"/>
                  </a:cubicBezTo>
                  <a:cubicBezTo>
                    <a:pt x="332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495;p16"/>
            <p:cNvSpPr/>
            <p:nvPr/>
          </p:nvSpPr>
          <p:spPr>
            <a:xfrm rot="5400000">
              <a:off x="35924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496;p16"/>
            <p:cNvSpPr/>
            <p:nvPr/>
          </p:nvSpPr>
          <p:spPr>
            <a:xfrm rot="5400000">
              <a:off x="35924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310" y="338"/>
                    <a:pt x="368" y="280"/>
                    <a:pt x="368" y="184"/>
                  </a:cubicBezTo>
                  <a:cubicBezTo>
                    <a:pt x="368" y="6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Google Shape;497;p16"/>
            <p:cNvSpPr/>
            <p:nvPr/>
          </p:nvSpPr>
          <p:spPr>
            <a:xfrm rot="5400000">
              <a:off x="35924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498;p16"/>
            <p:cNvSpPr/>
            <p:nvPr/>
          </p:nvSpPr>
          <p:spPr>
            <a:xfrm rot="5400000">
              <a:off x="35924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280" y="338"/>
                    <a:pt x="368" y="280"/>
                    <a:pt x="368" y="184"/>
                  </a:cubicBezTo>
                  <a:cubicBezTo>
                    <a:pt x="368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499;p16"/>
            <p:cNvSpPr/>
            <p:nvPr/>
          </p:nvSpPr>
          <p:spPr>
            <a:xfrm rot="5400000">
              <a:off x="34117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500;p16"/>
            <p:cNvSpPr/>
            <p:nvPr/>
          </p:nvSpPr>
          <p:spPr>
            <a:xfrm rot="5400000">
              <a:off x="34117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501;p16"/>
            <p:cNvSpPr/>
            <p:nvPr/>
          </p:nvSpPr>
          <p:spPr>
            <a:xfrm rot="5400000">
              <a:off x="34117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502;p16"/>
            <p:cNvSpPr/>
            <p:nvPr/>
          </p:nvSpPr>
          <p:spPr>
            <a:xfrm rot="5400000">
              <a:off x="34128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503;p16"/>
            <p:cNvSpPr/>
            <p:nvPr/>
          </p:nvSpPr>
          <p:spPr>
            <a:xfrm rot="5400000">
              <a:off x="34117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504;p16"/>
            <p:cNvSpPr/>
            <p:nvPr/>
          </p:nvSpPr>
          <p:spPr>
            <a:xfrm rot="5400000">
              <a:off x="34117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505;p16"/>
            <p:cNvSpPr/>
            <p:nvPr/>
          </p:nvSpPr>
          <p:spPr>
            <a:xfrm rot="5400000">
              <a:off x="34117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506;p16"/>
            <p:cNvSpPr/>
            <p:nvPr/>
          </p:nvSpPr>
          <p:spPr>
            <a:xfrm rot="5400000">
              <a:off x="34117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507;p16"/>
            <p:cNvSpPr/>
            <p:nvPr/>
          </p:nvSpPr>
          <p:spPr>
            <a:xfrm rot="5400000">
              <a:off x="323064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302" y="368"/>
                    <a:pt x="368" y="280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508;p16"/>
            <p:cNvSpPr/>
            <p:nvPr/>
          </p:nvSpPr>
          <p:spPr>
            <a:xfrm rot="5400000">
              <a:off x="323064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509;p16"/>
            <p:cNvSpPr/>
            <p:nvPr/>
          </p:nvSpPr>
          <p:spPr>
            <a:xfrm rot="5400000">
              <a:off x="323064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510;p16"/>
            <p:cNvSpPr/>
            <p:nvPr/>
          </p:nvSpPr>
          <p:spPr>
            <a:xfrm rot="5400000">
              <a:off x="323172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280"/>
                    <a:pt x="59" y="368"/>
                    <a:pt x="184" y="368"/>
                  </a:cubicBezTo>
                  <a:cubicBezTo>
                    <a:pt x="273" y="368"/>
                    <a:pt x="332" y="280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511;p16"/>
            <p:cNvSpPr/>
            <p:nvPr/>
          </p:nvSpPr>
          <p:spPr>
            <a:xfrm rot="5400000">
              <a:off x="323064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512;p16"/>
            <p:cNvSpPr/>
            <p:nvPr/>
          </p:nvSpPr>
          <p:spPr>
            <a:xfrm rot="5400000">
              <a:off x="323064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310" y="368"/>
                    <a:pt x="368" y="280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513;p16"/>
            <p:cNvSpPr/>
            <p:nvPr/>
          </p:nvSpPr>
          <p:spPr>
            <a:xfrm rot="5400000">
              <a:off x="323064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Google Shape;514;p16"/>
            <p:cNvSpPr/>
            <p:nvPr/>
          </p:nvSpPr>
          <p:spPr>
            <a:xfrm rot="5400000">
              <a:off x="323064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280" y="368"/>
                    <a:pt x="368" y="280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515;p16"/>
            <p:cNvSpPr/>
            <p:nvPr/>
          </p:nvSpPr>
          <p:spPr>
            <a:xfrm rot="5400000">
              <a:off x="30513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Google Shape;516;p16"/>
            <p:cNvSpPr/>
            <p:nvPr/>
          </p:nvSpPr>
          <p:spPr>
            <a:xfrm rot="5400000">
              <a:off x="30513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Google Shape;517;p16"/>
            <p:cNvSpPr/>
            <p:nvPr/>
          </p:nvSpPr>
          <p:spPr>
            <a:xfrm rot="5400000">
              <a:off x="30513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518;p16"/>
            <p:cNvSpPr/>
            <p:nvPr/>
          </p:nvSpPr>
          <p:spPr>
            <a:xfrm rot="5400000">
              <a:off x="30524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Google Shape;519;p16"/>
            <p:cNvSpPr/>
            <p:nvPr/>
          </p:nvSpPr>
          <p:spPr>
            <a:xfrm rot="5400000">
              <a:off x="30513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520;p16"/>
            <p:cNvSpPr/>
            <p:nvPr/>
          </p:nvSpPr>
          <p:spPr>
            <a:xfrm rot="5400000">
              <a:off x="30513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521;p16"/>
            <p:cNvSpPr/>
            <p:nvPr/>
          </p:nvSpPr>
          <p:spPr>
            <a:xfrm rot="5400000">
              <a:off x="30513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522;p16"/>
            <p:cNvSpPr/>
            <p:nvPr/>
          </p:nvSpPr>
          <p:spPr>
            <a:xfrm rot="5400000">
              <a:off x="30513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200400" y="1486080"/>
            <a:ext cx="3148920" cy="17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800" spc="-1" strike="noStrike">
                <a:solidFill>
                  <a:srgbClr val="252d48"/>
                </a:solidFill>
                <a:latin typeface="Ubuntu Condensed"/>
                <a:ea typeface="Arvo"/>
              </a:rPr>
              <a:t>TIGA DEFINISI AKTIVITAS TRANSAKSI PERDAGANGAN MANUSIA</a:t>
            </a:r>
            <a:endParaRPr b="0" lang="en-US" sz="4800" spc="-1" strike="noStrike">
              <a:solidFill>
                <a:srgbClr val="000000"/>
              </a:solidFill>
              <a:latin typeface="Ubuntu Condensed"/>
            </a:endParaRPr>
          </a:p>
        </p:txBody>
      </p:sp>
      <p:sp>
        <p:nvSpPr>
          <p:cNvPr id="371" name="Google Shape;247;p 1"/>
          <p:cNvSpPr/>
          <p:nvPr/>
        </p:nvSpPr>
        <p:spPr>
          <a:xfrm>
            <a:off x="914400" y="1600200"/>
            <a:ext cx="7892280" cy="46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 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PERE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KRUT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AN</a:t>
            </a:r>
            <a:endParaRPr b="0" lang="en-US" sz="24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 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PENG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IRIMA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N</a:t>
            </a:r>
            <a:endParaRPr b="0" lang="en-US" sz="24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 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PEMI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NDAH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-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TANG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ANAN</a:t>
            </a:r>
            <a:endParaRPr b="0" lang="en-US" sz="24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 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PENA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MPU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NGA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N 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ATAU 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PENE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RIMA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AN 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ORAN</a:t>
            </a:r>
            <a:r>
              <a:rPr b="0" lang="es" sz="2400" spc="-1" strike="noStrike">
                <a:solidFill>
                  <a:srgbClr val="252d48"/>
                </a:solidFill>
                <a:latin typeface="Abel"/>
                <a:ea typeface="Abel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72" name="Google Shape;248;p 1"/>
          <p:cNvGrpSpPr/>
          <p:nvPr/>
        </p:nvGrpSpPr>
        <p:grpSpPr>
          <a:xfrm>
            <a:off x="1253880" y="5179320"/>
            <a:ext cx="317160" cy="317160"/>
            <a:chOff x="1253880" y="5179320"/>
            <a:chExt cx="317160" cy="317160"/>
          </a:xfrm>
        </p:grpSpPr>
        <p:sp>
          <p:nvSpPr>
            <p:cNvPr id="373" name="Google Shape;249;p 1"/>
            <p:cNvSpPr/>
            <p:nvPr/>
          </p:nvSpPr>
          <p:spPr>
            <a:xfrm flipH="1">
              <a:off x="1263600" y="5195880"/>
              <a:ext cx="78120" cy="85680"/>
            </a:xfrm>
            <a:custGeom>
              <a:avLst/>
              <a:gdLst/>
              <a:ahLst/>
              <a:rect l="l" t="t" r="r" b="b"/>
              <a:pathLst>
                <a:path w="7526" h="8287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250;p 1"/>
            <p:cNvSpPr/>
            <p:nvPr/>
          </p:nvSpPr>
          <p:spPr>
            <a:xfrm flipH="1">
              <a:off x="1256040" y="5184360"/>
              <a:ext cx="116640" cy="128520"/>
            </a:xfrm>
            <a:custGeom>
              <a:avLst/>
              <a:gdLst/>
              <a:ahLst/>
              <a:rect l="l" t="t" r="r" b="b"/>
              <a:pathLst>
                <a:path w="11253" h="12395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251;p 1"/>
            <p:cNvSpPr/>
            <p:nvPr/>
          </p:nvSpPr>
          <p:spPr>
            <a:xfrm flipH="1">
              <a:off x="1253520" y="518040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58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252;p 1"/>
            <p:cNvSpPr/>
            <p:nvPr/>
          </p:nvSpPr>
          <p:spPr>
            <a:xfrm flipH="1">
              <a:off x="1254240" y="5179320"/>
              <a:ext cx="163080" cy="178920"/>
            </a:xfrm>
            <a:custGeom>
              <a:avLst/>
              <a:gdLst/>
              <a:ahLst/>
              <a:rect l="l" t="t" r="r" b="b"/>
              <a:pathLst>
                <a:path w="15718" h="17234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253;p 1"/>
            <p:cNvSpPr/>
            <p:nvPr/>
          </p:nvSpPr>
          <p:spPr>
            <a:xfrm flipH="1">
              <a:off x="1257120" y="5180400"/>
              <a:ext cx="178920" cy="196200"/>
            </a:xfrm>
            <a:custGeom>
              <a:avLst/>
              <a:gdLst/>
              <a:ahLst/>
              <a:rect l="l" t="t" r="r" b="b"/>
              <a:pathLst>
                <a:path w="17229" h="18908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254;p 1"/>
            <p:cNvSpPr/>
            <p:nvPr/>
          </p:nvSpPr>
          <p:spPr>
            <a:xfrm flipH="1">
              <a:off x="1262520" y="5183640"/>
              <a:ext cx="191520" cy="209880"/>
            </a:xfrm>
            <a:custGeom>
              <a:avLst/>
              <a:gdLst/>
              <a:ahLst/>
              <a:rect l="l" t="t" r="r" b="b"/>
              <a:pathLst>
                <a:path w="18431" h="20218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255;p 1"/>
            <p:cNvSpPr/>
            <p:nvPr/>
          </p:nvSpPr>
          <p:spPr>
            <a:xfrm flipH="1">
              <a:off x="1268640" y="51879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7" h="2123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Google Shape;256;p 1"/>
            <p:cNvSpPr/>
            <p:nvPr/>
          </p:nvSpPr>
          <p:spPr>
            <a:xfrm flipH="1">
              <a:off x="1275840" y="51940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8" h="21992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257;p 1"/>
            <p:cNvSpPr/>
            <p:nvPr/>
          </p:nvSpPr>
          <p:spPr>
            <a:xfrm flipH="1">
              <a:off x="1283760" y="52012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2" h="22504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258;p 1"/>
            <p:cNvSpPr/>
            <p:nvPr/>
          </p:nvSpPr>
          <p:spPr>
            <a:xfrm flipH="1">
              <a:off x="1293120" y="52095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5" h="22801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Google Shape;259;p 1"/>
            <p:cNvSpPr/>
            <p:nvPr/>
          </p:nvSpPr>
          <p:spPr>
            <a:xfrm flipH="1">
              <a:off x="1304640" y="5218920"/>
              <a:ext cx="216720" cy="237600"/>
            </a:xfrm>
            <a:custGeom>
              <a:avLst/>
              <a:gdLst/>
              <a:ahLst/>
              <a:rect l="l" t="t" r="r" b="b"/>
              <a:pathLst>
                <a:path w="20849" h="22897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260;p 1"/>
            <p:cNvSpPr/>
            <p:nvPr/>
          </p:nvSpPr>
          <p:spPr>
            <a:xfrm flipH="1">
              <a:off x="1315080" y="52293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6" h="22801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261;p 1"/>
            <p:cNvSpPr/>
            <p:nvPr/>
          </p:nvSpPr>
          <p:spPr>
            <a:xfrm flipH="1">
              <a:off x="1327680" y="52408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1" h="22504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262;p 1"/>
            <p:cNvSpPr/>
            <p:nvPr/>
          </p:nvSpPr>
          <p:spPr>
            <a:xfrm flipH="1">
              <a:off x="1341720" y="52534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7" h="2198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263;p 1"/>
            <p:cNvSpPr/>
            <p:nvPr/>
          </p:nvSpPr>
          <p:spPr>
            <a:xfrm flipH="1">
              <a:off x="1356120" y="52671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6" h="2123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264;p 1"/>
            <p:cNvSpPr/>
            <p:nvPr/>
          </p:nvSpPr>
          <p:spPr>
            <a:xfrm flipH="1">
              <a:off x="1370880" y="5282280"/>
              <a:ext cx="191160" cy="209880"/>
            </a:xfrm>
            <a:custGeom>
              <a:avLst/>
              <a:gdLst/>
              <a:ahLst/>
              <a:rect l="l" t="t" r="r" b="b"/>
              <a:pathLst>
                <a:path w="18420" h="20218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Google Shape;265;p 1"/>
            <p:cNvSpPr/>
            <p:nvPr/>
          </p:nvSpPr>
          <p:spPr>
            <a:xfrm flipH="1">
              <a:off x="1388160" y="5298840"/>
              <a:ext cx="178920" cy="196200"/>
            </a:xfrm>
            <a:custGeom>
              <a:avLst/>
              <a:gdLst/>
              <a:ahLst/>
              <a:rect l="l" t="t" r="r" b="b"/>
              <a:pathLst>
                <a:path w="17241" h="18908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Google Shape;266;p 1"/>
            <p:cNvSpPr/>
            <p:nvPr/>
          </p:nvSpPr>
          <p:spPr>
            <a:xfrm flipH="1">
              <a:off x="1406880" y="5317560"/>
              <a:ext cx="163080" cy="178920"/>
            </a:xfrm>
            <a:custGeom>
              <a:avLst/>
              <a:gdLst/>
              <a:ahLst/>
              <a:rect l="l" t="t" r="r" b="b"/>
              <a:pathLst>
                <a:path w="15705" h="17239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Google Shape;267;p 1"/>
            <p:cNvSpPr/>
            <p:nvPr/>
          </p:nvSpPr>
          <p:spPr>
            <a:xfrm flipH="1">
              <a:off x="1427760" y="533808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69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Google Shape;268;p 1"/>
            <p:cNvSpPr/>
            <p:nvPr/>
          </p:nvSpPr>
          <p:spPr>
            <a:xfrm flipH="1">
              <a:off x="1452600" y="5362920"/>
              <a:ext cx="116640" cy="128520"/>
            </a:xfrm>
            <a:custGeom>
              <a:avLst/>
              <a:gdLst/>
              <a:ahLst/>
              <a:rect l="l" t="t" r="r" b="b"/>
              <a:pathLst>
                <a:path w="11252" h="12407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Google Shape;269;p 1"/>
            <p:cNvSpPr/>
            <p:nvPr/>
          </p:nvSpPr>
          <p:spPr>
            <a:xfrm flipH="1">
              <a:off x="1483200" y="5394240"/>
              <a:ext cx="77760" cy="85680"/>
            </a:xfrm>
            <a:custGeom>
              <a:avLst/>
              <a:gdLst/>
              <a:ahLst/>
              <a:rect l="l" t="t" r="r" b="b"/>
              <a:pathLst>
                <a:path w="7525" h="8288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4" name="Google Shape;400;p 1"/>
          <p:cNvGrpSpPr/>
          <p:nvPr/>
        </p:nvGrpSpPr>
        <p:grpSpPr>
          <a:xfrm>
            <a:off x="-934560" y="1792440"/>
            <a:ext cx="1391760" cy="2697840"/>
            <a:chOff x="-934560" y="1792440"/>
            <a:chExt cx="1391760" cy="2697840"/>
          </a:xfrm>
        </p:grpSpPr>
        <p:sp>
          <p:nvSpPr>
            <p:cNvPr id="395" name="Google Shape;401;p 1"/>
            <p:cNvSpPr/>
            <p:nvPr/>
          </p:nvSpPr>
          <p:spPr>
            <a:xfrm flipV="1" rot="16200000">
              <a:off x="-541800" y="34905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582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402;p 1"/>
            <p:cNvSpPr/>
            <p:nvPr/>
          </p:nvSpPr>
          <p:spPr>
            <a:xfrm flipV="1" rot="16200000">
              <a:off x="-541800" y="334224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403;p 1"/>
            <p:cNvSpPr/>
            <p:nvPr/>
          </p:nvSpPr>
          <p:spPr>
            <a:xfrm flipV="1" rot="16200000">
              <a:off x="-541800" y="319248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404;p 1"/>
            <p:cNvSpPr/>
            <p:nvPr/>
          </p:nvSpPr>
          <p:spPr>
            <a:xfrm flipV="1" rot="16200000">
              <a:off x="-541800" y="30423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405;p 1"/>
            <p:cNvSpPr/>
            <p:nvPr/>
          </p:nvSpPr>
          <p:spPr>
            <a:xfrm flipV="1" rot="16200000">
              <a:off x="-541800" y="289260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406;p 1"/>
            <p:cNvSpPr/>
            <p:nvPr/>
          </p:nvSpPr>
          <p:spPr>
            <a:xfrm flipV="1" rot="16200000">
              <a:off x="-540720" y="274392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Google Shape;407;p 1"/>
            <p:cNvSpPr/>
            <p:nvPr/>
          </p:nvSpPr>
          <p:spPr>
            <a:xfrm flipV="1" rot="16200000">
              <a:off x="-541800" y="25956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408;p 1"/>
            <p:cNvSpPr/>
            <p:nvPr/>
          </p:nvSpPr>
          <p:spPr>
            <a:xfrm flipV="1" rot="16200000">
              <a:off x="-541800" y="24458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Google Shape;409;p 1"/>
            <p:cNvSpPr/>
            <p:nvPr/>
          </p:nvSpPr>
          <p:spPr>
            <a:xfrm flipV="1" rot="16200000">
              <a:off x="-541800" y="22960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Google Shape;410;p 1"/>
            <p:cNvSpPr/>
            <p:nvPr/>
          </p:nvSpPr>
          <p:spPr>
            <a:xfrm flipV="1" rot="16200000">
              <a:off x="-540720" y="214596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Google Shape;411;p 1"/>
            <p:cNvSpPr/>
            <p:nvPr/>
          </p:nvSpPr>
          <p:spPr>
            <a:xfrm flipV="1" rot="16200000">
              <a:off x="-541800" y="19976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412;p 1"/>
            <p:cNvSpPr/>
            <p:nvPr/>
          </p:nvSpPr>
          <p:spPr>
            <a:xfrm flipV="1" rot="16200000">
              <a:off x="-541800" y="18478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413;p 1"/>
            <p:cNvSpPr/>
            <p:nvPr/>
          </p:nvSpPr>
          <p:spPr>
            <a:xfrm flipV="1" rot="16200000">
              <a:off x="-541800" y="169812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414;p 1"/>
            <p:cNvSpPr/>
            <p:nvPr/>
          </p:nvSpPr>
          <p:spPr>
            <a:xfrm flipV="1" rot="16200000">
              <a:off x="-541800" y="15480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415;p 1"/>
            <p:cNvSpPr/>
            <p:nvPr/>
          </p:nvSpPr>
          <p:spPr>
            <a:xfrm flipV="1" rot="16200000">
              <a:off x="-541800" y="139932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43" y="1"/>
                  </a:moveTo>
                  <a:lnTo>
                    <a:pt x="1" y="23908"/>
                  </a:lnTo>
                  <a:lnTo>
                    <a:pt x="619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0" name="Google Shape;416;p 1"/>
          <p:cNvSpPr/>
          <p:nvPr/>
        </p:nvSpPr>
        <p:spPr>
          <a:xfrm rot="6727200">
            <a:off x="8277840" y="273960"/>
            <a:ext cx="2700000" cy="2274120"/>
          </a:xfrm>
          <a:custGeom>
            <a:avLst/>
            <a:gdLst/>
            <a:ahLst/>
            <a:rect l="l" t="t" r="r" b="b"/>
            <a:pathLst>
              <a:path w="57929" h="48793">
                <a:moveTo>
                  <a:pt x="28350" y="0"/>
                </a:moveTo>
                <a:lnTo>
                  <a:pt x="19310" y="6496"/>
                </a:lnTo>
                <a:lnTo>
                  <a:pt x="11858" y="13572"/>
                </a:lnTo>
                <a:lnTo>
                  <a:pt x="0" y="23686"/>
                </a:lnTo>
                <a:lnTo>
                  <a:pt x="1957" y="30770"/>
                </a:lnTo>
                <a:lnTo>
                  <a:pt x="25805" y="48792"/>
                </a:lnTo>
                <a:lnTo>
                  <a:pt x="54802" y="36317"/>
                </a:lnTo>
                <a:lnTo>
                  <a:pt x="57929" y="12748"/>
                </a:lnTo>
                <a:lnTo>
                  <a:pt x="46895" y="331"/>
                </a:lnTo>
                <a:lnTo>
                  <a:pt x="2835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Google Shape;417;p 1"/>
          <p:cNvSpPr/>
          <p:nvPr/>
        </p:nvSpPr>
        <p:spPr>
          <a:xfrm>
            <a:off x="225000" y="4462200"/>
            <a:ext cx="2685240" cy="2688840"/>
          </a:xfrm>
          <a:custGeom>
            <a:avLst/>
            <a:gdLst/>
            <a:ahLst/>
            <a:rect l="l" t="t" r="r" b="b"/>
            <a:pathLst>
              <a:path w="44872" h="44932">
                <a:moveTo>
                  <a:pt x="21082" y="1"/>
                </a:moveTo>
                <a:lnTo>
                  <a:pt x="2943" y="10027"/>
                </a:lnTo>
                <a:lnTo>
                  <a:pt x="0" y="24217"/>
                </a:lnTo>
                <a:lnTo>
                  <a:pt x="9379" y="37391"/>
                </a:lnTo>
                <a:lnTo>
                  <a:pt x="18604" y="40334"/>
                </a:lnTo>
                <a:lnTo>
                  <a:pt x="27431" y="41871"/>
                </a:lnTo>
                <a:lnTo>
                  <a:pt x="40701" y="44931"/>
                </a:lnTo>
                <a:lnTo>
                  <a:pt x="44622" y="39878"/>
                </a:lnTo>
                <a:lnTo>
                  <a:pt x="44872" y="13823"/>
                </a:lnTo>
                <a:lnTo>
                  <a:pt x="21082" y="1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2" name="Google Shape;418;p 1"/>
          <p:cNvGrpSpPr/>
          <p:nvPr/>
        </p:nvGrpSpPr>
        <p:grpSpPr>
          <a:xfrm>
            <a:off x="3051360" y="4314600"/>
            <a:ext cx="2188440" cy="1398600"/>
            <a:chOff x="3051360" y="4314600"/>
            <a:chExt cx="2188440" cy="1398600"/>
          </a:xfrm>
        </p:grpSpPr>
        <p:sp>
          <p:nvSpPr>
            <p:cNvPr id="413" name="Google Shape;419;p 1"/>
            <p:cNvSpPr/>
            <p:nvPr/>
          </p:nvSpPr>
          <p:spPr>
            <a:xfrm rot="5400000">
              <a:off x="52182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302" y="369"/>
                    <a:pt x="368" y="310"/>
                    <a:pt x="368" y="185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420;p 1"/>
            <p:cNvSpPr/>
            <p:nvPr/>
          </p:nvSpPr>
          <p:spPr>
            <a:xfrm rot="5400000">
              <a:off x="52182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5"/>
                  </a:cubicBezTo>
                  <a:cubicBezTo>
                    <a:pt x="1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421;p 1"/>
            <p:cNvSpPr/>
            <p:nvPr/>
          </p:nvSpPr>
          <p:spPr>
            <a:xfrm rot="5400000">
              <a:off x="52182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422;p 1"/>
            <p:cNvSpPr/>
            <p:nvPr/>
          </p:nvSpPr>
          <p:spPr>
            <a:xfrm rot="5400000">
              <a:off x="52192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5"/>
                  </a:cubicBezTo>
                  <a:cubicBezTo>
                    <a:pt x="1" y="310"/>
                    <a:pt x="59" y="369"/>
                    <a:pt x="184" y="369"/>
                  </a:cubicBezTo>
                  <a:cubicBezTo>
                    <a:pt x="273" y="369"/>
                    <a:pt x="332" y="310"/>
                    <a:pt x="332" y="185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423;p 1"/>
            <p:cNvSpPr/>
            <p:nvPr/>
          </p:nvSpPr>
          <p:spPr>
            <a:xfrm rot="5400000">
              <a:off x="52182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424;p 1"/>
            <p:cNvSpPr/>
            <p:nvPr/>
          </p:nvSpPr>
          <p:spPr>
            <a:xfrm rot="5400000">
              <a:off x="52182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310" y="369"/>
                    <a:pt x="368" y="310"/>
                    <a:pt x="368" y="185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425;p 1"/>
            <p:cNvSpPr/>
            <p:nvPr/>
          </p:nvSpPr>
          <p:spPr>
            <a:xfrm rot="5400000">
              <a:off x="52182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426;p 1"/>
            <p:cNvSpPr/>
            <p:nvPr/>
          </p:nvSpPr>
          <p:spPr>
            <a:xfrm rot="5400000">
              <a:off x="52182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280" y="369"/>
                    <a:pt x="368" y="310"/>
                    <a:pt x="368" y="185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427;p 1"/>
            <p:cNvSpPr/>
            <p:nvPr/>
          </p:nvSpPr>
          <p:spPr>
            <a:xfrm rot="5400000">
              <a:off x="50364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302" y="369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428;p 1"/>
            <p:cNvSpPr/>
            <p:nvPr/>
          </p:nvSpPr>
          <p:spPr>
            <a:xfrm rot="5400000">
              <a:off x="50364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429;p 1"/>
            <p:cNvSpPr/>
            <p:nvPr/>
          </p:nvSpPr>
          <p:spPr>
            <a:xfrm rot="5400000">
              <a:off x="50364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430;p 1"/>
            <p:cNvSpPr/>
            <p:nvPr/>
          </p:nvSpPr>
          <p:spPr>
            <a:xfrm rot="5400000">
              <a:off x="50374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9"/>
                    <a:pt x="184" y="369"/>
                  </a:cubicBezTo>
                  <a:cubicBezTo>
                    <a:pt x="273" y="369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431;p 1"/>
            <p:cNvSpPr/>
            <p:nvPr/>
          </p:nvSpPr>
          <p:spPr>
            <a:xfrm rot="5400000">
              <a:off x="50364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432;p 1"/>
            <p:cNvSpPr/>
            <p:nvPr/>
          </p:nvSpPr>
          <p:spPr>
            <a:xfrm rot="5400000">
              <a:off x="50364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310" y="369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433;p 1"/>
            <p:cNvSpPr/>
            <p:nvPr/>
          </p:nvSpPr>
          <p:spPr>
            <a:xfrm rot="5400000">
              <a:off x="50364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434;p 1"/>
            <p:cNvSpPr/>
            <p:nvPr/>
          </p:nvSpPr>
          <p:spPr>
            <a:xfrm rot="5400000">
              <a:off x="50364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280" y="369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435;p 1"/>
            <p:cNvSpPr/>
            <p:nvPr/>
          </p:nvSpPr>
          <p:spPr>
            <a:xfrm rot="5400000">
              <a:off x="48560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84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Google Shape;436;p 1"/>
            <p:cNvSpPr/>
            <p:nvPr/>
          </p:nvSpPr>
          <p:spPr>
            <a:xfrm rot="5400000">
              <a:off x="48560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1" y="67"/>
                    <a:pt x="1" y="184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Google Shape;437;p 1"/>
            <p:cNvSpPr/>
            <p:nvPr/>
          </p:nvSpPr>
          <p:spPr>
            <a:xfrm rot="5400000">
              <a:off x="48560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438;p 1"/>
            <p:cNvSpPr/>
            <p:nvPr/>
          </p:nvSpPr>
          <p:spPr>
            <a:xfrm rot="5400000">
              <a:off x="48571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1"/>
                  </a:moveTo>
                  <a:cubicBezTo>
                    <a:pt x="59" y="1"/>
                    <a:pt x="1" y="67"/>
                    <a:pt x="1" y="184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84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439;p 1"/>
            <p:cNvSpPr/>
            <p:nvPr/>
          </p:nvSpPr>
          <p:spPr>
            <a:xfrm rot="5400000">
              <a:off x="48560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440;p 1"/>
            <p:cNvSpPr/>
            <p:nvPr/>
          </p:nvSpPr>
          <p:spPr>
            <a:xfrm rot="5400000">
              <a:off x="48560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84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441;p 1"/>
            <p:cNvSpPr/>
            <p:nvPr/>
          </p:nvSpPr>
          <p:spPr>
            <a:xfrm rot="5400000">
              <a:off x="48560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Google Shape;442;p 1"/>
            <p:cNvSpPr/>
            <p:nvPr/>
          </p:nvSpPr>
          <p:spPr>
            <a:xfrm rot="5400000">
              <a:off x="48560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84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443;p 1"/>
            <p:cNvSpPr/>
            <p:nvPr/>
          </p:nvSpPr>
          <p:spPr>
            <a:xfrm rot="5400000">
              <a:off x="467568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444;p 1"/>
            <p:cNvSpPr/>
            <p:nvPr/>
          </p:nvSpPr>
          <p:spPr>
            <a:xfrm rot="5400000">
              <a:off x="467568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445;p 1"/>
            <p:cNvSpPr/>
            <p:nvPr/>
          </p:nvSpPr>
          <p:spPr>
            <a:xfrm rot="5400000">
              <a:off x="467568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446;p 1"/>
            <p:cNvSpPr/>
            <p:nvPr/>
          </p:nvSpPr>
          <p:spPr>
            <a:xfrm rot="5400000">
              <a:off x="467676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447;p 1"/>
            <p:cNvSpPr/>
            <p:nvPr/>
          </p:nvSpPr>
          <p:spPr>
            <a:xfrm rot="5400000">
              <a:off x="467568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448;p 1"/>
            <p:cNvSpPr/>
            <p:nvPr/>
          </p:nvSpPr>
          <p:spPr>
            <a:xfrm rot="5400000">
              <a:off x="467568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449;p 1"/>
            <p:cNvSpPr/>
            <p:nvPr/>
          </p:nvSpPr>
          <p:spPr>
            <a:xfrm rot="5400000">
              <a:off x="467568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450;p 1"/>
            <p:cNvSpPr/>
            <p:nvPr/>
          </p:nvSpPr>
          <p:spPr>
            <a:xfrm rot="5400000">
              <a:off x="467568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451;p 1"/>
            <p:cNvSpPr/>
            <p:nvPr/>
          </p:nvSpPr>
          <p:spPr>
            <a:xfrm rot="5400000">
              <a:off x="44946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302" y="369"/>
                    <a:pt x="368" y="280"/>
                    <a:pt x="368" y="185"/>
                  </a:cubicBezTo>
                  <a:cubicBezTo>
                    <a:pt x="368" y="60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452;p 1"/>
            <p:cNvSpPr/>
            <p:nvPr/>
          </p:nvSpPr>
          <p:spPr>
            <a:xfrm rot="5400000">
              <a:off x="44946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60"/>
                    <a:pt x="1" y="185"/>
                  </a:cubicBezTo>
                  <a:cubicBezTo>
                    <a:pt x="1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453;p 1"/>
            <p:cNvSpPr/>
            <p:nvPr/>
          </p:nvSpPr>
          <p:spPr>
            <a:xfrm rot="5400000">
              <a:off x="44946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454;p 1"/>
            <p:cNvSpPr/>
            <p:nvPr/>
          </p:nvSpPr>
          <p:spPr>
            <a:xfrm rot="5400000">
              <a:off x="44956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60"/>
                    <a:pt x="1" y="185"/>
                  </a:cubicBezTo>
                  <a:cubicBezTo>
                    <a:pt x="1" y="280"/>
                    <a:pt x="59" y="369"/>
                    <a:pt x="184" y="369"/>
                  </a:cubicBezTo>
                  <a:cubicBezTo>
                    <a:pt x="273" y="369"/>
                    <a:pt x="332" y="280"/>
                    <a:pt x="332" y="185"/>
                  </a:cubicBezTo>
                  <a:cubicBezTo>
                    <a:pt x="332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455;p 1"/>
            <p:cNvSpPr/>
            <p:nvPr/>
          </p:nvSpPr>
          <p:spPr>
            <a:xfrm rot="5400000">
              <a:off x="44946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456;p 1"/>
            <p:cNvSpPr/>
            <p:nvPr/>
          </p:nvSpPr>
          <p:spPr>
            <a:xfrm rot="5400000">
              <a:off x="44946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310" y="369"/>
                    <a:pt x="368" y="280"/>
                    <a:pt x="368" y="185"/>
                  </a:cubicBezTo>
                  <a:cubicBezTo>
                    <a:pt x="368" y="60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457;p 1"/>
            <p:cNvSpPr/>
            <p:nvPr/>
          </p:nvSpPr>
          <p:spPr>
            <a:xfrm rot="5400000">
              <a:off x="44946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458;p 1"/>
            <p:cNvSpPr/>
            <p:nvPr/>
          </p:nvSpPr>
          <p:spPr>
            <a:xfrm rot="5400000">
              <a:off x="44946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280" y="369"/>
                    <a:pt x="368" y="280"/>
                    <a:pt x="368" y="185"/>
                  </a:cubicBezTo>
                  <a:cubicBezTo>
                    <a:pt x="368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459;p 1"/>
            <p:cNvSpPr/>
            <p:nvPr/>
          </p:nvSpPr>
          <p:spPr>
            <a:xfrm rot="5400000">
              <a:off x="43149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460;p 1"/>
            <p:cNvSpPr/>
            <p:nvPr/>
          </p:nvSpPr>
          <p:spPr>
            <a:xfrm rot="5400000">
              <a:off x="43149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461;p 1"/>
            <p:cNvSpPr/>
            <p:nvPr/>
          </p:nvSpPr>
          <p:spPr>
            <a:xfrm rot="5400000">
              <a:off x="43149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462;p 1"/>
            <p:cNvSpPr/>
            <p:nvPr/>
          </p:nvSpPr>
          <p:spPr>
            <a:xfrm rot="5400000">
              <a:off x="43160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463;p 1"/>
            <p:cNvSpPr/>
            <p:nvPr/>
          </p:nvSpPr>
          <p:spPr>
            <a:xfrm rot="5400000">
              <a:off x="43149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464;p 1"/>
            <p:cNvSpPr/>
            <p:nvPr/>
          </p:nvSpPr>
          <p:spPr>
            <a:xfrm rot="5400000">
              <a:off x="43149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465;p 1"/>
            <p:cNvSpPr/>
            <p:nvPr/>
          </p:nvSpPr>
          <p:spPr>
            <a:xfrm rot="5400000">
              <a:off x="43149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466;p 1"/>
            <p:cNvSpPr/>
            <p:nvPr/>
          </p:nvSpPr>
          <p:spPr>
            <a:xfrm rot="5400000">
              <a:off x="43149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Google Shape;467;p 1"/>
            <p:cNvSpPr/>
            <p:nvPr/>
          </p:nvSpPr>
          <p:spPr>
            <a:xfrm rot="5400000">
              <a:off x="41335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468;p 1"/>
            <p:cNvSpPr/>
            <p:nvPr/>
          </p:nvSpPr>
          <p:spPr>
            <a:xfrm rot="5400000">
              <a:off x="41335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469;p 1"/>
            <p:cNvSpPr/>
            <p:nvPr/>
          </p:nvSpPr>
          <p:spPr>
            <a:xfrm rot="5400000">
              <a:off x="41335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470;p 1"/>
            <p:cNvSpPr/>
            <p:nvPr/>
          </p:nvSpPr>
          <p:spPr>
            <a:xfrm rot="5400000">
              <a:off x="41346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471;p 1"/>
            <p:cNvSpPr/>
            <p:nvPr/>
          </p:nvSpPr>
          <p:spPr>
            <a:xfrm rot="5400000">
              <a:off x="41335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472;p 1"/>
            <p:cNvSpPr/>
            <p:nvPr/>
          </p:nvSpPr>
          <p:spPr>
            <a:xfrm rot="5400000">
              <a:off x="41335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473;p 1"/>
            <p:cNvSpPr/>
            <p:nvPr/>
          </p:nvSpPr>
          <p:spPr>
            <a:xfrm rot="5400000">
              <a:off x="41335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474;p 1"/>
            <p:cNvSpPr/>
            <p:nvPr/>
          </p:nvSpPr>
          <p:spPr>
            <a:xfrm rot="5400000">
              <a:off x="41335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475;p 1"/>
            <p:cNvSpPr/>
            <p:nvPr/>
          </p:nvSpPr>
          <p:spPr>
            <a:xfrm rot="5400000">
              <a:off x="395316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55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476;p 1"/>
            <p:cNvSpPr/>
            <p:nvPr/>
          </p:nvSpPr>
          <p:spPr>
            <a:xfrm rot="5400000">
              <a:off x="395316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1" y="67"/>
                    <a:pt x="1" y="155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Google Shape;477;p 1"/>
            <p:cNvSpPr/>
            <p:nvPr/>
          </p:nvSpPr>
          <p:spPr>
            <a:xfrm rot="5400000">
              <a:off x="395316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478;p 1"/>
            <p:cNvSpPr/>
            <p:nvPr/>
          </p:nvSpPr>
          <p:spPr>
            <a:xfrm rot="5400000">
              <a:off x="395424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40">
                  <a:moveTo>
                    <a:pt x="184" y="1"/>
                  </a:moveTo>
                  <a:cubicBezTo>
                    <a:pt x="59" y="1"/>
                    <a:pt x="1" y="67"/>
                    <a:pt x="1" y="155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55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479;p 1"/>
            <p:cNvSpPr/>
            <p:nvPr/>
          </p:nvSpPr>
          <p:spPr>
            <a:xfrm rot="5400000">
              <a:off x="395316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480;p 1"/>
            <p:cNvSpPr/>
            <p:nvPr/>
          </p:nvSpPr>
          <p:spPr>
            <a:xfrm rot="5400000">
              <a:off x="395316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55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Google Shape;481;p 1"/>
            <p:cNvSpPr/>
            <p:nvPr/>
          </p:nvSpPr>
          <p:spPr>
            <a:xfrm rot="5400000">
              <a:off x="395316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Google Shape;482;p 1"/>
            <p:cNvSpPr/>
            <p:nvPr/>
          </p:nvSpPr>
          <p:spPr>
            <a:xfrm rot="5400000">
              <a:off x="395316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55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Google Shape;483;p 1"/>
            <p:cNvSpPr/>
            <p:nvPr/>
          </p:nvSpPr>
          <p:spPr>
            <a:xfrm rot="5400000">
              <a:off x="37728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4"/>
                  </a:cubicBezTo>
                  <a:cubicBezTo>
                    <a:pt x="368" y="89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484;p 1"/>
            <p:cNvSpPr/>
            <p:nvPr/>
          </p:nvSpPr>
          <p:spPr>
            <a:xfrm rot="5400000">
              <a:off x="37728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89"/>
                    <a:pt x="1" y="184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485;p 1"/>
            <p:cNvSpPr/>
            <p:nvPr/>
          </p:nvSpPr>
          <p:spPr>
            <a:xfrm rot="5400000">
              <a:off x="37728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486;p 1"/>
            <p:cNvSpPr/>
            <p:nvPr/>
          </p:nvSpPr>
          <p:spPr>
            <a:xfrm rot="5400000">
              <a:off x="37738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89"/>
                    <a:pt x="1" y="184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4"/>
                  </a:cubicBezTo>
                  <a:cubicBezTo>
                    <a:pt x="332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487;p 1"/>
            <p:cNvSpPr/>
            <p:nvPr/>
          </p:nvSpPr>
          <p:spPr>
            <a:xfrm rot="5400000">
              <a:off x="37728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488;p 1"/>
            <p:cNvSpPr/>
            <p:nvPr/>
          </p:nvSpPr>
          <p:spPr>
            <a:xfrm rot="5400000">
              <a:off x="37728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4"/>
                  </a:cubicBezTo>
                  <a:cubicBezTo>
                    <a:pt x="368" y="89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489;p 1"/>
            <p:cNvSpPr/>
            <p:nvPr/>
          </p:nvSpPr>
          <p:spPr>
            <a:xfrm rot="5400000">
              <a:off x="37728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490;p 1"/>
            <p:cNvSpPr/>
            <p:nvPr/>
          </p:nvSpPr>
          <p:spPr>
            <a:xfrm rot="5400000">
              <a:off x="37728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4"/>
                  </a:cubicBezTo>
                  <a:cubicBezTo>
                    <a:pt x="368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491;p 1"/>
            <p:cNvSpPr/>
            <p:nvPr/>
          </p:nvSpPr>
          <p:spPr>
            <a:xfrm rot="5400000">
              <a:off x="35924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302" y="338"/>
                    <a:pt x="368" y="280"/>
                    <a:pt x="368" y="184"/>
                  </a:cubicBezTo>
                  <a:cubicBezTo>
                    <a:pt x="368" y="6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492;p 1"/>
            <p:cNvSpPr/>
            <p:nvPr/>
          </p:nvSpPr>
          <p:spPr>
            <a:xfrm rot="5400000">
              <a:off x="35924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1" y="66"/>
                    <a:pt x="1" y="184"/>
                  </a:cubicBezTo>
                  <a:cubicBezTo>
                    <a:pt x="1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493;p 1"/>
            <p:cNvSpPr/>
            <p:nvPr/>
          </p:nvSpPr>
          <p:spPr>
            <a:xfrm rot="5400000">
              <a:off x="35924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494;p 1"/>
            <p:cNvSpPr/>
            <p:nvPr/>
          </p:nvSpPr>
          <p:spPr>
            <a:xfrm rot="5400000">
              <a:off x="35935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0"/>
                  </a:moveTo>
                  <a:cubicBezTo>
                    <a:pt x="59" y="0"/>
                    <a:pt x="1" y="66"/>
                    <a:pt x="1" y="184"/>
                  </a:cubicBezTo>
                  <a:cubicBezTo>
                    <a:pt x="1" y="280"/>
                    <a:pt x="59" y="338"/>
                    <a:pt x="184" y="338"/>
                  </a:cubicBezTo>
                  <a:cubicBezTo>
                    <a:pt x="273" y="338"/>
                    <a:pt x="332" y="280"/>
                    <a:pt x="332" y="184"/>
                  </a:cubicBezTo>
                  <a:cubicBezTo>
                    <a:pt x="332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495;p 1"/>
            <p:cNvSpPr/>
            <p:nvPr/>
          </p:nvSpPr>
          <p:spPr>
            <a:xfrm rot="5400000">
              <a:off x="35924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496;p 1"/>
            <p:cNvSpPr/>
            <p:nvPr/>
          </p:nvSpPr>
          <p:spPr>
            <a:xfrm rot="5400000">
              <a:off x="35924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310" y="338"/>
                    <a:pt x="368" y="280"/>
                    <a:pt x="368" y="184"/>
                  </a:cubicBezTo>
                  <a:cubicBezTo>
                    <a:pt x="368" y="6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497;p 1"/>
            <p:cNvSpPr/>
            <p:nvPr/>
          </p:nvSpPr>
          <p:spPr>
            <a:xfrm rot="5400000">
              <a:off x="35924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498;p 1"/>
            <p:cNvSpPr/>
            <p:nvPr/>
          </p:nvSpPr>
          <p:spPr>
            <a:xfrm rot="5400000">
              <a:off x="35924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280" y="338"/>
                    <a:pt x="368" y="280"/>
                    <a:pt x="368" y="184"/>
                  </a:cubicBezTo>
                  <a:cubicBezTo>
                    <a:pt x="368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499;p 1"/>
            <p:cNvSpPr/>
            <p:nvPr/>
          </p:nvSpPr>
          <p:spPr>
            <a:xfrm rot="5400000">
              <a:off x="34117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500;p 1"/>
            <p:cNvSpPr/>
            <p:nvPr/>
          </p:nvSpPr>
          <p:spPr>
            <a:xfrm rot="5400000">
              <a:off x="34117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501;p 1"/>
            <p:cNvSpPr/>
            <p:nvPr/>
          </p:nvSpPr>
          <p:spPr>
            <a:xfrm rot="5400000">
              <a:off x="34117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502;p 1"/>
            <p:cNvSpPr/>
            <p:nvPr/>
          </p:nvSpPr>
          <p:spPr>
            <a:xfrm rot="5400000">
              <a:off x="34128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503;p 1"/>
            <p:cNvSpPr/>
            <p:nvPr/>
          </p:nvSpPr>
          <p:spPr>
            <a:xfrm rot="5400000">
              <a:off x="34117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504;p 1"/>
            <p:cNvSpPr/>
            <p:nvPr/>
          </p:nvSpPr>
          <p:spPr>
            <a:xfrm rot="5400000">
              <a:off x="34117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505;p 1"/>
            <p:cNvSpPr/>
            <p:nvPr/>
          </p:nvSpPr>
          <p:spPr>
            <a:xfrm rot="5400000">
              <a:off x="34117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506;p 1"/>
            <p:cNvSpPr/>
            <p:nvPr/>
          </p:nvSpPr>
          <p:spPr>
            <a:xfrm rot="5400000">
              <a:off x="34117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507;p 1"/>
            <p:cNvSpPr/>
            <p:nvPr/>
          </p:nvSpPr>
          <p:spPr>
            <a:xfrm rot="5400000">
              <a:off x="323064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302" y="368"/>
                    <a:pt x="368" y="280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508;p 1"/>
            <p:cNvSpPr/>
            <p:nvPr/>
          </p:nvSpPr>
          <p:spPr>
            <a:xfrm rot="5400000">
              <a:off x="323064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509;p 1"/>
            <p:cNvSpPr/>
            <p:nvPr/>
          </p:nvSpPr>
          <p:spPr>
            <a:xfrm rot="5400000">
              <a:off x="323064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510;p 1"/>
            <p:cNvSpPr/>
            <p:nvPr/>
          </p:nvSpPr>
          <p:spPr>
            <a:xfrm rot="5400000">
              <a:off x="323172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280"/>
                    <a:pt x="59" y="368"/>
                    <a:pt x="184" y="368"/>
                  </a:cubicBezTo>
                  <a:cubicBezTo>
                    <a:pt x="273" y="368"/>
                    <a:pt x="332" y="280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511;p 1"/>
            <p:cNvSpPr/>
            <p:nvPr/>
          </p:nvSpPr>
          <p:spPr>
            <a:xfrm rot="5400000">
              <a:off x="323064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512;p 1"/>
            <p:cNvSpPr/>
            <p:nvPr/>
          </p:nvSpPr>
          <p:spPr>
            <a:xfrm rot="5400000">
              <a:off x="323064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310" y="368"/>
                    <a:pt x="368" y="280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513;p 1"/>
            <p:cNvSpPr/>
            <p:nvPr/>
          </p:nvSpPr>
          <p:spPr>
            <a:xfrm rot="5400000">
              <a:off x="323064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514;p 1"/>
            <p:cNvSpPr/>
            <p:nvPr/>
          </p:nvSpPr>
          <p:spPr>
            <a:xfrm rot="5400000">
              <a:off x="323064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280" y="368"/>
                    <a:pt x="368" y="280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515;p 1"/>
            <p:cNvSpPr/>
            <p:nvPr/>
          </p:nvSpPr>
          <p:spPr>
            <a:xfrm rot="5400000">
              <a:off x="30513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516;p 1"/>
            <p:cNvSpPr/>
            <p:nvPr/>
          </p:nvSpPr>
          <p:spPr>
            <a:xfrm rot="5400000">
              <a:off x="30513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517;p 1"/>
            <p:cNvSpPr/>
            <p:nvPr/>
          </p:nvSpPr>
          <p:spPr>
            <a:xfrm rot="5400000">
              <a:off x="30513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518;p 1"/>
            <p:cNvSpPr/>
            <p:nvPr/>
          </p:nvSpPr>
          <p:spPr>
            <a:xfrm rot="5400000">
              <a:off x="30524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519;p 1"/>
            <p:cNvSpPr/>
            <p:nvPr/>
          </p:nvSpPr>
          <p:spPr>
            <a:xfrm rot="5400000">
              <a:off x="30513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520;p 1"/>
            <p:cNvSpPr/>
            <p:nvPr/>
          </p:nvSpPr>
          <p:spPr>
            <a:xfrm rot="5400000">
              <a:off x="30513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521;p 1"/>
            <p:cNvSpPr/>
            <p:nvPr/>
          </p:nvSpPr>
          <p:spPr>
            <a:xfrm rot="5400000">
              <a:off x="30513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522;p 1"/>
            <p:cNvSpPr/>
            <p:nvPr/>
          </p:nvSpPr>
          <p:spPr>
            <a:xfrm rot="5400000">
              <a:off x="30513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17" name="" descr=""/>
          <p:cNvPicPr/>
          <p:nvPr/>
        </p:nvPicPr>
        <p:blipFill>
          <a:blip r:embed="rId1"/>
          <a:stretch/>
        </p:blipFill>
        <p:spPr>
          <a:xfrm>
            <a:off x="5943600" y="2171880"/>
            <a:ext cx="2057400" cy="111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000" spc="-1" strike="noStrike">
                <a:solidFill>
                  <a:srgbClr val="252d48"/>
                </a:solidFill>
                <a:latin typeface="Ubuntu Condensed"/>
                <a:ea typeface="Arvo"/>
              </a:rPr>
              <a:t>PENYEBAB PRAKTIK PERDAGANGAN MANUSIA</a:t>
            </a:r>
            <a:endParaRPr b="0" lang="en-US" sz="4000" spc="-1" strike="noStrike">
              <a:solidFill>
                <a:srgbClr val="000000"/>
              </a:solidFill>
              <a:latin typeface="Ubuntu Condensed"/>
            </a:endParaRPr>
          </a:p>
        </p:txBody>
      </p:sp>
      <p:sp>
        <p:nvSpPr>
          <p:cNvPr id="519" name="Google Shape;247;p 2"/>
          <p:cNvSpPr/>
          <p:nvPr/>
        </p:nvSpPr>
        <p:spPr>
          <a:xfrm>
            <a:off x="914400" y="1600200"/>
            <a:ext cx="7892280" cy="46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TENAGA KERJA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MURAH, SEMAKIN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BAIK.</a:t>
            </a:r>
            <a:endParaRPr b="0" lang="en-US" sz="28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PERMINTAAN ATAS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KEBUTUHAN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SEKSUAL.</a:t>
            </a:r>
            <a:endParaRPr b="0" lang="en-US" sz="28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ADANYA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PENAWARAN DAN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PERMINTAAN.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520" name="Google Shape;248;p 2"/>
          <p:cNvGrpSpPr/>
          <p:nvPr/>
        </p:nvGrpSpPr>
        <p:grpSpPr>
          <a:xfrm>
            <a:off x="1253880" y="5179320"/>
            <a:ext cx="317160" cy="317160"/>
            <a:chOff x="1253880" y="5179320"/>
            <a:chExt cx="317160" cy="317160"/>
          </a:xfrm>
        </p:grpSpPr>
        <p:sp>
          <p:nvSpPr>
            <p:cNvPr id="521" name="Google Shape;249;p 2"/>
            <p:cNvSpPr/>
            <p:nvPr/>
          </p:nvSpPr>
          <p:spPr>
            <a:xfrm flipH="1">
              <a:off x="1263600" y="5195880"/>
              <a:ext cx="78120" cy="85680"/>
            </a:xfrm>
            <a:custGeom>
              <a:avLst/>
              <a:gdLst/>
              <a:ahLst/>
              <a:rect l="l" t="t" r="r" b="b"/>
              <a:pathLst>
                <a:path w="7526" h="8287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250;p 2"/>
            <p:cNvSpPr/>
            <p:nvPr/>
          </p:nvSpPr>
          <p:spPr>
            <a:xfrm flipH="1">
              <a:off x="1256040" y="5184360"/>
              <a:ext cx="116640" cy="128520"/>
            </a:xfrm>
            <a:custGeom>
              <a:avLst/>
              <a:gdLst/>
              <a:ahLst/>
              <a:rect l="l" t="t" r="r" b="b"/>
              <a:pathLst>
                <a:path w="11253" h="12395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251;p 2"/>
            <p:cNvSpPr/>
            <p:nvPr/>
          </p:nvSpPr>
          <p:spPr>
            <a:xfrm flipH="1">
              <a:off x="1253520" y="518040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58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252;p 2"/>
            <p:cNvSpPr/>
            <p:nvPr/>
          </p:nvSpPr>
          <p:spPr>
            <a:xfrm flipH="1">
              <a:off x="1254240" y="5179320"/>
              <a:ext cx="163080" cy="178920"/>
            </a:xfrm>
            <a:custGeom>
              <a:avLst/>
              <a:gdLst/>
              <a:ahLst/>
              <a:rect l="l" t="t" r="r" b="b"/>
              <a:pathLst>
                <a:path w="15718" h="17234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253;p 2"/>
            <p:cNvSpPr/>
            <p:nvPr/>
          </p:nvSpPr>
          <p:spPr>
            <a:xfrm flipH="1">
              <a:off x="1257120" y="5180400"/>
              <a:ext cx="178920" cy="196200"/>
            </a:xfrm>
            <a:custGeom>
              <a:avLst/>
              <a:gdLst/>
              <a:ahLst/>
              <a:rect l="l" t="t" r="r" b="b"/>
              <a:pathLst>
                <a:path w="17229" h="18908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254;p 2"/>
            <p:cNvSpPr/>
            <p:nvPr/>
          </p:nvSpPr>
          <p:spPr>
            <a:xfrm flipH="1">
              <a:off x="1262520" y="5183640"/>
              <a:ext cx="191520" cy="209880"/>
            </a:xfrm>
            <a:custGeom>
              <a:avLst/>
              <a:gdLst/>
              <a:ahLst/>
              <a:rect l="l" t="t" r="r" b="b"/>
              <a:pathLst>
                <a:path w="18431" h="20218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255;p 2"/>
            <p:cNvSpPr/>
            <p:nvPr/>
          </p:nvSpPr>
          <p:spPr>
            <a:xfrm flipH="1">
              <a:off x="1268640" y="51879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7" h="2123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256;p 2"/>
            <p:cNvSpPr/>
            <p:nvPr/>
          </p:nvSpPr>
          <p:spPr>
            <a:xfrm flipH="1">
              <a:off x="1275840" y="51940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8" h="21992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257;p 2"/>
            <p:cNvSpPr/>
            <p:nvPr/>
          </p:nvSpPr>
          <p:spPr>
            <a:xfrm flipH="1">
              <a:off x="1283760" y="52012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2" h="22504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258;p 2"/>
            <p:cNvSpPr/>
            <p:nvPr/>
          </p:nvSpPr>
          <p:spPr>
            <a:xfrm flipH="1">
              <a:off x="1293120" y="52095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5" h="22801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259;p 2"/>
            <p:cNvSpPr/>
            <p:nvPr/>
          </p:nvSpPr>
          <p:spPr>
            <a:xfrm flipH="1">
              <a:off x="1304640" y="5218920"/>
              <a:ext cx="216720" cy="237600"/>
            </a:xfrm>
            <a:custGeom>
              <a:avLst/>
              <a:gdLst/>
              <a:ahLst/>
              <a:rect l="l" t="t" r="r" b="b"/>
              <a:pathLst>
                <a:path w="20849" h="22897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260;p 2"/>
            <p:cNvSpPr/>
            <p:nvPr/>
          </p:nvSpPr>
          <p:spPr>
            <a:xfrm flipH="1">
              <a:off x="1315080" y="52293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6" h="22801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261;p 2"/>
            <p:cNvSpPr/>
            <p:nvPr/>
          </p:nvSpPr>
          <p:spPr>
            <a:xfrm flipH="1">
              <a:off x="1327680" y="52408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1" h="22504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262;p 2"/>
            <p:cNvSpPr/>
            <p:nvPr/>
          </p:nvSpPr>
          <p:spPr>
            <a:xfrm flipH="1">
              <a:off x="1341720" y="52534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7" h="2198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263;p 2"/>
            <p:cNvSpPr/>
            <p:nvPr/>
          </p:nvSpPr>
          <p:spPr>
            <a:xfrm flipH="1">
              <a:off x="1356120" y="52671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6" h="2123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264;p 2"/>
            <p:cNvSpPr/>
            <p:nvPr/>
          </p:nvSpPr>
          <p:spPr>
            <a:xfrm flipH="1">
              <a:off x="1370880" y="5282280"/>
              <a:ext cx="191160" cy="209880"/>
            </a:xfrm>
            <a:custGeom>
              <a:avLst/>
              <a:gdLst/>
              <a:ahLst/>
              <a:rect l="l" t="t" r="r" b="b"/>
              <a:pathLst>
                <a:path w="18420" h="20218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265;p 2"/>
            <p:cNvSpPr/>
            <p:nvPr/>
          </p:nvSpPr>
          <p:spPr>
            <a:xfrm flipH="1">
              <a:off x="1388160" y="5298840"/>
              <a:ext cx="178920" cy="196200"/>
            </a:xfrm>
            <a:custGeom>
              <a:avLst/>
              <a:gdLst/>
              <a:ahLst/>
              <a:rect l="l" t="t" r="r" b="b"/>
              <a:pathLst>
                <a:path w="17241" h="18908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266;p 2"/>
            <p:cNvSpPr/>
            <p:nvPr/>
          </p:nvSpPr>
          <p:spPr>
            <a:xfrm flipH="1">
              <a:off x="1406880" y="5317560"/>
              <a:ext cx="163080" cy="178920"/>
            </a:xfrm>
            <a:custGeom>
              <a:avLst/>
              <a:gdLst/>
              <a:ahLst/>
              <a:rect l="l" t="t" r="r" b="b"/>
              <a:pathLst>
                <a:path w="15705" h="17239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267;p 2"/>
            <p:cNvSpPr/>
            <p:nvPr/>
          </p:nvSpPr>
          <p:spPr>
            <a:xfrm flipH="1">
              <a:off x="1427760" y="533808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69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268;p 2"/>
            <p:cNvSpPr/>
            <p:nvPr/>
          </p:nvSpPr>
          <p:spPr>
            <a:xfrm flipH="1">
              <a:off x="1452600" y="5362920"/>
              <a:ext cx="116640" cy="128520"/>
            </a:xfrm>
            <a:custGeom>
              <a:avLst/>
              <a:gdLst/>
              <a:ahLst/>
              <a:rect l="l" t="t" r="r" b="b"/>
              <a:pathLst>
                <a:path w="11252" h="12407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269;p 2"/>
            <p:cNvSpPr/>
            <p:nvPr/>
          </p:nvSpPr>
          <p:spPr>
            <a:xfrm flipH="1">
              <a:off x="1483200" y="5394240"/>
              <a:ext cx="77760" cy="85680"/>
            </a:xfrm>
            <a:custGeom>
              <a:avLst/>
              <a:gdLst/>
              <a:ahLst/>
              <a:rect l="l" t="t" r="r" b="b"/>
              <a:pathLst>
                <a:path w="7525" h="8288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2" name="Google Shape;400;p 2"/>
          <p:cNvGrpSpPr/>
          <p:nvPr/>
        </p:nvGrpSpPr>
        <p:grpSpPr>
          <a:xfrm>
            <a:off x="-934560" y="1792440"/>
            <a:ext cx="1391760" cy="2697840"/>
            <a:chOff x="-934560" y="1792440"/>
            <a:chExt cx="1391760" cy="2697840"/>
          </a:xfrm>
        </p:grpSpPr>
        <p:sp>
          <p:nvSpPr>
            <p:cNvPr id="543" name="Google Shape;401;p 2"/>
            <p:cNvSpPr/>
            <p:nvPr/>
          </p:nvSpPr>
          <p:spPr>
            <a:xfrm flipV="1" rot="16200000">
              <a:off x="-541800" y="34905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582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402;p 2"/>
            <p:cNvSpPr/>
            <p:nvPr/>
          </p:nvSpPr>
          <p:spPr>
            <a:xfrm flipV="1" rot="16200000">
              <a:off x="-541800" y="334224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403;p 2"/>
            <p:cNvSpPr/>
            <p:nvPr/>
          </p:nvSpPr>
          <p:spPr>
            <a:xfrm flipV="1" rot="16200000">
              <a:off x="-541800" y="319248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404;p 2"/>
            <p:cNvSpPr/>
            <p:nvPr/>
          </p:nvSpPr>
          <p:spPr>
            <a:xfrm flipV="1" rot="16200000">
              <a:off x="-541800" y="30423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405;p 2"/>
            <p:cNvSpPr/>
            <p:nvPr/>
          </p:nvSpPr>
          <p:spPr>
            <a:xfrm flipV="1" rot="16200000">
              <a:off x="-541800" y="289260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406;p 2"/>
            <p:cNvSpPr/>
            <p:nvPr/>
          </p:nvSpPr>
          <p:spPr>
            <a:xfrm flipV="1" rot="16200000">
              <a:off x="-540720" y="274392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407;p 2"/>
            <p:cNvSpPr/>
            <p:nvPr/>
          </p:nvSpPr>
          <p:spPr>
            <a:xfrm flipV="1" rot="16200000">
              <a:off x="-541800" y="25956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408;p 2"/>
            <p:cNvSpPr/>
            <p:nvPr/>
          </p:nvSpPr>
          <p:spPr>
            <a:xfrm flipV="1" rot="16200000">
              <a:off x="-541800" y="24458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409;p 2"/>
            <p:cNvSpPr/>
            <p:nvPr/>
          </p:nvSpPr>
          <p:spPr>
            <a:xfrm flipV="1" rot="16200000">
              <a:off x="-541800" y="22960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410;p 2"/>
            <p:cNvSpPr/>
            <p:nvPr/>
          </p:nvSpPr>
          <p:spPr>
            <a:xfrm flipV="1" rot="16200000">
              <a:off x="-540720" y="214596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411;p 2"/>
            <p:cNvSpPr/>
            <p:nvPr/>
          </p:nvSpPr>
          <p:spPr>
            <a:xfrm flipV="1" rot="16200000">
              <a:off x="-541800" y="19976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412;p 2"/>
            <p:cNvSpPr/>
            <p:nvPr/>
          </p:nvSpPr>
          <p:spPr>
            <a:xfrm flipV="1" rot="16200000">
              <a:off x="-541800" y="18478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413;p 2"/>
            <p:cNvSpPr/>
            <p:nvPr/>
          </p:nvSpPr>
          <p:spPr>
            <a:xfrm flipV="1" rot="16200000">
              <a:off x="-541800" y="169812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414;p 2"/>
            <p:cNvSpPr/>
            <p:nvPr/>
          </p:nvSpPr>
          <p:spPr>
            <a:xfrm flipV="1" rot="16200000">
              <a:off x="-541800" y="15480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415;p 2"/>
            <p:cNvSpPr/>
            <p:nvPr/>
          </p:nvSpPr>
          <p:spPr>
            <a:xfrm flipV="1" rot="16200000">
              <a:off x="-541800" y="139932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43" y="1"/>
                  </a:moveTo>
                  <a:lnTo>
                    <a:pt x="1" y="23908"/>
                  </a:lnTo>
                  <a:lnTo>
                    <a:pt x="619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8" name="Google Shape;416;p 2"/>
          <p:cNvSpPr/>
          <p:nvPr/>
        </p:nvSpPr>
        <p:spPr>
          <a:xfrm rot="6727200">
            <a:off x="8277840" y="273960"/>
            <a:ext cx="2700000" cy="2274120"/>
          </a:xfrm>
          <a:custGeom>
            <a:avLst/>
            <a:gdLst/>
            <a:ahLst/>
            <a:rect l="l" t="t" r="r" b="b"/>
            <a:pathLst>
              <a:path w="57929" h="48793">
                <a:moveTo>
                  <a:pt x="28350" y="0"/>
                </a:moveTo>
                <a:lnTo>
                  <a:pt x="19310" y="6496"/>
                </a:lnTo>
                <a:lnTo>
                  <a:pt x="11858" y="13572"/>
                </a:lnTo>
                <a:lnTo>
                  <a:pt x="0" y="23686"/>
                </a:lnTo>
                <a:lnTo>
                  <a:pt x="1957" y="30770"/>
                </a:lnTo>
                <a:lnTo>
                  <a:pt x="25805" y="48792"/>
                </a:lnTo>
                <a:lnTo>
                  <a:pt x="54802" y="36317"/>
                </a:lnTo>
                <a:lnTo>
                  <a:pt x="57929" y="12748"/>
                </a:lnTo>
                <a:lnTo>
                  <a:pt x="46895" y="331"/>
                </a:lnTo>
                <a:lnTo>
                  <a:pt x="2835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Google Shape;417;p 2"/>
          <p:cNvSpPr/>
          <p:nvPr/>
        </p:nvSpPr>
        <p:spPr>
          <a:xfrm>
            <a:off x="225000" y="4462200"/>
            <a:ext cx="2685240" cy="2688840"/>
          </a:xfrm>
          <a:custGeom>
            <a:avLst/>
            <a:gdLst/>
            <a:ahLst/>
            <a:rect l="l" t="t" r="r" b="b"/>
            <a:pathLst>
              <a:path w="44872" h="44932">
                <a:moveTo>
                  <a:pt x="21082" y="1"/>
                </a:moveTo>
                <a:lnTo>
                  <a:pt x="2943" y="10027"/>
                </a:lnTo>
                <a:lnTo>
                  <a:pt x="0" y="24217"/>
                </a:lnTo>
                <a:lnTo>
                  <a:pt x="9379" y="37391"/>
                </a:lnTo>
                <a:lnTo>
                  <a:pt x="18604" y="40334"/>
                </a:lnTo>
                <a:lnTo>
                  <a:pt x="27431" y="41871"/>
                </a:lnTo>
                <a:lnTo>
                  <a:pt x="40701" y="44931"/>
                </a:lnTo>
                <a:lnTo>
                  <a:pt x="44622" y="39878"/>
                </a:lnTo>
                <a:lnTo>
                  <a:pt x="44872" y="13823"/>
                </a:lnTo>
                <a:lnTo>
                  <a:pt x="21082" y="1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0" name="Google Shape;418;p 2"/>
          <p:cNvGrpSpPr/>
          <p:nvPr/>
        </p:nvGrpSpPr>
        <p:grpSpPr>
          <a:xfrm>
            <a:off x="3051360" y="4314600"/>
            <a:ext cx="2188440" cy="1398600"/>
            <a:chOff x="3051360" y="4314600"/>
            <a:chExt cx="2188440" cy="1398600"/>
          </a:xfrm>
        </p:grpSpPr>
        <p:sp>
          <p:nvSpPr>
            <p:cNvPr id="561" name="Google Shape;419;p 2"/>
            <p:cNvSpPr/>
            <p:nvPr/>
          </p:nvSpPr>
          <p:spPr>
            <a:xfrm rot="5400000">
              <a:off x="52182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302" y="369"/>
                    <a:pt x="368" y="310"/>
                    <a:pt x="368" y="185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420;p 2"/>
            <p:cNvSpPr/>
            <p:nvPr/>
          </p:nvSpPr>
          <p:spPr>
            <a:xfrm rot="5400000">
              <a:off x="52182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5"/>
                  </a:cubicBezTo>
                  <a:cubicBezTo>
                    <a:pt x="1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421;p 2"/>
            <p:cNvSpPr/>
            <p:nvPr/>
          </p:nvSpPr>
          <p:spPr>
            <a:xfrm rot="5400000">
              <a:off x="52182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422;p 2"/>
            <p:cNvSpPr/>
            <p:nvPr/>
          </p:nvSpPr>
          <p:spPr>
            <a:xfrm rot="5400000">
              <a:off x="52192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5"/>
                  </a:cubicBezTo>
                  <a:cubicBezTo>
                    <a:pt x="1" y="310"/>
                    <a:pt x="59" y="369"/>
                    <a:pt x="184" y="369"/>
                  </a:cubicBezTo>
                  <a:cubicBezTo>
                    <a:pt x="273" y="369"/>
                    <a:pt x="332" y="310"/>
                    <a:pt x="332" y="185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423;p 2"/>
            <p:cNvSpPr/>
            <p:nvPr/>
          </p:nvSpPr>
          <p:spPr>
            <a:xfrm rot="5400000">
              <a:off x="52182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424;p 2"/>
            <p:cNvSpPr/>
            <p:nvPr/>
          </p:nvSpPr>
          <p:spPr>
            <a:xfrm rot="5400000">
              <a:off x="52182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310" y="369"/>
                    <a:pt x="368" y="310"/>
                    <a:pt x="368" y="185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425;p 2"/>
            <p:cNvSpPr/>
            <p:nvPr/>
          </p:nvSpPr>
          <p:spPr>
            <a:xfrm rot="5400000">
              <a:off x="52182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426;p 2"/>
            <p:cNvSpPr/>
            <p:nvPr/>
          </p:nvSpPr>
          <p:spPr>
            <a:xfrm rot="5400000">
              <a:off x="52182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280" y="369"/>
                    <a:pt x="368" y="310"/>
                    <a:pt x="368" y="185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427;p 2"/>
            <p:cNvSpPr/>
            <p:nvPr/>
          </p:nvSpPr>
          <p:spPr>
            <a:xfrm rot="5400000">
              <a:off x="50364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302" y="369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428;p 2"/>
            <p:cNvSpPr/>
            <p:nvPr/>
          </p:nvSpPr>
          <p:spPr>
            <a:xfrm rot="5400000">
              <a:off x="50364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429;p 2"/>
            <p:cNvSpPr/>
            <p:nvPr/>
          </p:nvSpPr>
          <p:spPr>
            <a:xfrm rot="5400000">
              <a:off x="50364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430;p 2"/>
            <p:cNvSpPr/>
            <p:nvPr/>
          </p:nvSpPr>
          <p:spPr>
            <a:xfrm rot="5400000">
              <a:off x="50374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9"/>
                    <a:pt x="184" y="369"/>
                  </a:cubicBezTo>
                  <a:cubicBezTo>
                    <a:pt x="273" y="369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431;p 2"/>
            <p:cNvSpPr/>
            <p:nvPr/>
          </p:nvSpPr>
          <p:spPr>
            <a:xfrm rot="5400000">
              <a:off x="50364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432;p 2"/>
            <p:cNvSpPr/>
            <p:nvPr/>
          </p:nvSpPr>
          <p:spPr>
            <a:xfrm rot="5400000">
              <a:off x="50364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310" y="369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433;p 2"/>
            <p:cNvSpPr/>
            <p:nvPr/>
          </p:nvSpPr>
          <p:spPr>
            <a:xfrm rot="5400000">
              <a:off x="50364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434;p 2"/>
            <p:cNvSpPr/>
            <p:nvPr/>
          </p:nvSpPr>
          <p:spPr>
            <a:xfrm rot="5400000">
              <a:off x="50364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280" y="369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435;p 2"/>
            <p:cNvSpPr/>
            <p:nvPr/>
          </p:nvSpPr>
          <p:spPr>
            <a:xfrm rot="5400000">
              <a:off x="48560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84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436;p 2"/>
            <p:cNvSpPr/>
            <p:nvPr/>
          </p:nvSpPr>
          <p:spPr>
            <a:xfrm rot="5400000">
              <a:off x="48560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1" y="67"/>
                    <a:pt x="1" y="184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437;p 2"/>
            <p:cNvSpPr/>
            <p:nvPr/>
          </p:nvSpPr>
          <p:spPr>
            <a:xfrm rot="5400000">
              <a:off x="48560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438;p 2"/>
            <p:cNvSpPr/>
            <p:nvPr/>
          </p:nvSpPr>
          <p:spPr>
            <a:xfrm rot="5400000">
              <a:off x="48571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1"/>
                  </a:moveTo>
                  <a:cubicBezTo>
                    <a:pt x="59" y="1"/>
                    <a:pt x="1" y="67"/>
                    <a:pt x="1" y="184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84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439;p 2"/>
            <p:cNvSpPr/>
            <p:nvPr/>
          </p:nvSpPr>
          <p:spPr>
            <a:xfrm rot="5400000">
              <a:off x="48560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440;p 2"/>
            <p:cNvSpPr/>
            <p:nvPr/>
          </p:nvSpPr>
          <p:spPr>
            <a:xfrm rot="5400000">
              <a:off x="48560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84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441;p 2"/>
            <p:cNvSpPr/>
            <p:nvPr/>
          </p:nvSpPr>
          <p:spPr>
            <a:xfrm rot="5400000">
              <a:off x="48560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442;p 2"/>
            <p:cNvSpPr/>
            <p:nvPr/>
          </p:nvSpPr>
          <p:spPr>
            <a:xfrm rot="5400000">
              <a:off x="48560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84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443;p 2"/>
            <p:cNvSpPr/>
            <p:nvPr/>
          </p:nvSpPr>
          <p:spPr>
            <a:xfrm rot="5400000">
              <a:off x="467568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444;p 2"/>
            <p:cNvSpPr/>
            <p:nvPr/>
          </p:nvSpPr>
          <p:spPr>
            <a:xfrm rot="5400000">
              <a:off x="467568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445;p 2"/>
            <p:cNvSpPr/>
            <p:nvPr/>
          </p:nvSpPr>
          <p:spPr>
            <a:xfrm rot="5400000">
              <a:off x="467568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446;p 2"/>
            <p:cNvSpPr/>
            <p:nvPr/>
          </p:nvSpPr>
          <p:spPr>
            <a:xfrm rot="5400000">
              <a:off x="467676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447;p 2"/>
            <p:cNvSpPr/>
            <p:nvPr/>
          </p:nvSpPr>
          <p:spPr>
            <a:xfrm rot="5400000">
              <a:off x="467568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448;p 2"/>
            <p:cNvSpPr/>
            <p:nvPr/>
          </p:nvSpPr>
          <p:spPr>
            <a:xfrm rot="5400000">
              <a:off x="467568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449;p 2"/>
            <p:cNvSpPr/>
            <p:nvPr/>
          </p:nvSpPr>
          <p:spPr>
            <a:xfrm rot="5400000">
              <a:off x="467568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450;p 2"/>
            <p:cNvSpPr/>
            <p:nvPr/>
          </p:nvSpPr>
          <p:spPr>
            <a:xfrm rot="5400000">
              <a:off x="467568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451;p 2"/>
            <p:cNvSpPr/>
            <p:nvPr/>
          </p:nvSpPr>
          <p:spPr>
            <a:xfrm rot="5400000">
              <a:off x="44946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302" y="369"/>
                    <a:pt x="368" y="280"/>
                    <a:pt x="368" y="185"/>
                  </a:cubicBezTo>
                  <a:cubicBezTo>
                    <a:pt x="368" y="60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452;p 2"/>
            <p:cNvSpPr/>
            <p:nvPr/>
          </p:nvSpPr>
          <p:spPr>
            <a:xfrm rot="5400000">
              <a:off x="44946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60"/>
                    <a:pt x="1" y="185"/>
                  </a:cubicBezTo>
                  <a:cubicBezTo>
                    <a:pt x="1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453;p 2"/>
            <p:cNvSpPr/>
            <p:nvPr/>
          </p:nvSpPr>
          <p:spPr>
            <a:xfrm rot="5400000">
              <a:off x="44946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Google Shape;454;p 2"/>
            <p:cNvSpPr/>
            <p:nvPr/>
          </p:nvSpPr>
          <p:spPr>
            <a:xfrm rot="5400000">
              <a:off x="44956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60"/>
                    <a:pt x="1" y="185"/>
                  </a:cubicBezTo>
                  <a:cubicBezTo>
                    <a:pt x="1" y="280"/>
                    <a:pt x="59" y="369"/>
                    <a:pt x="184" y="369"/>
                  </a:cubicBezTo>
                  <a:cubicBezTo>
                    <a:pt x="273" y="369"/>
                    <a:pt x="332" y="280"/>
                    <a:pt x="332" y="185"/>
                  </a:cubicBezTo>
                  <a:cubicBezTo>
                    <a:pt x="332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455;p 2"/>
            <p:cNvSpPr/>
            <p:nvPr/>
          </p:nvSpPr>
          <p:spPr>
            <a:xfrm rot="5400000">
              <a:off x="44946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456;p 2"/>
            <p:cNvSpPr/>
            <p:nvPr/>
          </p:nvSpPr>
          <p:spPr>
            <a:xfrm rot="5400000">
              <a:off x="44946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310" y="369"/>
                    <a:pt x="368" y="280"/>
                    <a:pt x="368" y="185"/>
                  </a:cubicBezTo>
                  <a:cubicBezTo>
                    <a:pt x="368" y="60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457;p 2"/>
            <p:cNvSpPr/>
            <p:nvPr/>
          </p:nvSpPr>
          <p:spPr>
            <a:xfrm rot="5400000">
              <a:off x="44946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458;p 2"/>
            <p:cNvSpPr/>
            <p:nvPr/>
          </p:nvSpPr>
          <p:spPr>
            <a:xfrm rot="5400000">
              <a:off x="44946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280" y="369"/>
                    <a:pt x="368" y="280"/>
                    <a:pt x="368" y="185"/>
                  </a:cubicBezTo>
                  <a:cubicBezTo>
                    <a:pt x="368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459;p 2"/>
            <p:cNvSpPr/>
            <p:nvPr/>
          </p:nvSpPr>
          <p:spPr>
            <a:xfrm rot="5400000">
              <a:off x="43149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460;p 2"/>
            <p:cNvSpPr/>
            <p:nvPr/>
          </p:nvSpPr>
          <p:spPr>
            <a:xfrm rot="5400000">
              <a:off x="43149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461;p 2"/>
            <p:cNvSpPr/>
            <p:nvPr/>
          </p:nvSpPr>
          <p:spPr>
            <a:xfrm rot="5400000">
              <a:off x="43149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462;p 2"/>
            <p:cNvSpPr/>
            <p:nvPr/>
          </p:nvSpPr>
          <p:spPr>
            <a:xfrm rot="5400000">
              <a:off x="43160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463;p 2"/>
            <p:cNvSpPr/>
            <p:nvPr/>
          </p:nvSpPr>
          <p:spPr>
            <a:xfrm rot="5400000">
              <a:off x="43149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464;p 2"/>
            <p:cNvSpPr/>
            <p:nvPr/>
          </p:nvSpPr>
          <p:spPr>
            <a:xfrm rot="5400000">
              <a:off x="43149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465;p 2"/>
            <p:cNvSpPr/>
            <p:nvPr/>
          </p:nvSpPr>
          <p:spPr>
            <a:xfrm rot="5400000">
              <a:off x="43149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466;p 2"/>
            <p:cNvSpPr/>
            <p:nvPr/>
          </p:nvSpPr>
          <p:spPr>
            <a:xfrm rot="5400000">
              <a:off x="43149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467;p 2"/>
            <p:cNvSpPr/>
            <p:nvPr/>
          </p:nvSpPr>
          <p:spPr>
            <a:xfrm rot="5400000">
              <a:off x="41335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468;p 2"/>
            <p:cNvSpPr/>
            <p:nvPr/>
          </p:nvSpPr>
          <p:spPr>
            <a:xfrm rot="5400000">
              <a:off x="41335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469;p 2"/>
            <p:cNvSpPr/>
            <p:nvPr/>
          </p:nvSpPr>
          <p:spPr>
            <a:xfrm rot="5400000">
              <a:off x="41335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470;p 2"/>
            <p:cNvSpPr/>
            <p:nvPr/>
          </p:nvSpPr>
          <p:spPr>
            <a:xfrm rot="5400000">
              <a:off x="41346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471;p 2"/>
            <p:cNvSpPr/>
            <p:nvPr/>
          </p:nvSpPr>
          <p:spPr>
            <a:xfrm rot="5400000">
              <a:off x="41335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472;p 2"/>
            <p:cNvSpPr/>
            <p:nvPr/>
          </p:nvSpPr>
          <p:spPr>
            <a:xfrm rot="5400000">
              <a:off x="41335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473;p 2"/>
            <p:cNvSpPr/>
            <p:nvPr/>
          </p:nvSpPr>
          <p:spPr>
            <a:xfrm rot="5400000">
              <a:off x="41335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474;p 2"/>
            <p:cNvSpPr/>
            <p:nvPr/>
          </p:nvSpPr>
          <p:spPr>
            <a:xfrm rot="5400000">
              <a:off x="41335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475;p 2"/>
            <p:cNvSpPr/>
            <p:nvPr/>
          </p:nvSpPr>
          <p:spPr>
            <a:xfrm rot="5400000">
              <a:off x="395316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55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476;p 2"/>
            <p:cNvSpPr/>
            <p:nvPr/>
          </p:nvSpPr>
          <p:spPr>
            <a:xfrm rot="5400000">
              <a:off x="395316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1" y="67"/>
                    <a:pt x="1" y="155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477;p 2"/>
            <p:cNvSpPr/>
            <p:nvPr/>
          </p:nvSpPr>
          <p:spPr>
            <a:xfrm rot="5400000">
              <a:off x="395316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478;p 2"/>
            <p:cNvSpPr/>
            <p:nvPr/>
          </p:nvSpPr>
          <p:spPr>
            <a:xfrm rot="5400000">
              <a:off x="395424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40">
                  <a:moveTo>
                    <a:pt x="184" y="1"/>
                  </a:moveTo>
                  <a:cubicBezTo>
                    <a:pt x="59" y="1"/>
                    <a:pt x="1" y="67"/>
                    <a:pt x="1" y="155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55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479;p 2"/>
            <p:cNvSpPr/>
            <p:nvPr/>
          </p:nvSpPr>
          <p:spPr>
            <a:xfrm rot="5400000">
              <a:off x="395316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480;p 2"/>
            <p:cNvSpPr/>
            <p:nvPr/>
          </p:nvSpPr>
          <p:spPr>
            <a:xfrm rot="5400000">
              <a:off x="395316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55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481;p 2"/>
            <p:cNvSpPr/>
            <p:nvPr/>
          </p:nvSpPr>
          <p:spPr>
            <a:xfrm rot="5400000">
              <a:off x="395316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482;p 2"/>
            <p:cNvSpPr/>
            <p:nvPr/>
          </p:nvSpPr>
          <p:spPr>
            <a:xfrm rot="5400000">
              <a:off x="395316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55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483;p 2"/>
            <p:cNvSpPr/>
            <p:nvPr/>
          </p:nvSpPr>
          <p:spPr>
            <a:xfrm rot="5400000">
              <a:off x="37728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4"/>
                  </a:cubicBezTo>
                  <a:cubicBezTo>
                    <a:pt x="368" y="89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484;p 2"/>
            <p:cNvSpPr/>
            <p:nvPr/>
          </p:nvSpPr>
          <p:spPr>
            <a:xfrm rot="5400000">
              <a:off x="37728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89"/>
                    <a:pt x="1" y="184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485;p 2"/>
            <p:cNvSpPr/>
            <p:nvPr/>
          </p:nvSpPr>
          <p:spPr>
            <a:xfrm rot="5400000">
              <a:off x="37728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486;p 2"/>
            <p:cNvSpPr/>
            <p:nvPr/>
          </p:nvSpPr>
          <p:spPr>
            <a:xfrm rot="5400000">
              <a:off x="37738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89"/>
                    <a:pt x="1" y="184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4"/>
                  </a:cubicBezTo>
                  <a:cubicBezTo>
                    <a:pt x="332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487;p 2"/>
            <p:cNvSpPr/>
            <p:nvPr/>
          </p:nvSpPr>
          <p:spPr>
            <a:xfrm rot="5400000">
              <a:off x="37728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488;p 2"/>
            <p:cNvSpPr/>
            <p:nvPr/>
          </p:nvSpPr>
          <p:spPr>
            <a:xfrm rot="5400000">
              <a:off x="37728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4"/>
                  </a:cubicBezTo>
                  <a:cubicBezTo>
                    <a:pt x="368" y="89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489;p 2"/>
            <p:cNvSpPr/>
            <p:nvPr/>
          </p:nvSpPr>
          <p:spPr>
            <a:xfrm rot="5400000">
              <a:off x="37728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490;p 2"/>
            <p:cNvSpPr/>
            <p:nvPr/>
          </p:nvSpPr>
          <p:spPr>
            <a:xfrm rot="5400000">
              <a:off x="37728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4"/>
                  </a:cubicBezTo>
                  <a:cubicBezTo>
                    <a:pt x="368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491;p 2"/>
            <p:cNvSpPr/>
            <p:nvPr/>
          </p:nvSpPr>
          <p:spPr>
            <a:xfrm rot="5400000">
              <a:off x="35924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302" y="338"/>
                    <a:pt x="368" y="280"/>
                    <a:pt x="368" y="184"/>
                  </a:cubicBezTo>
                  <a:cubicBezTo>
                    <a:pt x="368" y="6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492;p 2"/>
            <p:cNvSpPr/>
            <p:nvPr/>
          </p:nvSpPr>
          <p:spPr>
            <a:xfrm rot="5400000">
              <a:off x="35924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1" y="66"/>
                    <a:pt x="1" y="184"/>
                  </a:cubicBezTo>
                  <a:cubicBezTo>
                    <a:pt x="1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493;p 2"/>
            <p:cNvSpPr/>
            <p:nvPr/>
          </p:nvSpPr>
          <p:spPr>
            <a:xfrm rot="5400000">
              <a:off x="35924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494;p 2"/>
            <p:cNvSpPr/>
            <p:nvPr/>
          </p:nvSpPr>
          <p:spPr>
            <a:xfrm rot="5400000">
              <a:off x="35935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0"/>
                  </a:moveTo>
                  <a:cubicBezTo>
                    <a:pt x="59" y="0"/>
                    <a:pt x="1" y="66"/>
                    <a:pt x="1" y="184"/>
                  </a:cubicBezTo>
                  <a:cubicBezTo>
                    <a:pt x="1" y="280"/>
                    <a:pt x="59" y="338"/>
                    <a:pt x="184" y="338"/>
                  </a:cubicBezTo>
                  <a:cubicBezTo>
                    <a:pt x="273" y="338"/>
                    <a:pt x="332" y="280"/>
                    <a:pt x="332" y="184"/>
                  </a:cubicBezTo>
                  <a:cubicBezTo>
                    <a:pt x="332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495;p 2"/>
            <p:cNvSpPr/>
            <p:nvPr/>
          </p:nvSpPr>
          <p:spPr>
            <a:xfrm rot="5400000">
              <a:off x="35924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496;p 2"/>
            <p:cNvSpPr/>
            <p:nvPr/>
          </p:nvSpPr>
          <p:spPr>
            <a:xfrm rot="5400000">
              <a:off x="35924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310" y="338"/>
                    <a:pt x="368" y="280"/>
                    <a:pt x="368" y="184"/>
                  </a:cubicBezTo>
                  <a:cubicBezTo>
                    <a:pt x="368" y="6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497;p 2"/>
            <p:cNvSpPr/>
            <p:nvPr/>
          </p:nvSpPr>
          <p:spPr>
            <a:xfrm rot="5400000">
              <a:off x="35924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498;p 2"/>
            <p:cNvSpPr/>
            <p:nvPr/>
          </p:nvSpPr>
          <p:spPr>
            <a:xfrm rot="5400000">
              <a:off x="35924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280" y="338"/>
                    <a:pt x="368" y="280"/>
                    <a:pt x="368" y="184"/>
                  </a:cubicBezTo>
                  <a:cubicBezTo>
                    <a:pt x="368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499;p 2"/>
            <p:cNvSpPr/>
            <p:nvPr/>
          </p:nvSpPr>
          <p:spPr>
            <a:xfrm rot="5400000">
              <a:off x="34117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500;p 2"/>
            <p:cNvSpPr/>
            <p:nvPr/>
          </p:nvSpPr>
          <p:spPr>
            <a:xfrm rot="5400000">
              <a:off x="34117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501;p 2"/>
            <p:cNvSpPr/>
            <p:nvPr/>
          </p:nvSpPr>
          <p:spPr>
            <a:xfrm rot="5400000">
              <a:off x="34117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502;p 2"/>
            <p:cNvSpPr/>
            <p:nvPr/>
          </p:nvSpPr>
          <p:spPr>
            <a:xfrm rot="5400000">
              <a:off x="34128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503;p 2"/>
            <p:cNvSpPr/>
            <p:nvPr/>
          </p:nvSpPr>
          <p:spPr>
            <a:xfrm rot="5400000">
              <a:off x="34117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504;p 2"/>
            <p:cNvSpPr/>
            <p:nvPr/>
          </p:nvSpPr>
          <p:spPr>
            <a:xfrm rot="5400000">
              <a:off x="34117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505;p 2"/>
            <p:cNvSpPr/>
            <p:nvPr/>
          </p:nvSpPr>
          <p:spPr>
            <a:xfrm rot="5400000">
              <a:off x="34117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506;p 2"/>
            <p:cNvSpPr/>
            <p:nvPr/>
          </p:nvSpPr>
          <p:spPr>
            <a:xfrm rot="5400000">
              <a:off x="34117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507;p 2"/>
            <p:cNvSpPr/>
            <p:nvPr/>
          </p:nvSpPr>
          <p:spPr>
            <a:xfrm rot="5400000">
              <a:off x="323064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302" y="368"/>
                    <a:pt x="368" y="280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508;p 2"/>
            <p:cNvSpPr/>
            <p:nvPr/>
          </p:nvSpPr>
          <p:spPr>
            <a:xfrm rot="5400000">
              <a:off x="323064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509;p 2"/>
            <p:cNvSpPr/>
            <p:nvPr/>
          </p:nvSpPr>
          <p:spPr>
            <a:xfrm rot="5400000">
              <a:off x="323064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510;p 2"/>
            <p:cNvSpPr/>
            <p:nvPr/>
          </p:nvSpPr>
          <p:spPr>
            <a:xfrm rot="5400000">
              <a:off x="323172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280"/>
                    <a:pt x="59" y="368"/>
                    <a:pt x="184" y="368"/>
                  </a:cubicBezTo>
                  <a:cubicBezTo>
                    <a:pt x="273" y="368"/>
                    <a:pt x="332" y="280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511;p 2"/>
            <p:cNvSpPr/>
            <p:nvPr/>
          </p:nvSpPr>
          <p:spPr>
            <a:xfrm rot="5400000">
              <a:off x="323064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512;p 2"/>
            <p:cNvSpPr/>
            <p:nvPr/>
          </p:nvSpPr>
          <p:spPr>
            <a:xfrm rot="5400000">
              <a:off x="323064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310" y="368"/>
                    <a:pt x="368" y="280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Google Shape;513;p 2"/>
            <p:cNvSpPr/>
            <p:nvPr/>
          </p:nvSpPr>
          <p:spPr>
            <a:xfrm rot="5400000">
              <a:off x="323064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514;p 2"/>
            <p:cNvSpPr/>
            <p:nvPr/>
          </p:nvSpPr>
          <p:spPr>
            <a:xfrm rot="5400000">
              <a:off x="323064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280" y="368"/>
                    <a:pt x="368" y="280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515;p 2"/>
            <p:cNvSpPr/>
            <p:nvPr/>
          </p:nvSpPr>
          <p:spPr>
            <a:xfrm rot="5400000">
              <a:off x="30513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516;p 2"/>
            <p:cNvSpPr/>
            <p:nvPr/>
          </p:nvSpPr>
          <p:spPr>
            <a:xfrm rot="5400000">
              <a:off x="30513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517;p 2"/>
            <p:cNvSpPr/>
            <p:nvPr/>
          </p:nvSpPr>
          <p:spPr>
            <a:xfrm rot="5400000">
              <a:off x="30513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518;p 2"/>
            <p:cNvSpPr/>
            <p:nvPr/>
          </p:nvSpPr>
          <p:spPr>
            <a:xfrm rot="5400000">
              <a:off x="30524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519;p 2"/>
            <p:cNvSpPr/>
            <p:nvPr/>
          </p:nvSpPr>
          <p:spPr>
            <a:xfrm rot="5400000">
              <a:off x="30513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520;p 2"/>
            <p:cNvSpPr/>
            <p:nvPr/>
          </p:nvSpPr>
          <p:spPr>
            <a:xfrm rot="5400000">
              <a:off x="30513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521;p 2"/>
            <p:cNvSpPr/>
            <p:nvPr/>
          </p:nvSpPr>
          <p:spPr>
            <a:xfrm rot="5400000">
              <a:off x="30513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522;p 2"/>
            <p:cNvSpPr/>
            <p:nvPr/>
          </p:nvSpPr>
          <p:spPr>
            <a:xfrm rot="5400000">
              <a:off x="30513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65" name="" descr=""/>
          <p:cNvPicPr/>
          <p:nvPr/>
        </p:nvPicPr>
        <p:blipFill>
          <a:blip r:embed="rId1"/>
          <a:stretch/>
        </p:blipFill>
        <p:spPr>
          <a:xfrm>
            <a:off x="6797520" y="3657600"/>
            <a:ext cx="1889280" cy="10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000" spc="-1" strike="noStrike">
                <a:solidFill>
                  <a:srgbClr val="252d48"/>
                </a:solidFill>
                <a:latin typeface="Ubuntu Condensed"/>
                <a:ea typeface="Arvo"/>
              </a:rPr>
              <a:t>JENIS PASAR PERDAGANGAN MANUSIA</a:t>
            </a:r>
            <a:endParaRPr b="0" lang="en-US" sz="4000" spc="-1" strike="noStrike">
              <a:solidFill>
                <a:srgbClr val="000000"/>
              </a:solidFill>
              <a:latin typeface="Ubuntu Condensed"/>
            </a:endParaRPr>
          </a:p>
        </p:txBody>
      </p:sp>
      <p:sp>
        <p:nvSpPr>
          <p:cNvPr id="667" name="Google Shape;247;p 3"/>
          <p:cNvSpPr/>
          <p:nvPr/>
        </p:nvSpPr>
        <p:spPr>
          <a:xfrm>
            <a:off x="914400" y="1600200"/>
            <a:ext cx="7892280" cy="46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PER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DAG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ANG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AN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SEK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SUA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L.</a:t>
            </a:r>
            <a:endParaRPr b="0" lang="en-US" sz="28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endParaRPr b="0" lang="en-US" sz="2800" spc="-1" strike="noStrike">
              <a:latin typeface="Arial"/>
            </a:endParaRPr>
          </a:p>
          <a:p>
            <a:pPr marL="457200" indent="-307800">
              <a:lnSpc>
                <a:spcPct val="115000"/>
              </a:lnSpc>
              <a:buClr>
                <a:srgbClr val="252d48"/>
              </a:buClr>
              <a:buFont typeface="Roboto"/>
              <a:buChar char="●"/>
            </a:pP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PER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DAG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ANG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AN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TEN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AGA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KERJ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A.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668" name="Google Shape;248;p 3"/>
          <p:cNvGrpSpPr/>
          <p:nvPr/>
        </p:nvGrpSpPr>
        <p:grpSpPr>
          <a:xfrm>
            <a:off x="1253880" y="5179320"/>
            <a:ext cx="317160" cy="317160"/>
            <a:chOff x="1253880" y="5179320"/>
            <a:chExt cx="317160" cy="317160"/>
          </a:xfrm>
        </p:grpSpPr>
        <p:sp>
          <p:nvSpPr>
            <p:cNvPr id="669" name="Google Shape;249;p 3"/>
            <p:cNvSpPr/>
            <p:nvPr/>
          </p:nvSpPr>
          <p:spPr>
            <a:xfrm flipH="1">
              <a:off x="1263600" y="5195880"/>
              <a:ext cx="78120" cy="85680"/>
            </a:xfrm>
            <a:custGeom>
              <a:avLst/>
              <a:gdLst/>
              <a:ahLst/>
              <a:rect l="l" t="t" r="r" b="b"/>
              <a:pathLst>
                <a:path w="7526" h="8287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250;p 3"/>
            <p:cNvSpPr/>
            <p:nvPr/>
          </p:nvSpPr>
          <p:spPr>
            <a:xfrm flipH="1">
              <a:off x="1256040" y="5184360"/>
              <a:ext cx="116640" cy="128520"/>
            </a:xfrm>
            <a:custGeom>
              <a:avLst/>
              <a:gdLst/>
              <a:ahLst/>
              <a:rect l="l" t="t" r="r" b="b"/>
              <a:pathLst>
                <a:path w="11253" h="12395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251;p 3"/>
            <p:cNvSpPr/>
            <p:nvPr/>
          </p:nvSpPr>
          <p:spPr>
            <a:xfrm flipH="1">
              <a:off x="1253520" y="518040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58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252;p 3"/>
            <p:cNvSpPr/>
            <p:nvPr/>
          </p:nvSpPr>
          <p:spPr>
            <a:xfrm flipH="1">
              <a:off x="1254240" y="5179320"/>
              <a:ext cx="163080" cy="178920"/>
            </a:xfrm>
            <a:custGeom>
              <a:avLst/>
              <a:gdLst/>
              <a:ahLst/>
              <a:rect l="l" t="t" r="r" b="b"/>
              <a:pathLst>
                <a:path w="15718" h="17234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253;p 3"/>
            <p:cNvSpPr/>
            <p:nvPr/>
          </p:nvSpPr>
          <p:spPr>
            <a:xfrm flipH="1">
              <a:off x="1257120" y="5180400"/>
              <a:ext cx="178920" cy="196200"/>
            </a:xfrm>
            <a:custGeom>
              <a:avLst/>
              <a:gdLst/>
              <a:ahLst/>
              <a:rect l="l" t="t" r="r" b="b"/>
              <a:pathLst>
                <a:path w="17229" h="18908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254;p 3"/>
            <p:cNvSpPr/>
            <p:nvPr/>
          </p:nvSpPr>
          <p:spPr>
            <a:xfrm flipH="1">
              <a:off x="1262520" y="5183640"/>
              <a:ext cx="191520" cy="209880"/>
            </a:xfrm>
            <a:custGeom>
              <a:avLst/>
              <a:gdLst/>
              <a:ahLst/>
              <a:rect l="l" t="t" r="r" b="b"/>
              <a:pathLst>
                <a:path w="18431" h="20218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255;p 3"/>
            <p:cNvSpPr/>
            <p:nvPr/>
          </p:nvSpPr>
          <p:spPr>
            <a:xfrm flipH="1">
              <a:off x="1268640" y="51879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7" h="2123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256;p 3"/>
            <p:cNvSpPr/>
            <p:nvPr/>
          </p:nvSpPr>
          <p:spPr>
            <a:xfrm flipH="1">
              <a:off x="1275840" y="51940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8" h="21992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257;p 3"/>
            <p:cNvSpPr/>
            <p:nvPr/>
          </p:nvSpPr>
          <p:spPr>
            <a:xfrm flipH="1">
              <a:off x="1283760" y="52012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2" h="22504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258;p 3"/>
            <p:cNvSpPr/>
            <p:nvPr/>
          </p:nvSpPr>
          <p:spPr>
            <a:xfrm flipH="1">
              <a:off x="1293120" y="52095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5" h="22801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259;p 3"/>
            <p:cNvSpPr/>
            <p:nvPr/>
          </p:nvSpPr>
          <p:spPr>
            <a:xfrm flipH="1">
              <a:off x="1304640" y="5218920"/>
              <a:ext cx="216720" cy="237600"/>
            </a:xfrm>
            <a:custGeom>
              <a:avLst/>
              <a:gdLst/>
              <a:ahLst/>
              <a:rect l="l" t="t" r="r" b="b"/>
              <a:pathLst>
                <a:path w="20849" h="22897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260;p 3"/>
            <p:cNvSpPr/>
            <p:nvPr/>
          </p:nvSpPr>
          <p:spPr>
            <a:xfrm flipH="1">
              <a:off x="1315080" y="52293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6" h="22801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261;p 3"/>
            <p:cNvSpPr/>
            <p:nvPr/>
          </p:nvSpPr>
          <p:spPr>
            <a:xfrm flipH="1">
              <a:off x="1327680" y="52408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1" h="22504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262;p 3"/>
            <p:cNvSpPr/>
            <p:nvPr/>
          </p:nvSpPr>
          <p:spPr>
            <a:xfrm flipH="1">
              <a:off x="1341720" y="52534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7" h="2198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263;p 3"/>
            <p:cNvSpPr/>
            <p:nvPr/>
          </p:nvSpPr>
          <p:spPr>
            <a:xfrm flipH="1">
              <a:off x="1356120" y="52671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6" h="2123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264;p 3"/>
            <p:cNvSpPr/>
            <p:nvPr/>
          </p:nvSpPr>
          <p:spPr>
            <a:xfrm flipH="1">
              <a:off x="1370880" y="5282280"/>
              <a:ext cx="191160" cy="209880"/>
            </a:xfrm>
            <a:custGeom>
              <a:avLst/>
              <a:gdLst/>
              <a:ahLst/>
              <a:rect l="l" t="t" r="r" b="b"/>
              <a:pathLst>
                <a:path w="18420" h="20218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265;p 3"/>
            <p:cNvSpPr/>
            <p:nvPr/>
          </p:nvSpPr>
          <p:spPr>
            <a:xfrm flipH="1">
              <a:off x="1388160" y="5298840"/>
              <a:ext cx="178920" cy="196200"/>
            </a:xfrm>
            <a:custGeom>
              <a:avLst/>
              <a:gdLst/>
              <a:ahLst/>
              <a:rect l="l" t="t" r="r" b="b"/>
              <a:pathLst>
                <a:path w="17241" h="18908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266;p 3"/>
            <p:cNvSpPr/>
            <p:nvPr/>
          </p:nvSpPr>
          <p:spPr>
            <a:xfrm flipH="1">
              <a:off x="1406880" y="5317560"/>
              <a:ext cx="163080" cy="178920"/>
            </a:xfrm>
            <a:custGeom>
              <a:avLst/>
              <a:gdLst/>
              <a:ahLst/>
              <a:rect l="l" t="t" r="r" b="b"/>
              <a:pathLst>
                <a:path w="15705" h="17239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267;p 3"/>
            <p:cNvSpPr/>
            <p:nvPr/>
          </p:nvSpPr>
          <p:spPr>
            <a:xfrm flipH="1">
              <a:off x="1427760" y="533808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69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268;p 3"/>
            <p:cNvSpPr/>
            <p:nvPr/>
          </p:nvSpPr>
          <p:spPr>
            <a:xfrm flipH="1">
              <a:off x="1452600" y="5362920"/>
              <a:ext cx="116640" cy="128520"/>
            </a:xfrm>
            <a:custGeom>
              <a:avLst/>
              <a:gdLst/>
              <a:ahLst/>
              <a:rect l="l" t="t" r="r" b="b"/>
              <a:pathLst>
                <a:path w="11252" h="12407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269;p 3"/>
            <p:cNvSpPr/>
            <p:nvPr/>
          </p:nvSpPr>
          <p:spPr>
            <a:xfrm flipH="1">
              <a:off x="1483200" y="5394240"/>
              <a:ext cx="77760" cy="85680"/>
            </a:xfrm>
            <a:custGeom>
              <a:avLst/>
              <a:gdLst/>
              <a:ahLst/>
              <a:rect l="l" t="t" r="r" b="b"/>
              <a:pathLst>
                <a:path w="7525" h="8288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0" name="Google Shape;400;p 3"/>
          <p:cNvGrpSpPr/>
          <p:nvPr/>
        </p:nvGrpSpPr>
        <p:grpSpPr>
          <a:xfrm>
            <a:off x="-934560" y="1792440"/>
            <a:ext cx="1391760" cy="2697840"/>
            <a:chOff x="-934560" y="1792440"/>
            <a:chExt cx="1391760" cy="2697840"/>
          </a:xfrm>
        </p:grpSpPr>
        <p:sp>
          <p:nvSpPr>
            <p:cNvPr id="691" name="Google Shape;401;p 3"/>
            <p:cNvSpPr/>
            <p:nvPr/>
          </p:nvSpPr>
          <p:spPr>
            <a:xfrm flipV="1" rot="16200000">
              <a:off x="-541800" y="34905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582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402;p 3"/>
            <p:cNvSpPr/>
            <p:nvPr/>
          </p:nvSpPr>
          <p:spPr>
            <a:xfrm flipV="1" rot="16200000">
              <a:off x="-541800" y="334224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403;p 3"/>
            <p:cNvSpPr/>
            <p:nvPr/>
          </p:nvSpPr>
          <p:spPr>
            <a:xfrm flipV="1" rot="16200000">
              <a:off x="-541800" y="319248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404;p 3"/>
            <p:cNvSpPr/>
            <p:nvPr/>
          </p:nvSpPr>
          <p:spPr>
            <a:xfrm flipV="1" rot="16200000">
              <a:off x="-541800" y="30423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405;p 3"/>
            <p:cNvSpPr/>
            <p:nvPr/>
          </p:nvSpPr>
          <p:spPr>
            <a:xfrm flipV="1" rot="16200000">
              <a:off x="-541800" y="289260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406;p 3"/>
            <p:cNvSpPr/>
            <p:nvPr/>
          </p:nvSpPr>
          <p:spPr>
            <a:xfrm flipV="1" rot="16200000">
              <a:off x="-540720" y="274392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407;p 3"/>
            <p:cNvSpPr/>
            <p:nvPr/>
          </p:nvSpPr>
          <p:spPr>
            <a:xfrm flipV="1" rot="16200000">
              <a:off x="-541800" y="25956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408;p 3"/>
            <p:cNvSpPr/>
            <p:nvPr/>
          </p:nvSpPr>
          <p:spPr>
            <a:xfrm flipV="1" rot="16200000">
              <a:off x="-541800" y="24458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409;p 3"/>
            <p:cNvSpPr/>
            <p:nvPr/>
          </p:nvSpPr>
          <p:spPr>
            <a:xfrm flipV="1" rot="16200000">
              <a:off x="-541800" y="22960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410;p 3"/>
            <p:cNvSpPr/>
            <p:nvPr/>
          </p:nvSpPr>
          <p:spPr>
            <a:xfrm flipV="1" rot="16200000">
              <a:off x="-540720" y="214596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411;p 3"/>
            <p:cNvSpPr/>
            <p:nvPr/>
          </p:nvSpPr>
          <p:spPr>
            <a:xfrm flipV="1" rot="16200000">
              <a:off x="-541800" y="19976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412;p 3"/>
            <p:cNvSpPr/>
            <p:nvPr/>
          </p:nvSpPr>
          <p:spPr>
            <a:xfrm flipV="1" rot="16200000">
              <a:off x="-541800" y="18478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413;p 3"/>
            <p:cNvSpPr/>
            <p:nvPr/>
          </p:nvSpPr>
          <p:spPr>
            <a:xfrm flipV="1" rot="16200000">
              <a:off x="-541800" y="169812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414;p 3"/>
            <p:cNvSpPr/>
            <p:nvPr/>
          </p:nvSpPr>
          <p:spPr>
            <a:xfrm flipV="1" rot="16200000">
              <a:off x="-541800" y="15480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415;p 3"/>
            <p:cNvSpPr/>
            <p:nvPr/>
          </p:nvSpPr>
          <p:spPr>
            <a:xfrm flipV="1" rot="16200000">
              <a:off x="-541800" y="139932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43" y="1"/>
                  </a:moveTo>
                  <a:lnTo>
                    <a:pt x="1" y="23908"/>
                  </a:lnTo>
                  <a:lnTo>
                    <a:pt x="619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6" name="Google Shape;416;p 3"/>
          <p:cNvSpPr/>
          <p:nvPr/>
        </p:nvSpPr>
        <p:spPr>
          <a:xfrm rot="6727200">
            <a:off x="8277840" y="273960"/>
            <a:ext cx="2700000" cy="2274120"/>
          </a:xfrm>
          <a:custGeom>
            <a:avLst/>
            <a:gdLst/>
            <a:ahLst/>
            <a:rect l="l" t="t" r="r" b="b"/>
            <a:pathLst>
              <a:path w="57929" h="48793">
                <a:moveTo>
                  <a:pt x="28350" y="0"/>
                </a:moveTo>
                <a:lnTo>
                  <a:pt x="19310" y="6496"/>
                </a:lnTo>
                <a:lnTo>
                  <a:pt x="11858" y="13572"/>
                </a:lnTo>
                <a:lnTo>
                  <a:pt x="0" y="23686"/>
                </a:lnTo>
                <a:lnTo>
                  <a:pt x="1957" y="30770"/>
                </a:lnTo>
                <a:lnTo>
                  <a:pt x="25805" y="48792"/>
                </a:lnTo>
                <a:lnTo>
                  <a:pt x="54802" y="36317"/>
                </a:lnTo>
                <a:lnTo>
                  <a:pt x="57929" y="12748"/>
                </a:lnTo>
                <a:lnTo>
                  <a:pt x="46895" y="331"/>
                </a:lnTo>
                <a:lnTo>
                  <a:pt x="2835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Google Shape;417;p 3"/>
          <p:cNvSpPr/>
          <p:nvPr/>
        </p:nvSpPr>
        <p:spPr>
          <a:xfrm>
            <a:off x="225000" y="4462200"/>
            <a:ext cx="2685240" cy="2688840"/>
          </a:xfrm>
          <a:custGeom>
            <a:avLst/>
            <a:gdLst/>
            <a:ahLst/>
            <a:rect l="l" t="t" r="r" b="b"/>
            <a:pathLst>
              <a:path w="44872" h="44932">
                <a:moveTo>
                  <a:pt x="21082" y="1"/>
                </a:moveTo>
                <a:lnTo>
                  <a:pt x="2943" y="10027"/>
                </a:lnTo>
                <a:lnTo>
                  <a:pt x="0" y="24217"/>
                </a:lnTo>
                <a:lnTo>
                  <a:pt x="9379" y="37391"/>
                </a:lnTo>
                <a:lnTo>
                  <a:pt x="18604" y="40334"/>
                </a:lnTo>
                <a:lnTo>
                  <a:pt x="27431" y="41871"/>
                </a:lnTo>
                <a:lnTo>
                  <a:pt x="40701" y="44931"/>
                </a:lnTo>
                <a:lnTo>
                  <a:pt x="44622" y="39878"/>
                </a:lnTo>
                <a:lnTo>
                  <a:pt x="44872" y="13823"/>
                </a:lnTo>
                <a:lnTo>
                  <a:pt x="21082" y="1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8" name="Google Shape;418;p 3"/>
          <p:cNvGrpSpPr/>
          <p:nvPr/>
        </p:nvGrpSpPr>
        <p:grpSpPr>
          <a:xfrm>
            <a:off x="3051360" y="4314600"/>
            <a:ext cx="2188440" cy="1398600"/>
            <a:chOff x="3051360" y="4314600"/>
            <a:chExt cx="2188440" cy="1398600"/>
          </a:xfrm>
        </p:grpSpPr>
        <p:sp>
          <p:nvSpPr>
            <p:cNvPr id="709" name="Google Shape;419;p 3"/>
            <p:cNvSpPr/>
            <p:nvPr/>
          </p:nvSpPr>
          <p:spPr>
            <a:xfrm rot="5400000">
              <a:off x="52182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302" y="369"/>
                    <a:pt x="368" y="310"/>
                    <a:pt x="368" y="185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420;p 3"/>
            <p:cNvSpPr/>
            <p:nvPr/>
          </p:nvSpPr>
          <p:spPr>
            <a:xfrm rot="5400000">
              <a:off x="52182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5"/>
                  </a:cubicBezTo>
                  <a:cubicBezTo>
                    <a:pt x="1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421;p 3"/>
            <p:cNvSpPr/>
            <p:nvPr/>
          </p:nvSpPr>
          <p:spPr>
            <a:xfrm rot="5400000">
              <a:off x="52182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422;p 3"/>
            <p:cNvSpPr/>
            <p:nvPr/>
          </p:nvSpPr>
          <p:spPr>
            <a:xfrm rot="5400000">
              <a:off x="52192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5"/>
                  </a:cubicBezTo>
                  <a:cubicBezTo>
                    <a:pt x="1" y="310"/>
                    <a:pt x="59" y="369"/>
                    <a:pt x="184" y="369"/>
                  </a:cubicBezTo>
                  <a:cubicBezTo>
                    <a:pt x="273" y="369"/>
                    <a:pt x="332" y="310"/>
                    <a:pt x="332" y="185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423;p 3"/>
            <p:cNvSpPr/>
            <p:nvPr/>
          </p:nvSpPr>
          <p:spPr>
            <a:xfrm rot="5400000">
              <a:off x="52182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424;p 3"/>
            <p:cNvSpPr/>
            <p:nvPr/>
          </p:nvSpPr>
          <p:spPr>
            <a:xfrm rot="5400000">
              <a:off x="52182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310" y="369"/>
                    <a:pt x="368" y="310"/>
                    <a:pt x="368" y="185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425;p 3"/>
            <p:cNvSpPr/>
            <p:nvPr/>
          </p:nvSpPr>
          <p:spPr>
            <a:xfrm rot="5400000">
              <a:off x="52182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426;p 3"/>
            <p:cNvSpPr/>
            <p:nvPr/>
          </p:nvSpPr>
          <p:spPr>
            <a:xfrm rot="5400000">
              <a:off x="52182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280" y="369"/>
                    <a:pt x="368" y="310"/>
                    <a:pt x="368" y="185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427;p 3"/>
            <p:cNvSpPr/>
            <p:nvPr/>
          </p:nvSpPr>
          <p:spPr>
            <a:xfrm rot="5400000">
              <a:off x="50364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302" y="369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428;p 3"/>
            <p:cNvSpPr/>
            <p:nvPr/>
          </p:nvSpPr>
          <p:spPr>
            <a:xfrm rot="5400000">
              <a:off x="50364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429;p 3"/>
            <p:cNvSpPr/>
            <p:nvPr/>
          </p:nvSpPr>
          <p:spPr>
            <a:xfrm rot="5400000">
              <a:off x="50364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430;p 3"/>
            <p:cNvSpPr/>
            <p:nvPr/>
          </p:nvSpPr>
          <p:spPr>
            <a:xfrm rot="5400000">
              <a:off x="50374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9"/>
                    <a:pt x="184" y="369"/>
                  </a:cubicBezTo>
                  <a:cubicBezTo>
                    <a:pt x="273" y="369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431;p 3"/>
            <p:cNvSpPr/>
            <p:nvPr/>
          </p:nvSpPr>
          <p:spPr>
            <a:xfrm rot="5400000">
              <a:off x="50364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432;p 3"/>
            <p:cNvSpPr/>
            <p:nvPr/>
          </p:nvSpPr>
          <p:spPr>
            <a:xfrm rot="5400000">
              <a:off x="50364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310" y="369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433;p 3"/>
            <p:cNvSpPr/>
            <p:nvPr/>
          </p:nvSpPr>
          <p:spPr>
            <a:xfrm rot="5400000">
              <a:off x="50364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434;p 3"/>
            <p:cNvSpPr/>
            <p:nvPr/>
          </p:nvSpPr>
          <p:spPr>
            <a:xfrm rot="5400000">
              <a:off x="50364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280" y="369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435;p 3"/>
            <p:cNvSpPr/>
            <p:nvPr/>
          </p:nvSpPr>
          <p:spPr>
            <a:xfrm rot="5400000">
              <a:off x="48560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84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436;p 3"/>
            <p:cNvSpPr/>
            <p:nvPr/>
          </p:nvSpPr>
          <p:spPr>
            <a:xfrm rot="5400000">
              <a:off x="48560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1" y="67"/>
                    <a:pt x="1" y="184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437;p 3"/>
            <p:cNvSpPr/>
            <p:nvPr/>
          </p:nvSpPr>
          <p:spPr>
            <a:xfrm rot="5400000">
              <a:off x="48560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438;p 3"/>
            <p:cNvSpPr/>
            <p:nvPr/>
          </p:nvSpPr>
          <p:spPr>
            <a:xfrm rot="5400000">
              <a:off x="48571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1"/>
                  </a:moveTo>
                  <a:cubicBezTo>
                    <a:pt x="59" y="1"/>
                    <a:pt x="1" y="67"/>
                    <a:pt x="1" y="184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84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439;p 3"/>
            <p:cNvSpPr/>
            <p:nvPr/>
          </p:nvSpPr>
          <p:spPr>
            <a:xfrm rot="5400000">
              <a:off x="48560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440;p 3"/>
            <p:cNvSpPr/>
            <p:nvPr/>
          </p:nvSpPr>
          <p:spPr>
            <a:xfrm rot="5400000">
              <a:off x="48560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84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441;p 3"/>
            <p:cNvSpPr/>
            <p:nvPr/>
          </p:nvSpPr>
          <p:spPr>
            <a:xfrm rot="5400000">
              <a:off x="48560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442;p 3"/>
            <p:cNvSpPr/>
            <p:nvPr/>
          </p:nvSpPr>
          <p:spPr>
            <a:xfrm rot="5400000">
              <a:off x="48560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84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443;p 3"/>
            <p:cNvSpPr/>
            <p:nvPr/>
          </p:nvSpPr>
          <p:spPr>
            <a:xfrm rot="5400000">
              <a:off x="467568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444;p 3"/>
            <p:cNvSpPr/>
            <p:nvPr/>
          </p:nvSpPr>
          <p:spPr>
            <a:xfrm rot="5400000">
              <a:off x="467568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445;p 3"/>
            <p:cNvSpPr/>
            <p:nvPr/>
          </p:nvSpPr>
          <p:spPr>
            <a:xfrm rot="5400000">
              <a:off x="467568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446;p 3"/>
            <p:cNvSpPr/>
            <p:nvPr/>
          </p:nvSpPr>
          <p:spPr>
            <a:xfrm rot="5400000">
              <a:off x="467676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447;p 3"/>
            <p:cNvSpPr/>
            <p:nvPr/>
          </p:nvSpPr>
          <p:spPr>
            <a:xfrm rot="5400000">
              <a:off x="467568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448;p 3"/>
            <p:cNvSpPr/>
            <p:nvPr/>
          </p:nvSpPr>
          <p:spPr>
            <a:xfrm rot="5400000">
              <a:off x="467568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449;p 3"/>
            <p:cNvSpPr/>
            <p:nvPr/>
          </p:nvSpPr>
          <p:spPr>
            <a:xfrm rot="5400000">
              <a:off x="467568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450;p 3"/>
            <p:cNvSpPr/>
            <p:nvPr/>
          </p:nvSpPr>
          <p:spPr>
            <a:xfrm rot="5400000">
              <a:off x="467568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451;p 3"/>
            <p:cNvSpPr/>
            <p:nvPr/>
          </p:nvSpPr>
          <p:spPr>
            <a:xfrm rot="5400000">
              <a:off x="44946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302" y="369"/>
                    <a:pt x="368" y="280"/>
                    <a:pt x="368" y="185"/>
                  </a:cubicBezTo>
                  <a:cubicBezTo>
                    <a:pt x="368" y="60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452;p 3"/>
            <p:cNvSpPr/>
            <p:nvPr/>
          </p:nvSpPr>
          <p:spPr>
            <a:xfrm rot="5400000">
              <a:off x="44946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60"/>
                    <a:pt x="1" y="185"/>
                  </a:cubicBezTo>
                  <a:cubicBezTo>
                    <a:pt x="1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453;p 3"/>
            <p:cNvSpPr/>
            <p:nvPr/>
          </p:nvSpPr>
          <p:spPr>
            <a:xfrm rot="5400000">
              <a:off x="44946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454;p 3"/>
            <p:cNvSpPr/>
            <p:nvPr/>
          </p:nvSpPr>
          <p:spPr>
            <a:xfrm rot="5400000">
              <a:off x="44956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60"/>
                    <a:pt x="1" y="185"/>
                  </a:cubicBezTo>
                  <a:cubicBezTo>
                    <a:pt x="1" y="280"/>
                    <a:pt x="59" y="369"/>
                    <a:pt x="184" y="369"/>
                  </a:cubicBezTo>
                  <a:cubicBezTo>
                    <a:pt x="273" y="369"/>
                    <a:pt x="332" y="280"/>
                    <a:pt x="332" y="185"/>
                  </a:cubicBezTo>
                  <a:cubicBezTo>
                    <a:pt x="332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455;p 3"/>
            <p:cNvSpPr/>
            <p:nvPr/>
          </p:nvSpPr>
          <p:spPr>
            <a:xfrm rot="5400000">
              <a:off x="44946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456;p 3"/>
            <p:cNvSpPr/>
            <p:nvPr/>
          </p:nvSpPr>
          <p:spPr>
            <a:xfrm rot="5400000">
              <a:off x="44946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310" y="369"/>
                    <a:pt x="368" y="280"/>
                    <a:pt x="368" y="185"/>
                  </a:cubicBezTo>
                  <a:cubicBezTo>
                    <a:pt x="368" y="60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457;p 3"/>
            <p:cNvSpPr/>
            <p:nvPr/>
          </p:nvSpPr>
          <p:spPr>
            <a:xfrm rot="5400000">
              <a:off x="44946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458;p 3"/>
            <p:cNvSpPr/>
            <p:nvPr/>
          </p:nvSpPr>
          <p:spPr>
            <a:xfrm rot="5400000">
              <a:off x="44946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280" y="369"/>
                    <a:pt x="368" y="280"/>
                    <a:pt x="368" y="185"/>
                  </a:cubicBezTo>
                  <a:cubicBezTo>
                    <a:pt x="368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459;p 3"/>
            <p:cNvSpPr/>
            <p:nvPr/>
          </p:nvSpPr>
          <p:spPr>
            <a:xfrm rot="5400000">
              <a:off x="43149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460;p 3"/>
            <p:cNvSpPr/>
            <p:nvPr/>
          </p:nvSpPr>
          <p:spPr>
            <a:xfrm rot="5400000">
              <a:off x="43149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461;p 3"/>
            <p:cNvSpPr/>
            <p:nvPr/>
          </p:nvSpPr>
          <p:spPr>
            <a:xfrm rot="5400000">
              <a:off x="43149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462;p 3"/>
            <p:cNvSpPr/>
            <p:nvPr/>
          </p:nvSpPr>
          <p:spPr>
            <a:xfrm rot="5400000">
              <a:off x="43160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463;p 3"/>
            <p:cNvSpPr/>
            <p:nvPr/>
          </p:nvSpPr>
          <p:spPr>
            <a:xfrm rot="5400000">
              <a:off x="43149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464;p 3"/>
            <p:cNvSpPr/>
            <p:nvPr/>
          </p:nvSpPr>
          <p:spPr>
            <a:xfrm rot="5400000">
              <a:off x="43149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465;p 3"/>
            <p:cNvSpPr/>
            <p:nvPr/>
          </p:nvSpPr>
          <p:spPr>
            <a:xfrm rot="5400000">
              <a:off x="43149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466;p 3"/>
            <p:cNvSpPr/>
            <p:nvPr/>
          </p:nvSpPr>
          <p:spPr>
            <a:xfrm rot="5400000">
              <a:off x="43149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467;p 3"/>
            <p:cNvSpPr/>
            <p:nvPr/>
          </p:nvSpPr>
          <p:spPr>
            <a:xfrm rot="5400000">
              <a:off x="41335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468;p 3"/>
            <p:cNvSpPr/>
            <p:nvPr/>
          </p:nvSpPr>
          <p:spPr>
            <a:xfrm rot="5400000">
              <a:off x="41335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469;p 3"/>
            <p:cNvSpPr/>
            <p:nvPr/>
          </p:nvSpPr>
          <p:spPr>
            <a:xfrm rot="5400000">
              <a:off x="41335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470;p 3"/>
            <p:cNvSpPr/>
            <p:nvPr/>
          </p:nvSpPr>
          <p:spPr>
            <a:xfrm rot="5400000">
              <a:off x="41346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471;p 3"/>
            <p:cNvSpPr/>
            <p:nvPr/>
          </p:nvSpPr>
          <p:spPr>
            <a:xfrm rot="5400000">
              <a:off x="41335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472;p 3"/>
            <p:cNvSpPr/>
            <p:nvPr/>
          </p:nvSpPr>
          <p:spPr>
            <a:xfrm rot="5400000">
              <a:off x="41335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473;p 3"/>
            <p:cNvSpPr/>
            <p:nvPr/>
          </p:nvSpPr>
          <p:spPr>
            <a:xfrm rot="5400000">
              <a:off x="41335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474;p 3"/>
            <p:cNvSpPr/>
            <p:nvPr/>
          </p:nvSpPr>
          <p:spPr>
            <a:xfrm rot="5400000">
              <a:off x="41335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475;p 3"/>
            <p:cNvSpPr/>
            <p:nvPr/>
          </p:nvSpPr>
          <p:spPr>
            <a:xfrm rot="5400000">
              <a:off x="395316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55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476;p 3"/>
            <p:cNvSpPr/>
            <p:nvPr/>
          </p:nvSpPr>
          <p:spPr>
            <a:xfrm rot="5400000">
              <a:off x="395316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1" y="67"/>
                    <a:pt x="1" y="155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477;p 3"/>
            <p:cNvSpPr/>
            <p:nvPr/>
          </p:nvSpPr>
          <p:spPr>
            <a:xfrm rot="5400000">
              <a:off x="395316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478;p 3"/>
            <p:cNvSpPr/>
            <p:nvPr/>
          </p:nvSpPr>
          <p:spPr>
            <a:xfrm rot="5400000">
              <a:off x="395424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40">
                  <a:moveTo>
                    <a:pt x="184" y="1"/>
                  </a:moveTo>
                  <a:cubicBezTo>
                    <a:pt x="59" y="1"/>
                    <a:pt x="1" y="67"/>
                    <a:pt x="1" y="155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55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479;p 3"/>
            <p:cNvSpPr/>
            <p:nvPr/>
          </p:nvSpPr>
          <p:spPr>
            <a:xfrm rot="5400000">
              <a:off x="395316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480;p 3"/>
            <p:cNvSpPr/>
            <p:nvPr/>
          </p:nvSpPr>
          <p:spPr>
            <a:xfrm rot="5400000">
              <a:off x="395316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55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481;p 3"/>
            <p:cNvSpPr/>
            <p:nvPr/>
          </p:nvSpPr>
          <p:spPr>
            <a:xfrm rot="5400000">
              <a:off x="395316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482;p 3"/>
            <p:cNvSpPr/>
            <p:nvPr/>
          </p:nvSpPr>
          <p:spPr>
            <a:xfrm rot="5400000">
              <a:off x="395316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55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483;p 3"/>
            <p:cNvSpPr/>
            <p:nvPr/>
          </p:nvSpPr>
          <p:spPr>
            <a:xfrm rot="5400000">
              <a:off x="37728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4"/>
                  </a:cubicBezTo>
                  <a:cubicBezTo>
                    <a:pt x="368" y="89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484;p 3"/>
            <p:cNvSpPr/>
            <p:nvPr/>
          </p:nvSpPr>
          <p:spPr>
            <a:xfrm rot="5400000">
              <a:off x="37728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89"/>
                    <a:pt x="1" y="184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485;p 3"/>
            <p:cNvSpPr/>
            <p:nvPr/>
          </p:nvSpPr>
          <p:spPr>
            <a:xfrm rot="5400000">
              <a:off x="37728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486;p 3"/>
            <p:cNvSpPr/>
            <p:nvPr/>
          </p:nvSpPr>
          <p:spPr>
            <a:xfrm rot="5400000">
              <a:off x="37738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89"/>
                    <a:pt x="1" y="184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4"/>
                  </a:cubicBezTo>
                  <a:cubicBezTo>
                    <a:pt x="332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487;p 3"/>
            <p:cNvSpPr/>
            <p:nvPr/>
          </p:nvSpPr>
          <p:spPr>
            <a:xfrm rot="5400000">
              <a:off x="37728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488;p 3"/>
            <p:cNvSpPr/>
            <p:nvPr/>
          </p:nvSpPr>
          <p:spPr>
            <a:xfrm rot="5400000">
              <a:off x="37728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4"/>
                  </a:cubicBezTo>
                  <a:cubicBezTo>
                    <a:pt x="368" y="89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489;p 3"/>
            <p:cNvSpPr/>
            <p:nvPr/>
          </p:nvSpPr>
          <p:spPr>
            <a:xfrm rot="5400000">
              <a:off x="37728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490;p 3"/>
            <p:cNvSpPr/>
            <p:nvPr/>
          </p:nvSpPr>
          <p:spPr>
            <a:xfrm rot="5400000">
              <a:off x="37728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4"/>
                  </a:cubicBezTo>
                  <a:cubicBezTo>
                    <a:pt x="368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491;p 3"/>
            <p:cNvSpPr/>
            <p:nvPr/>
          </p:nvSpPr>
          <p:spPr>
            <a:xfrm rot="5400000">
              <a:off x="35924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302" y="338"/>
                    <a:pt x="368" y="280"/>
                    <a:pt x="368" y="184"/>
                  </a:cubicBezTo>
                  <a:cubicBezTo>
                    <a:pt x="368" y="6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492;p 3"/>
            <p:cNvSpPr/>
            <p:nvPr/>
          </p:nvSpPr>
          <p:spPr>
            <a:xfrm rot="5400000">
              <a:off x="35924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1" y="66"/>
                    <a:pt x="1" y="184"/>
                  </a:cubicBezTo>
                  <a:cubicBezTo>
                    <a:pt x="1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493;p 3"/>
            <p:cNvSpPr/>
            <p:nvPr/>
          </p:nvSpPr>
          <p:spPr>
            <a:xfrm rot="5400000">
              <a:off x="35924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494;p 3"/>
            <p:cNvSpPr/>
            <p:nvPr/>
          </p:nvSpPr>
          <p:spPr>
            <a:xfrm rot="5400000">
              <a:off x="35935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0"/>
                  </a:moveTo>
                  <a:cubicBezTo>
                    <a:pt x="59" y="0"/>
                    <a:pt x="1" y="66"/>
                    <a:pt x="1" y="184"/>
                  </a:cubicBezTo>
                  <a:cubicBezTo>
                    <a:pt x="1" y="280"/>
                    <a:pt x="59" y="338"/>
                    <a:pt x="184" y="338"/>
                  </a:cubicBezTo>
                  <a:cubicBezTo>
                    <a:pt x="273" y="338"/>
                    <a:pt x="332" y="280"/>
                    <a:pt x="332" y="184"/>
                  </a:cubicBezTo>
                  <a:cubicBezTo>
                    <a:pt x="332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495;p 3"/>
            <p:cNvSpPr/>
            <p:nvPr/>
          </p:nvSpPr>
          <p:spPr>
            <a:xfrm rot="5400000">
              <a:off x="35924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496;p 3"/>
            <p:cNvSpPr/>
            <p:nvPr/>
          </p:nvSpPr>
          <p:spPr>
            <a:xfrm rot="5400000">
              <a:off x="35924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310" y="338"/>
                    <a:pt x="368" y="280"/>
                    <a:pt x="368" y="184"/>
                  </a:cubicBezTo>
                  <a:cubicBezTo>
                    <a:pt x="368" y="6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497;p 3"/>
            <p:cNvSpPr/>
            <p:nvPr/>
          </p:nvSpPr>
          <p:spPr>
            <a:xfrm rot="5400000">
              <a:off x="35924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498;p 3"/>
            <p:cNvSpPr/>
            <p:nvPr/>
          </p:nvSpPr>
          <p:spPr>
            <a:xfrm rot="5400000">
              <a:off x="35924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280" y="338"/>
                    <a:pt x="368" y="280"/>
                    <a:pt x="368" y="184"/>
                  </a:cubicBezTo>
                  <a:cubicBezTo>
                    <a:pt x="368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499;p 3"/>
            <p:cNvSpPr/>
            <p:nvPr/>
          </p:nvSpPr>
          <p:spPr>
            <a:xfrm rot="5400000">
              <a:off x="34117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500;p 3"/>
            <p:cNvSpPr/>
            <p:nvPr/>
          </p:nvSpPr>
          <p:spPr>
            <a:xfrm rot="5400000">
              <a:off x="34117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501;p 3"/>
            <p:cNvSpPr/>
            <p:nvPr/>
          </p:nvSpPr>
          <p:spPr>
            <a:xfrm rot="5400000">
              <a:off x="34117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502;p 3"/>
            <p:cNvSpPr/>
            <p:nvPr/>
          </p:nvSpPr>
          <p:spPr>
            <a:xfrm rot="5400000">
              <a:off x="34128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503;p 3"/>
            <p:cNvSpPr/>
            <p:nvPr/>
          </p:nvSpPr>
          <p:spPr>
            <a:xfrm rot="5400000">
              <a:off x="34117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504;p 3"/>
            <p:cNvSpPr/>
            <p:nvPr/>
          </p:nvSpPr>
          <p:spPr>
            <a:xfrm rot="5400000">
              <a:off x="34117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505;p 3"/>
            <p:cNvSpPr/>
            <p:nvPr/>
          </p:nvSpPr>
          <p:spPr>
            <a:xfrm rot="5400000">
              <a:off x="34117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506;p 3"/>
            <p:cNvSpPr/>
            <p:nvPr/>
          </p:nvSpPr>
          <p:spPr>
            <a:xfrm rot="5400000">
              <a:off x="34117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507;p 3"/>
            <p:cNvSpPr/>
            <p:nvPr/>
          </p:nvSpPr>
          <p:spPr>
            <a:xfrm rot="5400000">
              <a:off x="323064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302" y="368"/>
                    <a:pt x="368" y="280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508;p 3"/>
            <p:cNvSpPr/>
            <p:nvPr/>
          </p:nvSpPr>
          <p:spPr>
            <a:xfrm rot="5400000">
              <a:off x="323064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509;p 3"/>
            <p:cNvSpPr/>
            <p:nvPr/>
          </p:nvSpPr>
          <p:spPr>
            <a:xfrm rot="5400000">
              <a:off x="323064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Google Shape;510;p 3"/>
            <p:cNvSpPr/>
            <p:nvPr/>
          </p:nvSpPr>
          <p:spPr>
            <a:xfrm rot="5400000">
              <a:off x="323172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280"/>
                    <a:pt x="59" y="368"/>
                    <a:pt x="184" y="368"/>
                  </a:cubicBezTo>
                  <a:cubicBezTo>
                    <a:pt x="273" y="368"/>
                    <a:pt x="332" y="280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511;p 3"/>
            <p:cNvSpPr/>
            <p:nvPr/>
          </p:nvSpPr>
          <p:spPr>
            <a:xfrm rot="5400000">
              <a:off x="323064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512;p 3"/>
            <p:cNvSpPr/>
            <p:nvPr/>
          </p:nvSpPr>
          <p:spPr>
            <a:xfrm rot="5400000">
              <a:off x="323064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310" y="368"/>
                    <a:pt x="368" y="280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513;p 3"/>
            <p:cNvSpPr/>
            <p:nvPr/>
          </p:nvSpPr>
          <p:spPr>
            <a:xfrm rot="5400000">
              <a:off x="323064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514;p 3"/>
            <p:cNvSpPr/>
            <p:nvPr/>
          </p:nvSpPr>
          <p:spPr>
            <a:xfrm rot="5400000">
              <a:off x="323064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280" y="368"/>
                    <a:pt x="368" y="280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515;p 3"/>
            <p:cNvSpPr/>
            <p:nvPr/>
          </p:nvSpPr>
          <p:spPr>
            <a:xfrm rot="5400000">
              <a:off x="30513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516;p 3"/>
            <p:cNvSpPr/>
            <p:nvPr/>
          </p:nvSpPr>
          <p:spPr>
            <a:xfrm rot="5400000">
              <a:off x="30513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517;p 3"/>
            <p:cNvSpPr/>
            <p:nvPr/>
          </p:nvSpPr>
          <p:spPr>
            <a:xfrm rot="5400000">
              <a:off x="30513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518;p 3"/>
            <p:cNvSpPr/>
            <p:nvPr/>
          </p:nvSpPr>
          <p:spPr>
            <a:xfrm rot="5400000">
              <a:off x="30524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519;p 3"/>
            <p:cNvSpPr/>
            <p:nvPr/>
          </p:nvSpPr>
          <p:spPr>
            <a:xfrm rot="5400000">
              <a:off x="30513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520;p 3"/>
            <p:cNvSpPr/>
            <p:nvPr/>
          </p:nvSpPr>
          <p:spPr>
            <a:xfrm rot="5400000">
              <a:off x="30513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521;p 3"/>
            <p:cNvSpPr/>
            <p:nvPr/>
          </p:nvSpPr>
          <p:spPr>
            <a:xfrm rot="5400000">
              <a:off x="30513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522;p 3"/>
            <p:cNvSpPr/>
            <p:nvPr/>
          </p:nvSpPr>
          <p:spPr>
            <a:xfrm rot="5400000">
              <a:off x="30513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13" name="" descr=""/>
          <p:cNvPicPr/>
          <p:nvPr/>
        </p:nvPicPr>
        <p:blipFill>
          <a:blip r:embed="rId1"/>
          <a:stretch/>
        </p:blipFill>
        <p:spPr>
          <a:xfrm>
            <a:off x="6400800" y="1486080"/>
            <a:ext cx="1889280" cy="10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80000" y="307440"/>
            <a:ext cx="878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000" spc="-1" strike="noStrike">
                <a:solidFill>
                  <a:srgbClr val="252d48"/>
                </a:solidFill>
                <a:latin typeface="Ubuntu Condensed"/>
                <a:ea typeface="Arvo"/>
              </a:rPr>
              <a:t>UPAYA MELAWAN PERDAGANGAN MANUSIA</a:t>
            </a:r>
            <a:endParaRPr b="0" lang="en-US" sz="4000" spc="-1" strike="noStrike">
              <a:solidFill>
                <a:srgbClr val="000000"/>
              </a:solidFill>
              <a:latin typeface="Ubuntu Condensed"/>
            </a:endParaRPr>
          </a:p>
        </p:txBody>
      </p:sp>
      <p:sp>
        <p:nvSpPr>
          <p:cNvPr id="815" name="Google Shape;247;p 4"/>
          <p:cNvSpPr/>
          <p:nvPr/>
        </p:nvSpPr>
        <p:spPr>
          <a:xfrm>
            <a:off x="914400" y="1600200"/>
            <a:ext cx="7892280" cy="46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Organisasi Internasional untuk Migrasi (IOM) membentuk sebuah unit yang bernama Counter Trafficking Unit.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816" name="Google Shape;248;p 4"/>
          <p:cNvGrpSpPr/>
          <p:nvPr/>
        </p:nvGrpSpPr>
        <p:grpSpPr>
          <a:xfrm>
            <a:off x="1253880" y="5179320"/>
            <a:ext cx="317160" cy="317160"/>
            <a:chOff x="1253880" y="5179320"/>
            <a:chExt cx="317160" cy="317160"/>
          </a:xfrm>
        </p:grpSpPr>
        <p:sp>
          <p:nvSpPr>
            <p:cNvPr id="817" name="Google Shape;249;p 4"/>
            <p:cNvSpPr/>
            <p:nvPr/>
          </p:nvSpPr>
          <p:spPr>
            <a:xfrm flipH="1">
              <a:off x="1263600" y="5195880"/>
              <a:ext cx="78120" cy="85680"/>
            </a:xfrm>
            <a:custGeom>
              <a:avLst/>
              <a:gdLst/>
              <a:ahLst/>
              <a:rect l="l" t="t" r="r" b="b"/>
              <a:pathLst>
                <a:path w="7526" h="8287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250;p 4"/>
            <p:cNvSpPr/>
            <p:nvPr/>
          </p:nvSpPr>
          <p:spPr>
            <a:xfrm flipH="1">
              <a:off x="1256040" y="5184360"/>
              <a:ext cx="116640" cy="128520"/>
            </a:xfrm>
            <a:custGeom>
              <a:avLst/>
              <a:gdLst/>
              <a:ahLst/>
              <a:rect l="l" t="t" r="r" b="b"/>
              <a:pathLst>
                <a:path w="11253" h="12395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251;p 4"/>
            <p:cNvSpPr/>
            <p:nvPr/>
          </p:nvSpPr>
          <p:spPr>
            <a:xfrm flipH="1">
              <a:off x="1253520" y="518040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58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252;p 4"/>
            <p:cNvSpPr/>
            <p:nvPr/>
          </p:nvSpPr>
          <p:spPr>
            <a:xfrm flipH="1">
              <a:off x="1254240" y="5179320"/>
              <a:ext cx="163080" cy="178920"/>
            </a:xfrm>
            <a:custGeom>
              <a:avLst/>
              <a:gdLst/>
              <a:ahLst/>
              <a:rect l="l" t="t" r="r" b="b"/>
              <a:pathLst>
                <a:path w="15718" h="17234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253;p 4"/>
            <p:cNvSpPr/>
            <p:nvPr/>
          </p:nvSpPr>
          <p:spPr>
            <a:xfrm flipH="1">
              <a:off x="1257120" y="5180400"/>
              <a:ext cx="178920" cy="196200"/>
            </a:xfrm>
            <a:custGeom>
              <a:avLst/>
              <a:gdLst/>
              <a:ahLst/>
              <a:rect l="l" t="t" r="r" b="b"/>
              <a:pathLst>
                <a:path w="17229" h="18908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254;p 4"/>
            <p:cNvSpPr/>
            <p:nvPr/>
          </p:nvSpPr>
          <p:spPr>
            <a:xfrm flipH="1">
              <a:off x="1262520" y="5183640"/>
              <a:ext cx="191520" cy="209880"/>
            </a:xfrm>
            <a:custGeom>
              <a:avLst/>
              <a:gdLst/>
              <a:ahLst/>
              <a:rect l="l" t="t" r="r" b="b"/>
              <a:pathLst>
                <a:path w="18431" h="20218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255;p 4"/>
            <p:cNvSpPr/>
            <p:nvPr/>
          </p:nvSpPr>
          <p:spPr>
            <a:xfrm flipH="1">
              <a:off x="1268640" y="51879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7" h="2123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256;p 4"/>
            <p:cNvSpPr/>
            <p:nvPr/>
          </p:nvSpPr>
          <p:spPr>
            <a:xfrm flipH="1">
              <a:off x="1275840" y="51940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8" h="21992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257;p 4"/>
            <p:cNvSpPr/>
            <p:nvPr/>
          </p:nvSpPr>
          <p:spPr>
            <a:xfrm flipH="1">
              <a:off x="1283760" y="52012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2" h="22504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258;p 4"/>
            <p:cNvSpPr/>
            <p:nvPr/>
          </p:nvSpPr>
          <p:spPr>
            <a:xfrm flipH="1">
              <a:off x="1293120" y="52095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5" h="22801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259;p 4"/>
            <p:cNvSpPr/>
            <p:nvPr/>
          </p:nvSpPr>
          <p:spPr>
            <a:xfrm flipH="1">
              <a:off x="1304640" y="5218920"/>
              <a:ext cx="216720" cy="237600"/>
            </a:xfrm>
            <a:custGeom>
              <a:avLst/>
              <a:gdLst/>
              <a:ahLst/>
              <a:rect l="l" t="t" r="r" b="b"/>
              <a:pathLst>
                <a:path w="20849" h="22897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260;p 4"/>
            <p:cNvSpPr/>
            <p:nvPr/>
          </p:nvSpPr>
          <p:spPr>
            <a:xfrm flipH="1">
              <a:off x="1315080" y="52293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6" h="22801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261;p 4"/>
            <p:cNvSpPr/>
            <p:nvPr/>
          </p:nvSpPr>
          <p:spPr>
            <a:xfrm flipH="1">
              <a:off x="1327680" y="52408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1" h="22504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262;p 4"/>
            <p:cNvSpPr/>
            <p:nvPr/>
          </p:nvSpPr>
          <p:spPr>
            <a:xfrm flipH="1">
              <a:off x="1341720" y="52534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7" h="2198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263;p 4"/>
            <p:cNvSpPr/>
            <p:nvPr/>
          </p:nvSpPr>
          <p:spPr>
            <a:xfrm flipH="1">
              <a:off x="1356120" y="52671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6" h="2123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264;p 4"/>
            <p:cNvSpPr/>
            <p:nvPr/>
          </p:nvSpPr>
          <p:spPr>
            <a:xfrm flipH="1">
              <a:off x="1370880" y="5282280"/>
              <a:ext cx="191160" cy="209880"/>
            </a:xfrm>
            <a:custGeom>
              <a:avLst/>
              <a:gdLst/>
              <a:ahLst/>
              <a:rect l="l" t="t" r="r" b="b"/>
              <a:pathLst>
                <a:path w="18420" h="20218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265;p 4"/>
            <p:cNvSpPr/>
            <p:nvPr/>
          </p:nvSpPr>
          <p:spPr>
            <a:xfrm flipH="1">
              <a:off x="1388160" y="5298840"/>
              <a:ext cx="178920" cy="196200"/>
            </a:xfrm>
            <a:custGeom>
              <a:avLst/>
              <a:gdLst/>
              <a:ahLst/>
              <a:rect l="l" t="t" r="r" b="b"/>
              <a:pathLst>
                <a:path w="17241" h="18908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266;p 4"/>
            <p:cNvSpPr/>
            <p:nvPr/>
          </p:nvSpPr>
          <p:spPr>
            <a:xfrm flipH="1">
              <a:off x="1406880" y="5317560"/>
              <a:ext cx="163080" cy="178920"/>
            </a:xfrm>
            <a:custGeom>
              <a:avLst/>
              <a:gdLst/>
              <a:ahLst/>
              <a:rect l="l" t="t" r="r" b="b"/>
              <a:pathLst>
                <a:path w="15705" h="17239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267;p 4"/>
            <p:cNvSpPr/>
            <p:nvPr/>
          </p:nvSpPr>
          <p:spPr>
            <a:xfrm flipH="1">
              <a:off x="1427760" y="533808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69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268;p 4"/>
            <p:cNvSpPr/>
            <p:nvPr/>
          </p:nvSpPr>
          <p:spPr>
            <a:xfrm flipH="1">
              <a:off x="1452600" y="5362920"/>
              <a:ext cx="116640" cy="128520"/>
            </a:xfrm>
            <a:custGeom>
              <a:avLst/>
              <a:gdLst/>
              <a:ahLst/>
              <a:rect l="l" t="t" r="r" b="b"/>
              <a:pathLst>
                <a:path w="11252" h="12407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269;p 4"/>
            <p:cNvSpPr/>
            <p:nvPr/>
          </p:nvSpPr>
          <p:spPr>
            <a:xfrm flipH="1">
              <a:off x="1483200" y="5394240"/>
              <a:ext cx="77760" cy="85680"/>
            </a:xfrm>
            <a:custGeom>
              <a:avLst/>
              <a:gdLst/>
              <a:ahLst/>
              <a:rect l="l" t="t" r="r" b="b"/>
              <a:pathLst>
                <a:path w="7525" h="8288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8" name="Google Shape;400;p 4"/>
          <p:cNvGrpSpPr/>
          <p:nvPr/>
        </p:nvGrpSpPr>
        <p:grpSpPr>
          <a:xfrm>
            <a:off x="-934560" y="1792440"/>
            <a:ext cx="1391760" cy="2697840"/>
            <a:chOff x="-934560" y="1792440"/>
            <a:chExt cx="1391760" cy="2697840"/>
          </a:xfrm>
        </p:grpSpPr>
        <p:sp>
          <p:nvSpPr>
            <p:cNvPr id="839" name="Google Shape;401;p 4"/>
            <p:cNvSpPr/>
            <p:nvPr/>
          </p:nvSpPr>
          <p:spPr>
            <a:xfrm flipV="1" rot="16200000">
              <a:off x="-541800" y="34905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582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402;p 4"/>
            <p:cNvSpPr/>
            <p:nvPr/>
          </p:nvSpPr>
          <p:spPr>
            <a:xfrm flipV="1" rot="16200000">
              <a:off x="-541800" y="334224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403;p 4"/>
            <p:cNvSpPr/>
            <p:nvPr/>
          </p:nvSpPr>
          <p:spPr>
            <a:xfrm flipV="1" rot="16200000">
              <a:off x="-541800" y="319248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404;p 4"/>
            <p:cNvSpPr/>
            <p:nvPr/>
          </p:nvSpPr>
          <p:spPr>
            <a:xfrm flipV="1" rot="16200000">
              <a:off x="-541800" y="30423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405;p 4"/>
            <p:cNvSpPr/>
            <p:nvPr/>
          </p:nvSpPr>
          <p:spPr>
            <a:xfrm flipV="1" rot="16200000">
              <a:off x="-541800" y="289260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406;p 4"/>
            <p:cNvSpPr/>
            <p:nvPr/>
          </p:nvSpPr>
          <p:spPr>
            <a:xfrm flipV="1" rot="16200000">
              <a:off x="-540720" y="274392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407;p 4"/>
            <p:cNvSpPr/>
            <p:nvPr/>
          </p:nvSpPr>
          <p:spPr>
            <a:xfrm flipV="1" rot="16200000">
              <a:off x="-541800" y="25956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408;p 4"/>
            <p:cNvSpPr/>
            <p:nvPr/>
          </p:nvSpPr>
          <p:spPr>
            <a:xfrm flipV="1" rot="16200000">
              <a:off x="-541800" y="24458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409;p 4"/>
            <p:cNvSpPr/>
            <p:nvPr/>
          </p:nvSpPr>
          <p:spPr>
            <a:xfrm flipV="1" rot="16200000">
              <a:off x="-541800" y="22960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410;p 4"/>
            <p:cNvSpPr/>
            <p:nvPr/>
          </p:nvSpPr>
          <p:spPr>
            <a:xfrm flipV="1" rot="16200000">
              <a:off x="-540720" y="214596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411;p 4"/>
            <p:cNvSpPr/>
            <p:nvPr/>
          </p:nvSpPr>
          <p:spPr>
            <a:xfrm flipV="1" rot="16200000">
              <a:off x="-541800" y="19976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412;p 4"/>
            <p:cNvSpPr/>
            <p:nvPr/>
          </p:nvSpPr>
          <p:spPr>
            <a:xfrm flipV="1" rot="16200000">
              <a:off x="-541800" y="18478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413;p 4"/>
            <p:cNvSpPr/>
            <p:nvPr/>
          </p:nvSpPr>
          <p:spPr>
            <a:xfrm flipV="1" rot="16200000">
              <a:off x="-541800" y="169812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414;p 4"/>
            <p:cNvSpPr/>
            <p:nvPr/>
          </p:nvSpPr>
          <p:spPr>
            <a:xfrm flipV="1" rot="16200000">
              <a:off x="-541800" y="15480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415;p 4"/>
            <p:cNvSpPr/>
            <p:nvPr/>
          </p:nvSpPr>
          <p:spPr>
            <a:xfrm flipV="1" rot="16200000">
              <a:off x="-541800" y="139932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43" y="1"/>
                  </a:moveTo>
                  <a:lnTo>
                    <a:pt x="1" y="23908"/>
                  </a:lnTo>
                  <a:lnTo>
                    <a:pt x="619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4" name="Google Shape;416;p 4"/>
          <p:cNvSpPr/>
          <p:nvPr/>
        </p:nvSpPr>
        <p:spPr>
          <a:xfrm rot="6727200">
            <a:off x="8277840" y="273960"/>
            <a:ext cx="2700000" cy="2274120"/>
          </a:xfrm>
          <a:custGeom>
            <a:avLst/>
            <a:gdLst/>
            <a:ahLst/>
            <a:rect l="l" t="t" r="r" b="b"/>
            <a:pathLst>
              <a:path w="57929" h="48793">
                <a:moveTo>
                  <a:pt x="28350" y="0"/>
                </a:moveTo>
                <a:lnTo>
                  <a:pt x="19310" y="6496"/>
                </a:lnTo>
                <a:lnTo>
                  <a:pt x="11858" y="13572"/>
                </a:lnTo>
                <a:lnTo>
                  <a:pt x="0" y="23686"/>
                </a:lnTo>
                <a:lnTo>
                  <a:pt x="1957" y="30770"/>
                </a:lnTo>
                <a:lnTo>
                  <a:pt x="25805" y="48792"/>
                </a:lnTo>
                <a:lnTo>
                  <a:pt x="54802" y="36317"/>
                </a:lnTo>
                <a:lnTo>
                  <a:pt x="57929" y="12748"/>
                </a:lnTo>
                <a:lnTo>
                  <a:pt x="46895" y="331"/>
                </a:lnTo>
                <a:lnTo>
                  <a:pt x="2835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Google Shape;417;p 4"/>
          <p:cNvSpPr/>
          <p:nvPr/>
        </p:nvSpPr>
        <p:spPr>
          <a:xfrm>
            <a:off x="225000" y="4462200"/>
            <a:ext cx="2685240" cy="2688840"/>
          </a:xfrm>
          <a:custGeom>
            <a:avLst/>
            <a:gdLst/>
            <a:ahLst/>
            <a:rect l="l" t="t" r="r" b="b"/>
            <a:pathLst>
              <a:path w="44872" h="44932">
                <a:moveTo>
                  <a:pt x="21082" y="1"/>
                </a:moveTo>
                <a:lnTo>
                  <a:pt x="2943" y="10027"/>
                </a:lnTo>
                <a:lnTo>
                  <a:pt x="0" y="24217"/>
                </a:lnTo>
                <a:lnTo>
                  <a:pt x="9379" y="37391"/>
                </a:lnTo>
                <a:lnTo>
                  <a:pt x="18604" y="40334"/>
                </a:lnTo>
                <a:lnTo>
                  <a:pt x="27431" y="41871"/>
                </a:lnTo>
                <a:lnTo>
                  <a:pt x="40701" y="44931"/>
                </a:lnTo>
                <a:lnTo>
                  <a:pt x="44622" y="39878"/>
                </a:lnTo>
                <a:lnTo>
                  <a:pt x="44872" y="13823"/>
                </a:lnTo>
                <a:lnTo>
                  <a:pt x="21082" y="1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6" name="Google Shape;418;p 4"/>
          <p:cNvGrpSpPr/>
          <p:nvPr/>
        </p:nvGrpSpPr>
        <p:grpSpPr>
          <a:xfrm>
            <a:off x="3051360" y="4314600"/>
            <a:ext cx="2188440" cy="1398600"/>
            <a:chOff x="3051360" y="4314600"/>
            <a:chExt cx="2188440" cy="1398600"/>
          </a:xfrm>
        </p:grpSpPr>
        <p:sp>
          <p:nvSpPr>
            <p:cNvPr id="857" name="Google Shape;419;p 4"/>
            <p:cNvSpPr/>
            <p:nvPr/>
          </p:nvSpPr>
          <p:spPr>
            <a:xfrm rot="5400000">
              <a:off x="52182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302" y="369"/>
                    <a:pt x="368" y="310"/>
                    <a:pt x="368" y="185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420;p 4"/>
            <p:cNvSpPr/>
            <p:nvPr/>
          </p:nvSpPr>
          <p:spPr>
            <a:xfrm rot="5400000">
              <a:off x="52182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5"/>
                  </a:cubicBezTo>
                  <a:cubicBezTo>
                    <a:pt x="1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421;p 4"/>
            <p:cNvSpPr/>
            <p:nvPr/>
          </p:nvSpPr>
          <p:spPr>
            <a:xfrm rot="5400000">
              <a:off x="52182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422;p 4"/>
            <p:cNvSpPr/>
            <p:nvPr/>
          </p:nvSpPr>
          <p:spPr>
            <a:xfrm rot="5400000">
              <a:off x="52192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5"/>
                  </a:cubicBezTo>
                  <a:cubicBezTo>
                    <a:pt x="1" y="310"/>
                    <a:pt x="59" y="369"/>
                    <a:pt x="184" y="369"/>
                  </a:cubicBezTo>
                  <a:cubicBezTo>
                    <a:pt x="273" y="369"/>
                    <a:pt x="332" y="310"/>
                    <a:pt x="332" y="185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423;p 4"/>
            <p:cNvSpPr/>
            <p:nvPr/>
          </p:nvSpPr>
          <p:spPr>
            <a:xfrm rot="5400000">
              <a:off x="52182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424;p 4"/>
            <p:cNvSpPr/>
            <p:nvPr/>
          </p:nvSpPr>
          <p:spPr>
            <a:xfrm rot="5400000">
              <a:off x="52182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310" y="369"/>
                    <a:pt x="368" y="310"/>
                    <a:pt x="368" y="185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425;p 4"/>
            <p:cNvSpPr/>
            <p:nvPr/>
          </p:nvSpPr>
          <p:spPr>
            <a:xfrm rot="5400000">
              <a:off x="52182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426;p 4"/>
            <p:cNvSpPr/>
            <p:nvPr/>
          </p:nvSpPr>
          <p:spPr>
            <a:xfrm rot="5400000">
              <a:off x="52182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280" y="369"/>
                    <a:pt x="368" y="310"/>
                    <a:pt x="368" y="185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427;p 4"/>
            <p:cNvSpPr/>
            <p:nvPr/>
          </p:nvSpPr>
          <p:spPr>
            <a:xfrm rot="5400000">
              <a:off x="50364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302" y="369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428;p 4"/>
            <p:cNvSpPr/>
            <p:nvPr/>
          </p:nvSpPr>
          <p:spPr>
            <a:xfrm rot="5400000">
              <a:off x="50364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429;p 4"/>
            <p:cNvSpPr/>
            <p:nvPr/>
          </p:nvSpPr>
          <p:spPr>
            <a:xfrm rot="5400000">
              <a:off x="50364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430;p 4"/>
            <p:cNvSpPr/>
            <p:nvPr/>
          </p:nvSpPr>
          <p:spPr>
            <a:xfrm rot="5400000">
              <a:off x="50374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9"/>
                    <a:pt x="184" y="369"/>
                  </a:cubicBezTo>
                  <a:cubicBezTo>
                    <a:pt x="273" y="369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431;p 4"/>
            <p:cNvSpPr/>
            <p:nvPr/>
          </p:nvSpPr>
          <p:spPr>
            <a:xfrm rot="5400000">
              <a:off x="50364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432;p 4"/>
            <p:cNvSpPr/>
            <p:nvPr/>
          </p:nvSpPr>
          <p:spPr>
            <a:xfrm rot="5400000">
              <a:off x="50364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310" y="369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433;p 4"/>
            <p:cNvSpPr/>
            <p:nvPr/>
          </p:nvSpPr>
          <p:spPr>
            <a:xfrm rot="5400000">
              <a:off x="50364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434;p 4"/>
            <p:cNvSpPr/>
            <p:nvPr/>
          </p:nvSpPr>
          <p:spPr>
            <a:xfrm rot="5400000">
              <a:off x="50364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280" y="369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Google Shape;435;p 4"/>
            <p:cNvSpPr/>
            <p:nvPr/>
          </p:nvSpPr>
          <p:spPr>
            <a:xfrm rot="5400000">
              <a:off x="48560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84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436;p 4"/>
            <p:cNvSpPr/>
            <p:nvPr/>
          </p:nvSpPr>
          <p:spPr>
            <a:xfrm rot="5400000">
              <a:off x="48560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1" y="67"/>
                    <a:pt x="1" y="184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437;p 4"/>
            <p:cNvSpPr/>
            <p:nvPr/>
          </p:nvSpPr>
          <p:spPr>
            <a:xfrm rot="5400000">
              <a:off x="48560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438;p 4"/>
            <p:cNvSpPr/>
            <p:nvPr/>
          </p:nvSpPr>
          <p:spPr>
            <a:xfrm rot="5400000">
              <a:off x="48571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1"/>
                  </a:moveTo>
                  <a:cubicBezTo>
                    <a:pt x="59" y="1"/>
                    <a:pt x="1" y="67"/>
                    <a:pt x="1" y="184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84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Google Shape;439;p 4"/>
            <p:cNvSpPr/>
            <p:nvPr/>
          </p:nvSpPr>
          <p:spPr>
            <a:xfrm rot="5400000">
              <a:off x="48560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Google Shape;440;p 4"/>
            <p:cNvSpPr/>
            <p:nvPr/>
          </p:nvSpPr>
          <p:spPr>
            <a:xfrm rot="5400000">
              <a:off x="48560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84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441;p 4"/>
            <p:cNvSpPr/>
            <p:nvPr/>
          </p:nvSpPr>
          <p:spPr>
            <a:xfrm rot="5400000">
              <a:off x="48560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442;p 4"/>
            <p:cNvSpPr/>
            <p:nvPr/>
          </p:nvSpPr>
          <p:spPr>
            <a:xfrm rot="5400000">
              <a:off x="48560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84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443;p 4"/>
            <p:cNvSpPr/>
            <p:nvPr/>
          </p:nvSpPr>
          <p:spPr>
            <a:xfrm rot="5400000">
              <a:off x="467568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Google Shape;444;p 4"/>
            <p:cNvSpPr/>
            <p:nvPr/>
          </p:nvSpPr>
          <p:spPr>
            <a:xfrm rot="5400000">
              <a:off x="467568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445;p 4"/>
            <p:cNvSpPr/>
            <p:nvPr/>
          </p:nvSpPr>
          <p:spPr>
            <a:xfrm rot="5400000">
              <a:off x="467568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446;p 4"/>
            <p:cNvSpPr/>
            <p:nvPr/>
          </p:nvSpPr>
          <p:spPr>
            <a:xfrm rot="5400000">
              <a:off x="467676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447;p 4"/>
            <p:cNvSpPr/>
            <p:nvPr/>
          </p:nvSpPr>
          <p:spPr>
            <a:xfrm rot="5400000">
              <a:off x="467568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448;p 4"/>
            <p:cNvSpPr/>
            <p:nvPr/>
          </p:nvSpPr>
          <p:spPr>
            <a:xfrm rot="5400000">
              <a:off x="467568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449;p 4"/>
            <p:cNvSpPr/>
            <p:nvPr/>
          </p:nvSpPr>
          <p:spPr>
            <a:xfrm rot="5400000">
              <a:off x="467568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450;p 4"/>
            <p:cNvSpPr/>
            <p:nvPr/>
          </p:nvSpPr>
          <p:spPr>
            <a:xfrm rot="5400000">
              <a:off x="467568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451;p 4"/>
            <p:cNvSpPr/>
            <p:nvPr/>
          </p:nvSpPr>
          <p:spPr>
            <a:xfrm rot="5400000">
              <a:off x="44946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302" y="369"/>
                    <a:pt x="368" y="280"/>
                    <a:pt x="368" y="185"/>
                  </a:cubicBezTo>
                  <a:cubicBezTo>
                    <a:pt x="368" y="60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452;p 4"/>
            <p:cNvSpPr/>
            <p:nvPr/>
          </p:nvSpPr>
          <p:spPr>
            <a:xfrm rot="5400000">
              <a:off x="44946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60"/>
                    <a:pt x="1" y="185"/>
                  </a:cubicBezTo>
                  <a:cubicBezTo>
                    <a:pt x="1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453;p 4"/>
            <p:cNvSpPr/>
            <p:nvPr/>
          </p:nvSpPr>
          <p:spPr>
            <a:xfrm rot="5400000">
              <a:off x="44946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454;p 4"/>
            <p:cNvSpPr/>
            <p:nvPr/>
          </p:nvSpPr>
          <p:spPr>
            <a:xfrm rot="5400000">
              <a:off x="44956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60"/>
                    <a:pt x="1" y="185"/>
                  </a:cubicBezTo>
                  <a:cubicBezTo>
                    <a:pt x="1" y="280"/>
                    <a:pt x="59" y="369"/>
                    <a:pt x="184" y="369"/>
                  </a:cubicBezTo>
                  <a:cubicBezTo>
                    <a:pt x="273" y="369"/>
                    <a:pt x="332" y="280"/>
                    <a:pt x="332" y="185"/>
                  </a:cubicBezTo>
                  <a:cubicBezTo>
                    <a:pt x="332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455;p 4"/>
            <p:cNvSpPr/>
            <p:nvPr/>
          </p:nvSpPr>
          <p:spPr>
            <a:xfrm rot="5400000">
              <a:off x="44946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456;p 4"/>
            <p:cNvSpPr/>
            <p:nvPr/>
          </p:nvSpPr>
          <p:spPr>
            <a:xfrm rot="5400000">
              <a:off x="44946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310" y="369"/>
                    <a:pt x="368" y="280"/>
                    <a:pt x="368" y="185"/>
                  </a:cubicBezTo>
                  <a:cubicBezTo>
                    <a:pt x="368" y="60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457;p 4"/>
            <p:cNvSpPr/>
            <p:nvPr/>
          </p:nvSpPr>
          <p:spPr>
            <a:xfrm rot="5400000">
              <a:off x="44946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458;p 4"/>
            <p:cNvSpPr/>
            <p:nvPr/>
          </p:nvSpPr>
          <p:spPr>
            <a:xfrm rot="5400000">
              <a:off x="44946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280" y="369"/>
                    <a:pt x="368" y="280"/>
                    <a:pt x="368" y="185"/>
                  </a:cubicBezTo>
                  <a:cubicBezTo>
                    <a:pt x="368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459;p 4"/>
            <p:cNvSpPr/>
            <p:nvPr/>
          </p:nvSpPr>
          <p:spPr>
            <a:xfrm rot="5400000">
              <a:off x="43149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460;p 4"/>
            <p:cNvSpPr/>
            <p:nvPr/>
          </p:nvSpPr>
          <p:spPr>
            <a:xfrm rot="5400000">
              <a:off x="43149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461;p 4"/>
            <p:cNvSpPr/>
            <p:nvPr/>
          </p:nvSpPr>
          <p:spPr>
            <a:xfrm rot="5400000">
              <a:off x="43149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462;p 4"/>
            <p:cNvSpPr/>
            <p:nvPr/>
          </p:nvSpPr>
          <p:spPr>
            <a:xfrm rot="5400000">
              <a:off x="43160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463;p 4"/>
            <p:cNvSpPr/>
            <p:nvPr/>
          </p:nvSpPr>
          <p:spPr>
            <a:xfrm rot="5400000">
              <a:off x="43149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464;p 4"/>
            <p:cNvSpPr/>
            <p:nvPr/>
          </p:nvSpPr>
          <p:spPr>
            <a:xfrm rot="5400000">
              <a:off x="43149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465;p 4"/>
            <p:cNvSpPr/>
            <p:nvPr/>
          </p:nvSpPr>
          <p:spPr>
            <a:xfrm rot="5400000">
              <a:off x="43149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466;p 4"/>
            <p:cNvSpPr/>
            <p:nvPr/>
          </p:nvSpPr>
          <p:spPr>
            <a:xfrm rot="5400000">
              <a:off x="43149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467;p 4"/>
            <p:cNvSpPr/>
            <p:nvPr/>
          </p:nvSpPr>
          <p:spPr>
            <a:xfrm rot="5400000">
              <a:off x="41335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468;p 4"/>
            <p:cNvSpPr/>
            <p:nvPr/>
          </p:nvSpPr>
          <p:spPr>
            <a:xfrm rot="5400000">
              <a:off x="41335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Google Shape;469;p 4"/>
            <p:cNvSpPr/>
            <p:nvPr/>
          </p:nvSpPr>
          <p:spPr>
            <a:xfrm rot="5400000">
              <a:off x="41335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470;p 4"/>
            <p:cNvSpPr/>
            <p:nvPr/>
          </p:nvSpPr>
          <p:spPr>
            <a:xfrm rot="5400000">
              <a:off x="41346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471;p 4"/>
            <p:cNvSpPr/>
            <p:nvPr/>
          </p:nvSpPr>
          <p:spPr>
            <a:xfrm rot="5400000">
              <a:off x="41335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472;p 4"/>
            <p:cNvSpPr/>
            <p:nvPr/>
          </p:nvSpPr>
          <p:spPr>
            <a:xfrm rot="5400000">
              <a:off x="41335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473;p 4"/>
            <p:cNvSpPr/>
            <p:nvPr/>
          </p:nvSpPr>
          <p:spPr>
            <a:xfrm rot="5400000">
              <a:off x="41335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474;p 4"/>
            <p:cNvSpPr/>
            <p:nvPr/>
          </p:nvSpPr>
          <p:spPr>
            <a:xfrm rot="5400000">
              <a:off x="41335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475;p 4"/>
            <p:cNvSpPr/>
            <p:nvPr/>
          </p:nvSpPr>
          <p:spPr>
            <a:xfrm rot="5400000">
              <a:off x="395316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55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476;p 4"/>
            <p:cNvSpPr/>
            <p:nvPr/>
          </p:nvSpPr>
          <p:spPr>
            <a:xfrm rot="5400000">
              <a:off x="395316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1" y="67"/>
                    <a:pt x="1" y="155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477;p 4"/>
            <p:cNvSpPr/>
            <p:nvPr/>
          </p:nvSpPr>
          <p:spPr>
            <a:xfrm rot="5400000">
              <a:off x="395316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478;p 4"/>
            <p:cNvSpPr/>
            <p:nvPr/>
          </p:nvSpPr>
          <p:spPr>
            <a:xfrm rot="5400000">
              <a:off x="395424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40">
                  <a:moveTo>
                    <a:pt x="184" y="1"/>
                  </a:moveTo>
                  <a:cubicBezTo>
                    <a:pt x="59" y="1"/>
                    <a:pt x="1" y="67"/>
                    <a:pt x="1" y="155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55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479;p 4"/>
            <p:cNvSpPr/>
            <p:nvPr/>
          </p:nvSpPr>
          <p:spPr>
            <a:xfrm rot="5400000">
              <a:off x="395316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480;p 4"/>
            <p:cNvSpPr/>
            <p:nvPr/>
          </p:nvSpPr>
          <p:spPr>
            <a:xfrm rot="5400000">
              <a:off x="395316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55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481;p 4"/>
            <p:cNvSpPr/>
            <p:nvPr/>
          </p:nvSpPr>
          <p:spPr>
            <a:xfrm rot="5400000">
              <a:off x="395316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482;p 4"/>
            <p:cNvSpPr/>
            <p:nvPr/>
          </p:nvSpPr>
          <p:spPr>
            <a:xfrm rot="5400000">
              <a:off x="395316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55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483;p 4"/>
            <p:cNvSpPr/>
            <p:nvPr/>
          </p:nvSpPr>
          <p:spPr>
            <a:xfrm rot="5400000">
              <a:off x="37728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4"/>
                  </a:cubicBezTo>
                  <a:cubicBezTo>
                    <a:pt x="368" y="89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484;p 4"/>
            <p:cNvSpPr/>
            <p:nvPr/>
          </p:nvSpPr>
          <p:spPr>
            <a:xfrm rot="5400000">
              <a:off x="37728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89"/>
                    <a:pt x="1" y="184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485;p 4"/>
            <p:cNvSpPr/>
            <p:nvPr/>
          </p:nvSpPr>
          <p:spPr>
            <a:xfrm rot="5400000">
              <a:off x="37728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486;p 4"/>
            <p:cNvSpPr/>
            <p:nvPr/>
          </p:nvSpPr>
          <p:spPr>
            <a:xfrm rot="5400000">
              <a:off x="37738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89"/>
                    <a:pt x="1" y="184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4"/>
                  </a:cubicBezTo>
                  <a:cubicBezTo>
                    <a:pt x="332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487;p 4"/>
            <p:cNvSpPr/>
            <p:nvPr/>
          </p:nvSpPr>
          <p:spPr>
            <a:xfrm rot="5400000">
              <a:off x="37728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488;p 4"/>
            <p:cNvSpPr/>
            <p:nvPr/>
          </p:nvSpPr>
          <p:spPr>
            <a:xfrm rot="5400000">
              <a:off x="37728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4"/>
                  </a:cubicBezTo>
                  <a:cubicBezTo>
                    <a:pt x="368" y="89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489;p 4"/>
            <p:cNvSpPr/>
            <p:nvPr/>
          </p:nvSpPr>
          <p:spPr>
            <a:xfrm rot="5400000">
              <a:off x="37728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490;p 4"/>
            <p:cNvSpPr/>
            <p:nvPr/>
          </p:nvSpPr>
          <p:spPr>
            <a:xfrm rot="5400000">
              <a:off x="37728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4"/>
                  </a:cubicBezTo>
                  <a:cubicBezTo>
                    <a:pt x="368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Google Shape;491;p 4"/>
            <p:cNvSpPr/>
            <p:nvPr/>
          </p:nvSpPr>
          <p:spPr>
            <a:xfrm rot="5400000">
              <a:off x="35924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302" y="338"/>
                    <a:pt x="368" y="280"/>
                    <a:pt x="368" y="184"/>
                  </a:cubicBezTo>
                  <a:cubicBezTo>
                    <a:pt x="368" y="6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Google Shape;492;p 4"/>
            <p:cNvSpPr/>
            <p:nvPr/>
          </p:nvSpPr>
          <p:spPr>
            <a:xfrm rot="5400000">
              <a:off x="35924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1" y="66"/>
                    <a:pt x="1" y="184"/>
                  </a:cubicBezTo>
                  <a:cubicBezTo>
                    <a:pt x="1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493;p 4"/>
            <p:cNvSpPr/>
            <p:nvPr/>
          </p:nvSpPr>
          <p:spPr>
            <a:xfrm rot="5400000">
              <a:off x="35924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494;p 4"/>
            <p:cNvSpPr/>
            <p:nvPr/>
          </p:nvSpPr>
          <p:spPr>
            <a:xfrm rot="5400000">
              <a:off x="35935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0"/>
                  </a:moveTo>
                  <a:cubicBezTo>
                    <a:pt x="59" y="0"/>
                    <a:pt x="1" y="66"/>
                    <a:pt x="1" y="184"/>
                  </a:cubicBezTo>
                  <a:cubicBezTo>
                    <a:pt x="1" y="280"/>
                    <a:pt x="59" y="338"/>
                    <a:pt x="184" y="338"/>
                  </a:cubicBezTo>
                  <a:cubicBezTo>
                    <a:pt x="273" y="338"/>
                    <a:pt x="332" y="280"/>
                    <a:pt x="332" y="184"/>
                  </a:cubicBezTo>
                  <a:cubicBezTo>
                    <a:pt x="332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Google Shape;495;p 4"/>
            <p:cNvSpPr/>
            <p:nvPr/>
          </p:nvSpPr>
          <p:spPr>
            <a:xfrm rot="5400000">
              <a:off x="35924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Google Shape;496;p 4"/>
            <p:cNvSpPr/>
            <p:nvPr/>
          </p:nvSpPr>
          <p:spPr>
            <a:xfrm rot="5400000">
              <a:off x="35924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310" y="338"/>
                    <a:pt x="368" y="280"/>
                    <a:pt x="368" y="184"/>
                  </a:cubicBezTo>
                  <a:cubicBezTo>
                    <a:pt x="368" y="6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497;p 4"/>
            <p:cNvSpPr/>
            <p:nvPr/>
          </p:nvSpPr>
          <p:spPr>
            <a:xfrm rot="5400000">
              <a:off x="35924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498;p 4"/>
            <p:cNvSpPr/>
            <p:nvPr/>
          </p:nvSpPr>
          <p:spPr>
            <a:xfrm rot="5400000">
              <a:off x="35924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280" y="338"/>
                    <a:pt x="368" y="280"/>
                    <a:pt x="368" y="184"/>
                  </a:cubicBezTo>
                  <a:cubicBezTo>
                    <a:pt x="368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499;p 4"/>
            <p:cNvSpPr/>
            <p:nvPr/>
          </p:nvSpPr>
          <p:spPr>
            <a:xfrm rot="5400000">
              <a:off x="34117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500;p 4"/>
            <p:cNvSpPr/>
            <p:nvPr/>
          </p:nvSpPr>
          <p:spPr>
            <a:xfrm rot="5400000">
              <a:off x="34117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501;p 4"/>
            <p:cNvSpPr/>
            <p:nvPr/>
          </p:nvSpPr>
          <p:spPr>
            <a:xfrm rot="5400000">
              <a:off x="34117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Google Shape;502;p 4"/>
            <p:cNvSpPr/>
            <p:nvPr/>
          </p:nvSpPr>
          <p:spPr>
            <a:xfrm rot="5400000">
              <a:off x="34128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503;p 4"/>
            <p:cNvSpPr/>
            <p:nvPr/>
          </p:nvSpPr>
          <p:spPr>
            <a:xfrm rot="5400000">
              <a:off x="34117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504;p 4"/>
            <p:cNvSpPr/>
            <p:nvPr/>
          </p:nvSpPr>
          <p:spPr>
            <a:xfrm rot="5400000">
              <a:off x="34117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505;p 4"/>
            <p:cNvSpPr/>
            <p:nvPr/>
          </p:nvSpPr>
          <p:spPr>
            <a:xfrm rot="5400000">
              <a:off x="34117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506;p 4"/>
            <p:cNvSpPr/>
            <p:nvPr/>
          </p:nvSpPr>
          <p:spPr>
            <a:xfrm rot="5400000">
              <a:off x="34117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507;p 4"/>
            <p:cNvSpPr/>
            <p:nvPr/>
          </p:nvSpPr>
          <p:spPr>
            <a:xfrm rot="5400000">
              <a:off x="323064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302" y="368"/>
                    <a:pt x="368" y="280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508;p 4"/>
            <p:cNvSpPr/>
            <p:nvPr/>
          </p:nvSpPr>
          <p:spPr>
            <a:xfrm rot="5400000">
              <a:off x="323064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509;p 4"/>
            <p:cNvSpPr/>
            <p:nvPr/>
          </p:nvSpPr>
          <p:spPr>
            <a:xfrm rot="5400000">
              <a:off x="323064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510;p 4"/>
            <p:cNvSpPr/>
            <p:nvPr/>
          </p:nvSpPr>
          <p:spPr>
            <a:xfrm rot="5400000">
              <a:off x="323172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280"/>
                    <a:pt x="59" y="368"/>
                    <a:pt x="184" y="368"/>
                  </a:cubicBezTo>
                  <a:cubicBezTo>
                    <a:pt x="273" y="368"/>
                    <a:pt x="332" y="280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511;p 4"/>
            <p:cNvSpPr/>
            <p:nvPr/>
          </p:nvSpPr>
          <p:spPr>
            <a:xfrm rot="5400000">
              <a:off x="323064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512;p 4"/>
            <p:cNvSpPr/>
            <p:nvPr/>
          </p:nvSpPr>
          <p:spPr>
            <a:xfrm rot="5400000">
              <a:off x="323064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310" y="368"/>
                    <a:pt x="368" y="280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513;p 4"/>
            <p:cNvSpPr/>
            <p:nvPr/>
          </p:nvSpPr>
          <p:spPr>
            <a:xfrm rot="5400000">
              <a:off x="323064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514;p 4"/>
            <p:cNvSpPr/>
            <p:nvPr/>
          </p:nvSpPr>
          <p:spPr>
            <a:xfrm rot="5400000">
              <a:off x="323064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280" y="368"/>
                    <a:pt x="368" y="280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515;p 4"/>
            <p:cNvSpPr/>
            <p:nvPr/>
          </p:nvSpPr>
          <p:spPr>
            <a:xfrm rot="5400000">
              <a:off x="30513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516;p 4"/>
            <p:cNvSpPr/>
            <p:nvPr/>
          </p:nvSpPr>
          <p:spPr>
            <a:xfrm rot="5400000">
              <a:off x="30513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517;p 4"/>
            <p:cNvSpPr/>
            <p:nvPr/>
          </p:nvSpPr>
          <p:spPr>
            <a:xfrm rot="5400000">
              <a:off x="30513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518;p 4"/>
            <p:cNvSpPr/>
            <p:nvPr/>
          </p:nvSpPr>
          <p:spPr>
            <a:xfrm rot="5400000">
              <a:off x="30524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519;p 4"/>
            <p:cNvSpPr/>
            <p:nvPr/>
          </p:nvSpPr>
          <p:spPr>
            <a:xfrm rot="5400000">
              <a:off x="30513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520;p 4"/>
            <p:cNvSpPr/>
            <p:nvPr/>
          </p:nvSpPr>
          <p:spPr>
            <a:xfrm rot="5400000">
              <a:off x="30513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521;p 4"/>
            <p:cNvSpPr/>
            <p:nvPr/>
          </p:nvSpPr>
          <p:spPr>
            <a:xfrm rot="5400000">
              <a:off x="30513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Google Shape;522;p 4"/>
            <p:cNvSpPr/>
            <p:nvPr/>
          </p:nvSpPr>
          <p:spPr>
            <a:xfrm rot="5400000">
              <a:off x="30513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61" name="" descr=""/>
          <p:cNvPicPr/>
          <p:nvPr/>
        </p:nvPicPr>
        <p:blipFill>
          <a:blip r:embed="rId1"/>
          <a:stretch/>
        </p:blipFill>
        <p:spPr>
          <a:xfrm>
            <a:off x="571680" y="1371600"/>
            <a:ext cx="2857320" cy="1203480"/>
          </a:xfrm>
          <a:prstGeom prst="rect">
            <a:avLst/>
          </a:prstGeom>
          <a:ln w="0">
            <a:noFill/>
          </a:ln>
        </p:spPr>
      </p:pic>
      <p:sp>
        <p:nvSpPr>
          <p:cNvPr id="962" name=""/>
          <p:cNvSpPr txBox="1"/>
          <p:nvPr/>
        </p:nvSpPr>
        <p:spPr>
          <a:xfrm>
            <a:off x="228600" y="2838600"/>
            <a:ext cx="8769960" cy="132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Or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ga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nis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asi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Int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er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na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sio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na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l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un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tu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k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Mi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gr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asi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(IO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M)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m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e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m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be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nt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uk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se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bu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ah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un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it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ya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ng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be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rn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m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a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Co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un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ter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Tra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ffi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cki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ng 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Un</a:t>
            </a:r>
            <a:r>
              <a:rPr b="0" lang="es" sz="2800" spc="-1" strike="noStrike">
                <a:solidFill>
                  <a:srgbClr val="252d48"/>
                </a:solidFill>
                <a:latin typeface="Abel"/>
                <a:ea typeface="Abel"/>
              </a:rPr>
              <a:t>it.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247;p 5"/>
          <p:cNvSpPr/>
          <p:nvPr/>
        </p:nvSpPr>
        <p:spPr>
          <a:xfrm>
            <a:off x="914400" y="1600200"/>
            <a:ext cx="7892280" cy="46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4" name="Google Shape;248;p 5"/>
          <p:cNvGrpSpPr/>
          <p:nvPr/>
        </p:nvGrpSpPr>
        <p:grpSpPr>
          <a:xfrm>
            <a:off x="1253880" y="5179320"/>
            <a:ext cx="317160" cy="317160"/>
            <a:chOff x="1253880" y="5179320"/>
            <a:chExt cx="317160" cy="317160"/>
          </a:xfrm>
        </p:grpSpPr>
        <p:sp>
          <p:nvSpPr>
            <p:cNvPr id="965" name="Google Shape;249;p 5"/>
            <p:cNvSpPr/>
            <p:nvPr/>
          </p:nvSpPr>
          <p:spPr>
            <a:xfrm flipH="1">
              <a:off x="1263600" y="5195880"/>
              <a:ext cx="78120" cy="85680"/>
            </a:xfrm>
            <a:custGeom>
              <a:avLst/>
              <a:gdLst/>
              <a:ahLst/>
              <a:rect l="l" t="t" r="r" b="b"/>
              <a:pathLst>
                <a:path w="7526" h="8287">
                  <a:moveTo>
                    <a:pt x="1" y="0"/>
                  </a:moveTo>
                  <a:lnTo>
                    <a:pt x="7526" y="8287"/>
                  </a:lnTo>
                  <a:cubicBezTo>
                    <a:pt x="7347" y="7811"/>
                    <a:pt x="7145" y="7358"/>
                    <a:pt x="6918" y="6906"/>
                  </a:cubicBezTo>
                  <a:lnTo>
                    <a:pt x="1322" y="738"/>
                  </a:lnTo>
                  <a:cubicBezTo>
                    <a:pt x="894" y="464"/>
                    <a:pt x="453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250;p 5"/>
            <p:cNvSpPr/>
            <p:nvPr/>
          </p:nvSpPr>
          <p:spPr>
            <a:xfrm flipH="1">
              <a:off x="1256040" y="5184360"/>
              <a:ext cx="116640" cy="128520"/>
            </a:xfrm>
            <a:custGeom>
              <a:avLst/>
              <a:gdLst/>
              <a:ahLst/>
              <a:rect l="l" t="t" r="r" b="b"/>
              <a:pathLst>
                <a:path w="11253" h="12395">
                  <a:moveTo>
                    <a:pt x="1" y="1"/>
                  </a:moveTo>
                  <a:lnTo>
                    <a:pt x="11252" y="12395"/>
                  </a:lnTo>
                  <a:cubicBezTo>
                    <a:pt x="11205" y="12097"/>
                    <a:pt x="11157" y="11800"/>
                    <a:pt x="11086" y="11502"/>
                  </a:cubicBezTo>
                  <a:lnTo>
                    <a:pt x="870" y="251"/>
                  </a:lnTo>
                  <a:cubicBezTo>
                    <a:pt x="596" y="155"/>
                    <a:pt x="299" y="7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251;p 5"/>
            <p:cNvSpPr/>
            <p:nvPr/>
          </p:nvSpPr>
          <p:spPr>
            <a:xfrm flipH="1">
              <a:off x="1253520" y="518040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58">
                  <a:moveTo>
                    <a:pt x="0" y="1"/>
                  </a:moveTo>
                  <a:lnTo>
                    <a:pt x="13764" y="15157"/>
                  </a:lnTo>
                  <a:cubicBezTo>
                    <a:pt x="13764" y="14907"/>
                    <a:pt x="13752" y="14669"/>
                    <a:pt x="13740" y="14419"/>
                  </a:cubicBezTo>
                  <a:lnTo>
                    <a:pt x="726" y="84"/>
                  </a:lnTo>
                  <a:cubicBezTo>
                    <a:pt x="488" y="48"/>
                    <a:pt x="238" y="25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252;p 5"/>
            <p:cNvSpPr/>
            <p:nvPr/>
          </p:nvSpPr>
          <p:spPr>
            <a:xfrm flipH="1">
              <a:off x="1254240" y="5179320"/>
              <a:ext cx="163080" cy="178920"/>
            </a:xfrm>
            <a:custGeom>
              <a:avLst/>
              <a:gdLst/>
              <a:ahLst/>
              <a:rect l="l" t="t" r="r" b="b"/>
              <a:pathLst>
                <a:path w="15718" h="17234">
                  <a:moveTo>
                    <a:pt x="430" y="0"/>
                  </a:moveTo>
                  <a:cubicBezTo>
                    <a:pt x="287" y="0"/>
                    <a:pt x="144" y="5"/>
                    <a:pt x="1" y="5"/>
                  </a:cubicBezTo>
                  <a:lnTo>
                    <a:pt x="15646" y="17234"/>
                  </a:lnTo>
                  <a:cubicBezTo>
                    <a:pt x="15670" y="17019"/>
                    <a:pt x="15693" y="16805"/>
                    <a:pt x="15717" y="16591"/>
                  </a:cubicBezTo>
                  <a:lnTo>
                    <a:pt x="644" y="5"/>
                  </a:lnTo>
                  <a:cubicBezTo>
                    <a:pt x="572" y="1"/>
                    <a:pt x="501" y="0"/>
                    <a:pt x="430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253;p 5"/>
            <p:cNvSpPr/>
            <p:nvPr/>
          </p:nvSpPr>
          <p:spPr>
            <a:xfrm flipH="1">
              <a:off x="1257120" y="5180400"/>
              <a:ext cx="178920" cy="196200"/>
            </a:xfrm>
            <a:custGeom>
              <a:avLst/>
              <a:gdLst/>
              <a:ahLst/>
              <a:rect l="l" t="t" r="r" b="b"/>
              <a:pathLst>
                <a:path w="17229" h="18908">
                  <a:moveTo>
                    <a:pt x="584" y="1"/>
                  </a:moveTo>
                  <a:cubicBezTo>
                    <a:pt x="393" y="24"/>
                    <a:pt x="191" y="48"/>
                    <a:pt x="0" y="72"/>
                  </a:cubicBezTo>
                  <a:lnTo>
                    <a:pt x="17098" y="18908"/>
                  </a:lnTo>
                  <a:cubicBezTo>
                    <a:pt x="17145" y="18717"/>
                    <a:pt x="17193" y="18527"/>
                    <a:pt x="17228" y="18336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Google Shape;254;p 5"/>
            <p:cNvSpPr/>
            <p:nvPr/>
          </p:nvSpPr>
          <p:spPr>
            <a:xfrm flipH="1">
              <a:off x="1262520" y="5183640"/>
              <a:ext cx="191520" cy="209880"/>
            </a:xfrm>
            <a:custGeom>
              <a:avLst/>
              <a:gdLst/>
              <a:ahLst/>
              <a:rect l="l" t="t" r="r" b="b"/>
              <a:pathLst>
                <a:path w="18431" h="20218">
                  <a:moveTo>
                    <a:pt x="536" y="0"/>
                  </a:moveTo>
                  <a:cubicBezTo>
                    <a:pt x="357" y="36"/>
                    <a:pt x="179" y="84"/>
                    <a:pt x="0" y="131"/>
                  </a:cubicBezTo>
                  <a:lnTo>
                    <a:pt x="18240" y="20217"/>
                  </a:lnTo>
                  <a:cubicBezTo>
                    <a:pt x="18312" y="20050"/>
                    <a:pt x="18371" y="19884"/>
                    <a:pt x="18431" y="19717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Google Shape;255;p 5"/>
            <p:cNvSpPr/>
            <p:nvPr/>
          </p:nvSpPr>
          <p:spPr>
            <a:xfrm flipH="1">
              <a:off x="1268640" y="51879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7" h="21230">
                  <a:moveTo>
                    <a:pt x="489" y="1"/>
                  </a:moveTo>
                  <a:cubicBezTo>
                    <a:pt x="322" y="60"/>
                    <a:pt x="168" y="120"/>
                    <a:pt x="1" y="179"/>
                  </a:cubicBezTo>
                  <a:lnTo>
                    <a:pt x="19110" y="21230"/>
                  </a:lnTo>
                  <a:cubicBezTo>
                    <a:pt x="19194" y="21075"/>
                    <a:pt x="19265" y="20920"/>
                    <a:pt x="19337" y="2076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Google Shape;256;p 5"/>
            <p:cNvSpPr/>
            <p:nvPr/>
          </p:nvSpPr>
          <p:spPr>
            <a:xfrm flipH="1">
              <a:off x="1275840" y="51940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8" h="21992">
                  <a:moveTo>
                    <a:pt x="453" y="0"/>
                  </a:moveTo>
                  <a:cubicBezTo>
                    <a:pt x="299" y="72"/>
                    <a:pt x="156" y="143"/>
                    <a:pt x="1" y="227"/>
                  </a:cubicBezTo>
                  <a:lnTo>
                    <a:pt x="19765" y="21991"/>
                  </a:lnTo>
                  <a:cubicBezTo>
                    <a:pt x="19849" y="21848"/>
                    <a:pt x="19932" y="21705"/>
                    <a:pt x="20027" y="2156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257;p 5"/>
            <p:cNvSpPr/>
            <p:nvPr/>
          </p:nvSpPr>
          <p:spPr>
            <a:xfrm flipH="1">
              <a:off x="1283760" y="52012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2" h="22504">
                  <a:moveTo>
                    <a:pt x="418" y="1"/>
                  </a:moveTo>
                  <a:cubicBezTo>
                    <a:pt x="275" y="84"/>
                    <a:pt x="144" y="179"/>
                    <a:pt x="1" y="263"/>
                  </a:cubicBezTo>
                  <a:lnTo>
                    <a:pt x="20194" y="22504"/>
                  </a:lnTo>
                  <a:cubicBezTo>
                    <a:pt x="20301" y="22373"/>
                    <a:pt x="20396" y="22254"/>
                    <a:pt x="20492" y="22111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258;p 5"/>
            <p:cNvSpPr/>
            <p:nvPr/>
          </p:nvSpPr>
          <p:spPr>
            <a:xfrm flipH="1">
              <a:off x="1293120" y="52095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5" h="22801">
                  <a:moveTo>
                    <a:pt x="393" y="1"/>
                  </a:moveTo>
                  <a:cubicBezTo>
                    <a:pt x="250" y="96"/>
                    <a:pt x="131" y="191"/>
                    <a:pt x="0" y="286"/>
                  </a:cubicBezTo>
                  <a:lnTo>
                    <a:pt x="20443" y="22801"/>
                  </a:lnTo>
                  <a:cubicBezTo>
                    <a:pt x="20551" y="22682"/>
                    <a:pt x="20658" y="22563"/>
                    <a:pt x="20765" y="2244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259;p 5"/>
            <p:cNvSpPr/>
            <p:nvPr/>
          </p:nvSpPr>
          <p:spPr>
            <a:xfrm flipH="1">
              <a:off x="1304640" y="5218920"/>
              <a:ext cx="216720" cy="237600"/>
            </a:xfrm>
            <a:custGeom>
              <a:avLst/>
              <a:gdLst/>
              <a:ahLst/>
              <a:rect l="l" t="t" r="r" b="b"/>
              <a:pathLst>
                <a:path w="20849" h="22897">
                  <a:moveTo>
                    <a:pt x="358" y="0"/>
                  </a:moveTo>
                  <a:cubicBezTo>
                    <a:pt x="287" y="48"/>
                    <a:pt x="227" y="96"/>
                    <a:pt x="168" y="155"/>
                  </a:cubicBezTo>
                  <a:cubicBezTo>
                    <a:pt x="108" y="215"/>
                    <a:pt x="61" y="262"/>
                    <a:pt x="1" y="322"/>
                  </a:cubicBezTo>
                  <a:lnTo>
                    <a:pt x="20504" y="22896"/>
                  </a:lnTo>
                  <a:cubicBezTo>
                    <a:pt x="20563" y="22848"/>
                    <a:pt x="20623" y="22801"/>
                    <a:pt x="20682" y="22741"/>
                  </a:cubicBezTo>
                  <a:cubicBezTo>
                    <a:pt x="20742" y="22682"/>
                    <a:pt x="20801" y="22634"/>
                    <a:pt x="20849" y="22575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260;p 5"/>
            <p:cNvSpPr/>
            <p:nvPr/>
          </p:nvSpPr>
          <p:spPr>
            <a:xfrm flipH="1">
              <a:off x="1315080" y="5229360"/>
              <a:ext cx="215640" cy="236520"/>
            </a:xfrm>
            <a:custGeom>
              <a:avLst/>
              <a:gdLst/>
              <a:ahLst/>
              <a:rect l="l" t="t" r="r" b="b"/>
              <a:pathLst>
                <a:path w="20766" h="22801">
                  <a:moveTo>
                    <a:pt x="322" y="1"/>
                  </a:moveTo>
                  <a:cubicBezTo>
                    <a:pt x="215" y="120"/>
                    <a:pt x="108" y="239"/>
                    <a:pt x="1" y="358"/>
                  </a:cubicBezTo>
                  <a:lnTo>
                    <a:pt x="20384" y="22801"/>
                  </a:lnTo>
                  <a:cubicBezTo>
                    <a:pt x="20515" y="22706"/>
                    <a:pt x="20634" y="22610"/>
                    <a:pt x="20765" y="2251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261;p 5"/>
            <p:cNvSpPr/>
            <p:nvPr/>
          </p:nvSpPr>
          <p:spPr>
            <a:xfrm flipH="1">
              <a:off x="1327680" y="5240880"/>
              <a:ext cx="212760" cy="233640"/>
            </a:xfrm>
            <a:custGeom>
              <a:avLst/>
              <a:gdLst/>
              <a:ahLst/>
              <a:rect l="l" t="t" r="r" b="b"/>
              <a:pathLst>
                <a:path w="20491" h="22504">
                  <a:moveTo>
                    <a:pt x="298" y="1"/>
                  </a:moveTo>
                  <a:cubicBezTo>
                    <a:pt x="191" y="132"/>
                    <a:pt x="95" y="263"/>
                    <a:pt x="0" y="394"/>
                  </a:cubicBezTo>
                  <a:lnTo>
                    <a:pt x="20074" y="22504"/>
                  </a:lnTo>
                  <a:cubicBezTo>
                    <a:pt x="20217" y="22420"/>
                    <a:pt x="20360" y="22337"/>
                    <a:pt x="20491" y="2224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262;p 5"/>
            <p:cNvSpPr/>
            <p:nvPr/>
          </p:nvSpPr>
          <p:spPr>
            <a:xfrm flipH="1">
              <a:off x="1341720" y="5253480"/>
              <a:ext cx="208080" cy="228240"/>
            </a:xfrm>
            <a:custGeom>
              <a:avLst/>
              <a:gdLst/>
              <a:ahLst/>
              <a:rect l="l" t="t" r="r" b="b"/>
              <a:pathLst>
                <a:path w="20027" h="21980">
                  <a:moveTo>
                    <a:pt x="263" y="0"/>
                  </a:moveTo>
                  <a:cubicBezTo>
                    <a:pt x="179" y="131"/>
                    <a:pt x="96" y="274"/>
                    <a:pt x="1" y="417"/>
                  </a:cubicBezTo>
                  <a:lnTo>
                    <a:pt x="19575" y="21979"/>
                  </a:lnTo>
                  <a:cubicBezTo>
                    <a:pt x="19729" y="21908"/>
                    <a:pt x="19884" y="21836"/>
                    <a:pt x="20027" y="21753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263;p 5"/>
            <p:cNvSpPr/>
            <p:nvPr/>
          </p:nvSpPr>
          <p:spPr>
            <a:xfrm flipH="1">
              <a:off x="1356120" y="5267160"/>
              <a:ext cx="200880" cy="220320"/>
            </a:xfrm>
            <a:custGeom>
              <a:avLst/>
              <a:gdLst/>
              <a:ahLst/>
              <a:rect l="l" t="t" r="r" b="b"/>
              <a:pathLst>
                <a:path w="19336" h="21230">
                  <a:moveTo>
                    <a:pt x="226" y="1"/>
                  </a:moveTo>
                  <a:cubicBezTo>
                    <a:pt x="143" y="156"/>
                    <a:pt x="72" y="310"/>
                    <a:pt x="0" y="465"/>
                  </a:cubicBezTo>
                  <a:lnTo>
                    <a:pt x="18848" y="21230"/>
                  </a:lnTo>
                  <a:cubicBezTo>
                    <a:pt x="19014" y="21182"/>
                    <a:pt x="19181" y="21111"/>
                    <a:pt x="19336" y="21051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Google Shape;264;p 5"/>
            <p:cNvSpPr/>
            <p:nvPr/>
          </p:nvSpPr>
          <p:spPr>
            <a:xfrm flipH="1">
              <a:off x="1370880" y="5282280"/>
              <a:ext cx="191160" cy="209880"/>
            </a:xfrm>
            <a:custGeom>
              <a:avLst/>
              <a:gdLst/>
              <a:ahLst/>
              <a:rect l="l" t="t" r="r" b="b"/>
              <a:pathLst>
                <a:path w="18420" h="20218">
                  <a:moveTo>
                    <a:pt x="179" y="0"/>
                  </a:moveTo>
                  <a:cubicBezTo>
                    <a:pt x="108" y="167"/>
                    <a:pt x="48" y="346"/>
                    <a:pt x="1" y="512"/>
                  </a:cubicBezTo>
                  <a:lnTo>
                    <a:pt x="17884" y="20217"/>
                  </a:lnTo>
                  <a:cubicBezTo>
                    <a:pt x="18063" y="20181"/>
                    <a:pt x="18241" y="20134"/>
                    <a:pt x="18420" y="2008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265;p 5"/>
            <p:cNvSpPr/>
            <p:nvPr/>
          </p:nvSpPr>
          <p:spPr>
            <a:xfrm flipH="1">
              <a:off x="1388160" y="5298840"/>
              <a:ext cx="178920" cy="196200"/>
            </a:xfrm>
            <a:custGeom>
              <a:avLst/>
              <a:gdLst/>
              <a:ahLst/>
              <a:rect l="l" t="t" r="r" b="b"/>
              <a:pathLst>
                <a:path w="17241" h="18908">
                  <a:moveTo>
                    <a:pt x="131" y="1"/>
                  </a:moveTo>
                  <a:cubicBezTo>
                    <a:pt x="84" y="191"/>
                    <a:pt x="36" y="382"/>
                    <a:pt x="0" y="572"/>
                  </a:cubicBezTo>
                  <a:lnTo>
                    <a:pt x="16645" y="18908"/>
                  </a:lnTo>
                  <a:cubicBezTo>
                    <a:pt x="16848" y="18896"/>
                    <a:pt x="17038" y="18872"/>
                    <a:pt x="17241" y="18836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266;p 5"/>
            <p:cNvSpPr/>
            <p:nvPr/>
          </p:nvSpPr>
          <p:spPr>
            <a:xfrm flipH="1">
              <a:off x="1406880" y="5317560"/>
              <a:ext cx="163080" cy="178920"/>
            </a:xfrm>
            <a:custGeom>
              <a:avLst/>
              <a:gdLst/>
              <a:ahLst/>
              <a:rect l="l" t="t" r="r" b="b"/>
              <a:pathLst>
                <a:path w="15705" h="17239">
                  <a:moveTo>
                    <a:pt x="60" y="1"/>
                  </a:moveTo>
                  <a:cubicBezTo>
                    <a:pt x="36" y="215"/>
                    <a:pt x="12" y="429"/>
                    <a:pt x="0" y="644"/>
                  </a:cubicBezTo>
                  <a:lnTo>
                    <a:pt x="15062" y="17229"/>
                  </a:lnTo>
                  <a:cubicBezTo>
                    <a:pt x="15169" y="17235"/>
                    <a:pt x="15276" y="17238"/>
                    <a:pt x="15383" y="17238"/>
                  </a:cubicBezTo>
                  <a:cubicBezTo>
                    <a:pt x="15491" y="17238"/>
                    <a:pt x="15598" y="17235"/>
                    <a:pt x="15705" y="17229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267;p 5"/>
            <p:cNvSpPr/>
            <p:nvPr/>
          </p:nvSpPr>
          <p:spPr>
            <a:xfrm flipH="1">
              <a:off x="1427760" y="5338080"/>
              <a:ext cx="142920" cy="157320"/>
            </a:xfrm>
            <a:custGeom>
              <a:avLst/>
              <a:gdLst/>
              <a:ahLst/>
              <a:rect l="l" t="t" r="r" b="b"/>
              <a:pathLst>
                <a:path w="13764" h="15169">
                  <a:moveTo>
                    <a:pt x="0" y="0"/>
                  </a:moveTo>
                  <a:cubicBezTo>
                    <a:pt x="0" y="250"/>
                    <a:pt x="12" y="500"/>
                    <a:pt x="24" y="738"/>
                  </a:cubicBezTo>
                  <a:lnTo>
                    <a:pt x="13037" y="15073"/>
                  </a:lnTo>
                  <a:cubicBezTo>
                    <a:pt x="13276" y="15109"/>
                    <a:pt x="13526" y="15133"/>
                    <a:pt x="13764" y="15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268;p 5"/>
            <p:cNvSpPr/>
            <p:nvPr/>
          </p:nvSpPr>
          <p:spPr>
            <a:xfrm flipH="1">
              <a:off x="1452600" y="5362920"/>
              <a:ext cx="116640" cy="128520"/>
            </a:xfrm>
            <a:custGeom>
              <a:avLst/>
              <a:gdLst/>
              <a:ahLst/>
              <a:rect l="l" t="t" r="r" b="b"/>
              <a:pathLst>
                <a:path w="11252" h="12407">
                  <a:moveTo>
                    <a:pt x="1" y="1"/>
                  </a:moveTo>
                  <a:cubicBezTo>
                    <a:pt x="48" y="310"/>
                    <a:pt x="108" y="608"/>
                    <a:pt x="167" y="905"/>
                  </a:cubicBezTo>
                  <a:lnTo>
                    <a:pt x="10371" y="12145"/>
                  </a:lnTo>
                  <a:cubicBezTo>
                    <a:pt x="10669" y="12240"/>
                    <a:pt x="10954" y="12323"/>
                    <a:pt x="11252" y="124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269;p 5"/>
            <p:cNvSpPr/>
            <p:nvPr/>
          </p:nvSpPr>
          <p:spPr>
            <a:xfrm flipH="1">
              <a:off x="1483200" y="5394240"/>
              <a:ext cx="77760" cy="85680"/>
            </a:xfrm>
            <a:custGeom>
              <a:avLst/>
              <a:gdLst/>
              <a:ahLst/>
              <a:rect l="l" t="t" r="r" b="b"/>
              <a:pathLst>
                <a:path w="7525" h="8288">
                  <a:moveTo>
                    <a:pt x="0" y="1"/>
                  </a:moveTo>
                  <a:lnTo>
                    <a:pt x="0" y="1"/>
                  </a:lnTo>
                  <a:cubicBezTo>
                    <a:pt x="179" y="477"/>
                    <a:pt x="381" y="929"/>
                    <a:pt x="607" y="1382"/>
                  </a:cubicBezTo>
                  <a:lnTo>
                    <a:pt x="6203" y="7549"/>
                  </a:lnTo>
                  <a:cubicBezTo>
                    <a:pt x="6632" y="7823"/>
                    <a:pt x="7073" y="8061"/>
                    <a:pt x="7525" y="8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6" name="Google Shape;400;p 5"/>
          <p:cNvGrpSpPr/>
          <p:nvPr/>
        </p:nvGrpSpPr>
        <p:grpSpPr>
          <a:xfrm>
            <a:off x="-934560" y="1792440"/>
            <a:ext cx="1391760" cy="2697840"/>
            <a:chOff x="-934560" y="1792440"/>
            <a:chExt cx="1391760" cy="2697840"/>
          </a:xfrm>
        </p:grpSpPr>
        <p:sp>
          <p:nvSpPr>
            <p:cNvPr id="987" name="Google Shape;401;p 5"/>
            <p:cNvSpPr/>
            <p:nvPr/>
          </p:nvSpPr>
          <p:spPr>
            <a:xfrm flipV="1" rot="16200000">
              <a:off x="-541800" y="34905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582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402;p 5"/>
            <p:cNvSpPr/>
            <p:nvPr/>
          </p:nvSpPr>
          <p:spPr>
            <a:xfrm flipV="1" rot="16200000">
              <a:off x="-541800" y="334224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403;p 5"/>
            <p:cNvSpPr/>
            <p:nvPr/>
          </p:nvSpPr>
          <p:spPr>
            <a:xfrm flipV="1" rot="16200000">
              <a:off x="-541800" y="319248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404;p 5"/>
            <p:cNvSpPr/>
            <p:nvPr/>
          </p:nvSpPr>
          <p:spPr>
            <a:xfrm flipV="1" rot="16200000">
              <a:off x="-541800" y="304236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405;p 5"/>
            <p:cNvSpPr/>
            <p:nvPr/>
          </p:nvSpPr>
          <p:spPr>
            <a:xfrm flipV="1" rot="16200000">
              <a:off x="-541800" y="289260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4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406;p 5"/>
            <p:cNvSpPr/>
            <p:nvPr/>
          </p:nvSpPr>
          <p:spPr>
            <a:xfrm flipV="1" rot="16200000">
              <a:off x="-540720" y="274392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407;p 5"/>
            <p:cNvSpPr/>
            <p:nvPr/>
          </p:nvSpPr>
          <p:spPr>
            <a:xfrm flipV="1" rot="16200000">
              <a:off x="-541800" y="25956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408;p 5"/>
            <p:cNvSpPr/>
            <p:nvPr/>
          </p:nvSpPr>
          <p:spPr>
            <a:xfrm flipV="1" rot="16200000">
              <a:off x="-541800" y="24458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409;p 5"/>
            <p:cNvSpPr/>
            <p:nvPr/>
          </p:nvSpPr>
          <p:spPr>
            <a:xfrm flipV="1" rot="16200000">
              <a:off x="-541800" y="22960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410;p 5"/>
            <p:cNvSpPr/>
            <p:nvPr/>
          </p:nvSpPr>
          <p:spPr>
            <a:xfrm flipV="1" rot="16200000">
              <a:off x="-540720" y="2145960"/>
              <a:ext cx="604440" cy="1391760"/>
            </a:xfrm>
            <a:custGeom>
              <a:avLst/>
              <a:gdLst/>
              <a:ahLst/>
              <a:rect l="l" t="t" r="r" b="b"/>
              <a:pathLst>
                <a:path w="10387" h="23908">
                  <a:moveTo>
                    <a:pt x="9806" y="1"/>
                  </a:moveTo>
                  <a:lnTo>
                    <a:pt x="0" y="23908"/>
                  </a:lnTo>
                  <a:lnTo>
                    <a:pt x="581" y="23908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411;p 5"/>
            <p:cNvSpPr/>
            <p:nvPr/>
          </p:nvSpPr>
          <p:spPr>
            <a:xfrm flipV="1" rot="16200000">
              <a:off x="-541800" y="199764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412;p 5"/>
            <p:cNvSpPr/>
            <p:nvPr/>
          </p:nvSpPr>
          <p:spPr>
            <a:xfrm flipV="1" rot="16200000">
              <a:off x="-541800" y="184788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1" y="23908"/>
                  </a:lnTo>
                  <a:lnTo>
                    <a:pt x="611" y="23908"/>
                  </a:lnTo>
                  <a:lnTo>
                    <a:pt x="104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413;p 5"/>
            <p:cNvSpPr/>
            <p:nvPr/>
          </p:nvSpPr>
          <p:spPr>
            <a:xfrm flipV="1" rot="16200000">
              <a:off x="-541800" y="169812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414;p 5"/>
            <p:cNvSpPr/>
            <p:nvPr/>
          </p:nvSpPr>
          <p:spPr>
            <a:xfrm flipV="1" rot="16200000">
              <a:off x="-541800" y="1548000"/>
              <a:ext cx="606240" cy="1391760"/>
            </a:xfrm>
            <a:custGeom>
              <a:avLst/>
              <a:gdLst/>
              <a:ahLst/>
              <a:rect l="l" t="t" r="r" b="b"/>
              <a:pathLst>
                <a:path w="10417" h="23908">
                  <a:moveTo>
                    <a:pt x="9806" y="1"/>
                  </a:moveTo>
                  <a:lnTo>
                    <a:pt x="0" y="23908"/>
                  </a:lnTo>
                  <a:lnTo>
                    <a:pt x="611" y="23908"/>
                  </a:lnTo>
                  <a:lnTo>
                    <a:pt x="1041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415;p 5"/>
            <p:cNvSpPr/>
            <p:nvPr/>
          </p:nvSpPr>
          <p:spPr>
            <a:xfrm flipV="1" rot="16200000">
              <a:off x="-541800" y="1399320"/>
              <a:ext cx="606600" cy="1391760"/>
            </a:xfrm>
            <a:custGeom>
              <a:avLst/>
              <a:gdLst/>
              <a:ahLst/>
              <a:rect l="l" t="t" r="r" b="b"/>
              <a:pathLst>
                <a:path w="10425" h="23908">
                  <a:moveTo>
                    <a:pt x="9843" y="1"/>
                  </a:moveTo>
                  <a:lnTo>
                    <a:pt x="1" y="23908"/>
                  </a:lnTo>
                  <a:lnTo>
                    <a:pt x="619" y="2390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2" name="Google Shape;416;p 5"/>
          <p:cNvSpPr/>
          <p:nvPr/>
        </p:nvSpPr>
        <p:spPr>
          <a:xfrm rot="6727200">
            <a:off x="8277840" y="273960"/>
            <a:ext cx="2700000" cy="2274120"/>
          </a:xfrm>
          <a:custGeom>
            <a:avLst/>
            <a:gdLst/>
            <a:ahLst/>
            <a:rect l="l" t="t" r="r" b="b"/>
            <a:pathLst>
              <a:path w="57929" h="48793">
                <a:moveTo>
                  <a:pt x="28350" y="0"/>
                </a:moveTo>
                <a:lnTo>
                  <a:pt x="19310" y="6496"/>
                </a:lnTo>
                <a:lnTo>
                  <a:pt x="11858" y="13572"/>
                </a:lnTo>
                <a:lnTo>
                  <a:pt x="0" y="23686"/>
                </a:lnTo>
                <a:lnTo>
                  <a:pt x="1957" y="30770"/>
                </a:lnTo>
                <a:lnTo>
                  <a:pt x="25805" y="48792"/>
                </a:lnTo>
                <a:lnTo>
                  <a:pt x="54802" y="36317"/>
                </a:lnTo>
                <a:lnTo>
                  <a:pt x="57929" y="12748"/>
                </a:lnTo>
                <a:lnTo>
                  <a:pt x="46895" y="331"/>
                </a:lnTo>
                <a:lnTo>
                  <a:pt x="2835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Google Shape;417;p 5"/>
          <p:cNvSpPr/>
          <p:nvPr/>
        </p:nvSpPr>
        <p:spPr>
          <a:xfrm>
            <a:off x="225000" y="4462200"/>
            <a:ext cx="2685240" cy="2688840"/>
          </a:xfrm>
          <a:custGeom>
            <a:avLst/>
            <a:gdLst/>
            <a:ahLst/>
            <a:rect l="l" t="t" r="r" b="b"/>
            <a:pathLst>
              <a:path w="44872" h="44932">
                <a:moveTo>
                  <a:pt x="21082" y="1"/>
                </a:moveTo>
                <a:lnTo>
                  <a:pt x="2943" y="10027"/>
                </a:lnTo>
                <a:lnTo>
                  <a:pt x="0" y="24217"/>
                </a:lnTo>
                <a:lnTo>
                  <a:pt x="9379" y="37391"/>
                </a:lnTo>
                <a:lnTo>
                  <a:pt x="18604" y="40334"/>
                </a:lnTo>
                <a:lnTo>
                  <a:pt x="27431" y="41871"/>
                </a:lnTo>
                <a:lnTo>
                  <a:pt x="40701" y="44931"/>
                </a:lnTo>
                <a:lnTo>
                  <a:pt x="44622" y="39878"/>
                </a:lnTo>
                <a:lnTo>
                  <a:pt x="44872" y="13823"/>
                </a:lnTo>
                <a:lnTo>
                  <a:pt x="21082" y="1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4" name="Google Shape;418;p 5"/>
          <p:cNvGrpSpPr/>
          <p:nvPr/>
        </p:nvGrpSpPr>
        <p:grpSpPr>
          <a:xfrm>
            <a:off x="3051360" y="4314600"/>
            <a:ext cx="2188440" cy="1398600"/>
            <a:chOff x="3051360" y="4314600"/>
            <a:chExt cx="2188440" cy="1398600"/>
          </a:xfrm>
        </p:grpSpPr>
        <p:sp>
          <p:nvSpPr>
            <p:cNvPr id="1005" name="Google Shape;419;p 5"/>
            <p:cNvSpPr/>
            <p:nvPr/>
          </p:nvSpPr>
          <p:spPr>
            <a:xfrm rot="5400000">
              <a:off x="52182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302" y="369"/>
                    <a:pt x="368" y="310"/>
                    <a:pt x="368" y="185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420;p 5"/>
            <p:cNvSpPr/>
            <p:nvPr/>
          </p:nvSpPr>
          <p:spPr>
            <a:xfrm rot="5400000">
              <a:off x="52182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5"/>
                  </a:cubicBezTo>
                  <a:cubicBezTo>
                    <a:pt x="1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421;p 5"/>
            <p:cNvSpPr/>
            <p:nvPr/>
          </p:nvSpPr>
          <p:spPr>
            <a:xfrm rot="5400000">
              <a:off x="52182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5"/>
                  </a:cubicBezTo>
                  <a:cubicBezTo>
                    <a:pt x="0" y="310"/>
                    <a:pt x="89" y="369"/>
                    <a:pt x="184" y="369"/>
                  </a:cubicBezTo>
                  <a:cubicBezTo>
                    <a:pt x="273" y="369"/>
                    <a:pt x="368" y="310"/>
                    <a:pt x="368" y="185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422;p 5"/>
            <p:cNvSpPr/>
            <p:nvPr/>
          </p:nvSpPr>
          <p:spPr>
            <a:xfrm rot="5400000">
              <a:off x="52192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5"/>
                  </a:cubicBezTo>
                  <a:cubicBezTo>
                    <a:pt x="1" y="310"/>
                    <a:pt x="59" y="369"/>
                    <a:pt x="184" y="369"/>
                  </a:cubicBezTo>
                  <a:cubicBezTo>
                    <a:pt x="273" y="369"/>
                    <a:pt x="332" y="310"/>
                    <a:pt x="332" y="185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423;p 5"/>
            <p:cNvSpPr/>
            <p:nvPr/>
          </p:nvSpPr>
          <p:spPr>
            <a:xfrm rot="5400000">
              <a:off x="52182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424;p 5"/>
            <p:cNvSpPr/>
            <p:nvPr/>
          </p:nvSpPr>
          <p:spPr>
            <a:xfrm rot="5400000">
              <a:off x="52182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310" y="369"/>
                    <a:pt x="368" y="310"/>
                    <a:pt x="368" y="185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425;p 5"/>
            <p:cNvSpPr/>
            <p:nvPr/>
          </p:nvSpPr>
          <p:spPr>
            <a:xfrm rot="5400000">
              <a:off x="52182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5"/>
                  </a:cubicBezTo>
                  <a:cubicBezTo>
                    <a:pt x="1" y="310"/>
                    <a:pt x="97" y="369"/>
                    <a:pt x="185" y="369"/>
                  </a:cubicBezTo>
                  <a:cubicBezTo>
                    <a:pt x="280" y="369"/>
                    <a:pt x="369" y="310"/>
                    <a:pt x="369" y="185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426;p 5"/>
            <p:cNvSpPr/>
            <p:nvPr/>
          </p:nvSpPr>
          <p:spPr>
            <a:xfrm rot="5400000">
              <a:off x="52182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5"/>
                  </a:cubicBezTo>
                  <a:cubicBezTo>
                    <a:pt x="1" y="310"/>
                    <a:pt x="96" y="369"/>
                    <a:pt x="185" y="369"/>
                  </a:cubicBezTo>
                  <a:cubicBezTo>
                    <a:pt x="280" y="369"/>
                    <a:pt x="368" y="310"/>
                    <a:pt x="368" y="185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427;p 5"/>
            <p:cNvSpPr/>
            <p:nvPr/>
          </p:nvSpPr>
          <p:spPr>
            <a:xfrm rot="5400000">
              <a:off x="50364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302" y="369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428;p 5"/>
            <p:cNvSpPr/>
            <p:nvPr/>
          </p:nvSpPr>
          <p:spPr>
            <a:xfrm rot="5400000">
              <a:off x="50364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429;p 5"/>
            <p:cNvSpPr/>
            <p:nvPr/>
          </p:nvSpPr>
          <p:spPr>
            <a:xfrm rot="5400000">
              <a:off x="50364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9"/>
                    <a:pt x="184" y="369"/>
                  </a:cubicBezTo>
                  <a:cubicBezTo>
                    <a:pt x="273" y="369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430;p 5"/>
            <p:cNvSpPr/>
            <p:nvPr/>
          </p:nvSpPr>
          <p:spPr>
            <a:xfrm rot="5400000">
              <a:off x="50374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9"/>
                    <a:pt x="184" y="369"/>
                  </a:cubicBezTo>
                  <a:cubicBezTo>
                    <a:pt x="273" y="369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Google Shape;431;p 5"/>
            <p:cNvSpPr/>
            <p:nvPr/>
          </p:nvSpPr>
          <p:spPr>
            <a:xfrm rot="5400000">
              <a:off x="50364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432;p 5"/>
            <p:cNvSpPr/>
            <p:nvPr/>
          </p:nvSpPr>
          <p:spPr>
            <a:xfrm rot="5400000">
              <a:off x="50364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310" y="369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433;p 5"/>
            <p:cNvSpPr/>
            <p:nvPr/>
          </p:nvSpPr>
          <p:spPr>
            <a:xfrm rot="5400000">
              <a:off x="50364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9"/>
                    <a:pt x="185" y="369"/>
                  </a:cubicBezTo>
                  <a:cubicBezTo>
                    <a:pt x="280" y="369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434;p 5"/>
            <p:cNvSpPr/>
            <p:nvPr/>
          </p:nvSpPr>
          <p:spPr>
            <a:xfrm rot="5400000">
              <a:off x="50364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9"/>
                    <a:pt x="185" y="369"/>
                  </a:cubicBezTo>
                  <a:cubicBezTo>
                    <a:pt x="280" y="369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435;p 5"/>
            <p:cNvSpPr/>
            <p:nvPr/>
          </p:nvSpPr>
          <p:spPr>
            <a:xfrm rot="5400000">
              <a:off x="48560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84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436;p 5"/>
            <p:cNvSpPr/>
            <p:nvPr/>
          </p:nvSpPr>
          <p:spPr>
            <a:xfrm rot="5400000">
              <a:off x="48560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1" y="67"/>
                    <a:pt x="1" y="184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437;p 5"/>
            <p:cNvSpPr/>
            <p:nvPr/>
          </p:nvSpPr>
          <p:spPr>
            <a:xfrm rot="5400000">
              <a:off x="48560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1"/>
                  </a:moveTo>
                  <a:cubicBezTo>
                    <a:pt x="89" y="1"/>
                    <a:pt x="0" y="67"/>
                    <a:pt x="0" y="184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84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438;p 5"/>
            <p:cNvSpPr/>
            <p:nvPr/>
          </p:nvSpPr>
          <p:spPr>
            <a:xfrm rot="5400000">
              <a:off x="48571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1"/>
                  </a:moveTo>
                  <a:cubicBezTo>
                    <a:pt x="59" y="1"/>
                    <a:pt x="1" y="67"/>
                    <a:pt x="1" y="184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84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439;p 5"/>
            <p:cNvSpPr/>
            <p:nvPr/>
          </p:nvSpPr>
          <p:spPr>
            <a:xfrm rot="5400000">
              <a:off x="48560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440;p 5"/>
            <p:cNvSpPr/>
            <p:nvPr/>
          </p:nvSpPr>
          <p:spPr>
            <a:xfrm rot="5400000">
              <a:off x="48560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84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441;p 5"/>
            <p:cNvSpPr/>
            <p:nvPr/>
          </p:nvSpPr>
          <p:spPr>
            <a:xfrm rot="5400000">
              <a:off x="48560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7" y="1"/>
                    <a:pt x="1" y="67"/>
                    <a:pt x="1" y="184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84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442;p 5"/>
            <p:cNvSpPr/>
            <p:nvPr/>
          </p:nvSpPr>
          <p:spPr>
            <a:xfrm rot="5400000">
              <a:off x="48560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1"/>
                  </a:moveTo>
                  <a:cubicBezTo>
                    <a:pt x="96" y="1"/>
                    <a:pt x="1" y="67"/>
                    <a:pt x="1" y="184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84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443;p 5"/>
            <p:cNvSpPr/>
            <p:nvPr/>
          </p:nvSpPr>
          <p:spPr>
            <a:xfrm rot="5400000">
              <a:off x="467568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444;p 5"/>
            <p:cNvSpPr/>
            <p:nvPr/>
          </p:nvSpPr>
          <p:spPr>
            <a:xfrm rot="5400000">
              <a:off x="467568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445;p 5"/>
            <p:cNvSpPr/>
            <p:nvPr/>
          </p:nvSpPr>
          <p:spPr>
            <a:xfrm rot="5400000">
              <a:off x="467568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446;p 5"/>
            <p:cNvSpPr/>
            <p:nvPr/>
          </p:nvSpPr>
          <p:spPr>
            <a:xfrm rot="5400000">
              <a:off x="467676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447;p 5"/>
            <p:cNvSpPr/>
            <p:nvPr/>
          </p:nvSpPr>
          <p:spPr>
            <a:xfrm rot="5400000">
              <a:off x="467568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448;p 5"/>
            <p:cNvSpPr/>
            <p:nvPr/>
          </p:nvSpPr>
          <p:spPr>
            <a:xfrm rot="5400000">
              <a:off x="467568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449;p 5"/>
            <p:cNvSpPr/>
            <p:nvPr/>
          </p:nvSpPr>
          <p:spPr>
            <a:xfrm rot="5400000">
              <a:off x="467568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450;p 5"/>
            <p:cNvSpPr/>
            <p:nvPr/>
          </p:nvSpPr>
          <p:spPr>
            <a:xfrm rot="5400000">
              <a:off x="467568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451;p 5"/>
            <p:cNvSpPr/>
            <p:nvPr/>
          </p:nvSpPr>
          <p:spPr>
            <a:xfrm rot="5400000">
              <a:off x="44946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302" y="369"/>
                    <a:pt x="368" y="280"/>
                    <a:pt x="368" y="185"/>
                  </a:cubicBezTo>
                  <a:cubicBezTo>
                    <a:pt x="368" y="60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452;p 5"/>
            <p:cNvSpPr/>
            <p:nvPr/>
          </p:nvSpPr>
          <p:spPr>
            <a:xfrm rot="5400000">
              <a:off x="44946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60"/>
                    <a:pt x="1" y="185"/>
                  </a:cubicBezTo>
                  <a:cubicBezTo>
                    <a:pt x="1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453;p 5"/>
            <p:cNvSpPr/>
            <p:nvPr/>
          </p:nvSpPr>
          <p:spPr>
            <a:xfrm rot="5400000">
              <a:off x="44946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60"/>
                    <a:pt x="0" y="185"/>
                  </a:cubicBezTo>
                  <a:cubicBezTo>
                    <a:pt x="0" y="280"/>
                    <a:pt x="89" y="369"/>
                    <a:pt x="184" y="369"/>
                  </a:cubicBezTo>
                  <a:cubicBezTo>
                    <a:pt x="273" y="369"/>
                    <a:pt x="368" y="280"/>
                    <a:pt x="368" y="185"/>
                  </a:cubicBezTo>
                  <a:cubicBezTo>
                    <a:pt x="368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454;p 5"/>
            <p:cNvSpPr/>
            <p:nvPr/>
          </p:nvSpPr>
          <p:spPr>
            <a:xfrm rot="5400000">
              <a:off x="44956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60"/>
                    <a:pt x="1" y="185"/>
                  </a:cubicBezTo>
                  <a:cubicBezTo>
                    <a:pt x="1" y="280"/>
                    <a:pt x="59" y="369"/>
                    <a:pt x="184" y="369"/>
                  </a:cubicBezTo>
                  <a:cubicBezTo>
                    <a:pt x="273" y="369"/>
                    <a:pt x="332" y="280"/>
                    <a:pt x="332" y="185"/>
                  </a:cubicBezTo>
                  <a:cubicBezTo>
                    <a:pt x="332" y="60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455;p 5"/>
            <p:cNvSpPr/>
            <p:nvPr/>
          </p:nvSpPr>
          <p:spPr>
            <a:xfrm rot="5400000">
              <a:off x="44946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456;p 5"/>
            <p:cNvSpPr/>
            <p:nvPr/>
          </p:nvSpPr>
          <p:spPr>
            <a:xfrm rot="5400000">
              <a:off x="44946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310" y="369"/>
                    <a:pt x="368" y="280"/>
                    <a:pt x="368" y="185"/>
                  </a:cubicBezTo>
                  <a:cubicBezTo>
                    <a:pt x="368" y="60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457;p 5"/>
            <p:cNvSpPr/>
            <p:nvPr/>
          </p:nvSpPr>
          <p:spPr>
            <a:xfrm rot="5400000">
              <a:off x="44946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60"/>
                    <a:pt x="1" y="185"/>
                  </a:cubicBezTo>
                  <a:cubicBezTo>
                    <a:pt x="1" y="280"/>
                    <a:pt x="97" y="369"/>
                    <a:pt x="185" y="369"/>
                  </a:cubicBezTo>
                  <a:cubicBezTo>
                    <a:pt x="280" y="369"/>
                    <a:pt x="369" y="280"/>
                    <a:pt x="369" y="185"/>
                  </a:cubicBezTo>
                  <a:cubicBezTo>
                    <a:pt x="369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458;p 5"/>
            <p:cNvSpPr/>
            <p:nvPr/>
          </p:nvSpPr>
          <p:spPr>
            <a:xfrm rot="5400000">
              <a:off x="44946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60"/>
                    <a:pt x="1" y="185"/>
                  </a:cubicBezTo>
                  <a:cubicBezTo>
                    <a:pt x="1" y="280"/>
                    <a:pt x="96" y="369"/>
                    <a:pt x="185" y="369"/>
                  </a:cubicBezTo>
                  <a:cubicBezTo>
                    <a:pt x="280" y="369"/>
                    <a:pt x="368" y="280"/>
                    <a:pt x="368" y="185"/>
                  </a:cubicBezTo>
                  <a:cubicBezTo>
                    <a:pt x="368" y="60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459;p 5"/>
            <p:cNvSpPr/>
            <p:nvPr/>
          </p:nvSpPr>
          <p:spPr>
            <a:xfrm rot="5400000">
              <a:off x="43149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460;p 5"/>
            <p:cNvSpPr/>
            <p:nvPr/>
          </p:nvSpPr>
          <p:spPr>
            <a:xfrm rot="5400000">
              <a:off x="43149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461;p 5"/>
            <p:cNvSpPr/>
            <p:nvPr/>
          </p:nvSpPr>
          <p:spPr>
            <a:xfrm rot="5400000">
              <a:off x="43149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462;p 5"/>
            <p:cNvSpPr/>
            <p:nvPr/>
          </p:nvSpPr>
          <p:spPr>
            <a:xfrm rot="5400000">
              <a:off x="43160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463;p 5"/>
            <p:cNvSpPr/>
            <p:nvPr/>
          </p:nvSpPr>
          <p:spPr>
            <a:xfrm rot="5400000">
              <a:off x="43149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Google Shape;464;p 5"/>
            <p:cNvSpPr/>
            <p:nvPr/>
          </p:nvSpPr>
          <p:spPr>
            <a:xfrm rot="5400000">
              <a:off x="43149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465;p 5"/>
            <p:cNvSpPr/>
            <p:nvPr/>
          </p:nvSpPr>
          <p:spPr>
            <a:xfrm rot="5400000">
              <a:off x="43149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466;p 5"/>
            <p:cNvSpPr/>
            <p:nvPr/>
          </p:nvSpPr>
          <p:spPr>
            <a:xfrm rot="5400000">
              <a:off x="43149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Google Shape;467;p 5"/>
            <p:cNvSpPr/>
            <p:nvPr/>
          </p:nvSpPr>
          <p:spPr>
            <a:xfrm rot="5400000">
              <a:off x="41335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302" y="368"/>
                    <a:pt x="368" y="272"/>
                    <a:pt x="368" y="184"/>
                  </a:cubicBezTo>
                  <a:cubicBezTo>
                    <a:pt x="368" y="88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468;p 5"/>
            <p:cNvSpPr/>
            <p:nvPr/>
          </p:nvSpPr>
          <p:spPr>
            <a:xfrm rot="5400000">
              <a:off x="41335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1" y="88"/>
                    <a:pt x="1" y="184"/>
                  </a:cubicBezTo>
                  <a:cubicBezTo>
                    <a:pt x="1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469;p 5"/>
            <p:cNvSpPr/>
            <p:nvPr/>
          </p:nvSpPr>
          <p:spPr>
            <a:xfrm rot="5400000">
              <a:off x="41335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4" y="0"/>
                  </a:moveTo>
                  <a:cubicBezTo>
                    <a:pt x="89" y="0"/>
                    <a:pt x="0" y="88"/>
                    <a:pt x="0" y="184"/>
                  </a:cubicBezTo>
                  <a:cubicBezTo>
                    <a:pt x="0" y="272"/>
                    <a:pt x="89" y="368"/>
                    <a:pt x="184" y="368"/>
                  </a:cubicBezTo>
                  <a:cubicBezTo>
                    <a:pt x="273" y="368"/>
                    <a:pt x="368" y="272"/>
                    <a:pt x="368" y="184"/>
                  </a:cubicBezTo>
                  <a:cubicBezTo>
                    <a:pt x="368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470;p 5"/>
            <p:cNvSpPr/>
            <p:nvPr/>
          </p:nvSpPr>
          <p:spPr>
            <a:xfrm rot="5400000">
              <a:off x="41346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8">
                  <a:moveTo>
                    <a:pt x="184" y="0"/>
                  </a:moveTo>
                  <a:cubicBezTo>
                    <a:pt x="59" y="0"/>
                    <a:pt x="1" y="88"/>
                    <a:pt x="1" y="184"/>
                  </a:cubicBezTo>
                  <a:cubicBezTo>
                    <a:pt x="1" y="272"/>
                    <a:pt x="59" y="368"/>
                    <a:pt x="184" y="368"/>
                  </a:cubicBezTo>
                  <a:cubicBezTo>
                    <a:pt x="273" y="368"/>
                    <a:pt x="332" y="272"/>
                    <a:pt x="332" y="184"/>
                  </a:cubicBezTo>
                  <a:cubicBezTo>
                    <a:pt x="332" y="88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471;p 5"/>
            <p:cNvSpPr/>
            <p:nvPr/>
          </p:nvSpPr>
          <p:spPr>
            <a:xfrm rot="5400000">
              <a:off x="41335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472;p 5"/>
            <p:cNvSpPr/>
            <p:nvPr/>
          </p:nvSpPr>
          <p:spPr>
            <a:xfrm rot="5400000">
              <a:off x="41335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310" y="368"/>
                    <a:pt x="368" y="272"/>
                    <a:pt x="368" y="184"/>
                  </a:cubicBezTo>
                  <a:cubicBezTo>
                    <a:pt x="368" y="88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473;p 5"/>
            <p:cNvSpPr/>
            <p:nvPr/>
          </p:nvSpPr>
          <p:spPr>
            <a:xfrm rot="5400000">
              <a:off x="41335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7" y="0"/>
                    <a:pt x="1" y="88"/>
                    <a:pt x="1" y="184"/>
                  </a:cubicBezTo>
                  <a:cubicBezTo>
                    <a:pt x="1" y="272"/>
                    <a:pt x="97" y="368"/>
                    <a:pt x="185" y="368"/>
                  </a:cubicBezTo>
                  <a:cubicBezTo>
                    <a:pt x="280" y="368"/>
                    <a:pt x="369" y="272"/>
                    <a:pt x="369" y="184"/>
                  </a:cubicBezTo>
                  <a:cubicBezTo>
                    <a:pt x="369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474;p 5"/>
            <p:cNvSpPr/>
            <p:nvPr/>
          </p:nvSpPr>
          <p:spPr>
            <a:xfrm rot="5400000">
              <a:off x="41335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8">
                  <a:moveTo>
                    <a:pt x="185" y="0"/>
                  </a:moveTo>
                  <a:cubicBezTo>
                    <a:pt x="96" y="0"/>
                    <a:pt x="1" y="88"/>
                    <a:pt x="1" y="184"/>
                  </a:cubicBezTo>
                  <a:cubicBezTo>
                    <a:pt x="1" y="272"/>
                    <a:pt x="96" y="368"/>
                    <a:pt x="185" y="368"/>
                  </a:cubicBezTo>
                  <a:cubicBezTo>
                    <a:pt x="280" y="368"/>
                    <a:pt x="368" y="272"/>
                    <a:pt x="368" y="184"/>
                  </a:cubicBezTo>
                  <a:cubicBezTo>
                    <a:pt x="368" y="88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475;p 5"/>
            <p:cNvSpPr/>
            <p:nvPr/>
          </p:nvSpPr>
          <p:spPr>
            <a:xfrm rot="5400000">
              <a:off x="395316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302" y="339"/>
                    <a:pt x="368" y="280"/>
                    <a:pt x="368" y="155"/>
                  </a:cubicBezTo>
                  <a:cubicBezTo>
                    <a:pt x="368" y="67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Google Shape;476;p 5"/>
            <p:cNvSpPr/>
            <p:nvPr/>
          </p:nvSpPr>
          <p:spPr>
            <a:xfrm rot="5400000">
              <a:off x="395316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1" y="67"/>
                    <a:pt x="1" y="155"/>
                  </a:cubicBezTo>
                  <a:cubicBezTo>
                    <a:pt x="1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Google Shape;477;p 5"/>
            <p:cNvSpPr/>
            <p:nvPr/>
          </p:nvSpPr>
          <p:spPr>
            <a:xfrm rot="5400000">
              <a:off x="395316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4" y="1"/>
                  </a:moveTo>
                  <a:cubicBezTo>
                    <a:pt x="89" y="1"/>
                    <a:pt x="0" y="67"/>
                    <a:pt x="0" y="155"/>
                  </a:cubicBezTo>
                  <a:cubicBezTo>
                    <a:pt x="0" y="280"/>
                    <a:pt x="89" y="339"/>
                    <a:pt x="184" y="339"/>
                  </a:cubicBezTo>
                  <a:cubicBezTo>
                    <a:pt x="273" y="339"/>
                    <a:pt x="368" y="280"/>
                    <a:pt x="368" y="155"/>
                  </a:cubicBezTo>
                  <a:cubicBezTo>
                    <a:pt x="368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478;p 5"/>
            <p:cNvSpPr/>
            <p:nvPr/>
          </p:nvSpPr>
          <p:spPr>
            <a:xfrm rot="5400000">
              <a:off x="395424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40">
                  <a:moveTo>
                    <a:pt x="184" y="1"/>
                  </a:moveTo>
                  <a:cubicBezTo>
                    <a:pt x="59" y="1"/>
                    <a:pt x="1" y="67"/>
                    <a:pt x="1" y="155"/>
                  </a:cubicBezTo>
                  <a:cubicBezTo>
                    <a:pt x="1" y="280"/>
                    <a:pt x="59" y="339"/>
                    <a:pt x="184" y="339"/>
                  </a:cubicBezTo>
                  <a:cubicBezTo>
                    <a:pt x="273" y="339"/>
                    <a:pt x="332" y="280"/>
                    <a:pt x="332" y="155"/>
                  </a:cubicBezTo>
                  <a:cubicBezTo>
                    <a:pt x="332" y="67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Google Shape;479;p 5"/>
            <p:cNvSpPr/>
            <p:nvPr/>
          </p:nvSpPr>
          <p:spPr>
            <a:xfrm rot="5400000">
              <a:off x="395316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Google Shape;480;p 5"/>
            <p:cNvSpPr/>
            <p:nvPr/>
          </p:nvSpPr>
          <p:spPr>
            <a:xfrm rot="5400000">
              <a:off x="395316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310" y="339"/>
                    <a:pt x="368" y="280"/>
                    <a:pt x="368" y="155"/>
                  </a:cubicBezTo>
                  <a:cubicBezTo>
                    <a:pt x="368" y="67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Google Shape;481;p 5"/>
            <p:cNvSpPr/>
            <p:nvPr/>
          </p:nvSpPr>
          <p:spPr>
            <a:xfrm rot="5400000">
              <a:off x="395316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7" y="1"/>
                    <a:pt x="1" y="67"/>
                    <a:pt x="1" y="155"/>
                  </a:cubicBezTo>
                  <a:cubicBezTo>
                    <a:pt x="1" y="280"/>
                    <a:pt x="97" y="339"/>
                    <a:pt x="185" y="339"/>
                  </a:cubicBezTo>
                  <a:cubicBezTo>
                    <a:pt x="280" y="339"/>
                    <a:pt x="369" y="280"/>
                    <a:pt x="369" y="155"/>
                  </a:cubicBezTo>
                  <a:cubicBezTo>
                    <a:pt x="369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482;p 5"/>
            <p:cNvSpPr/>
            <p:nvPr/>
          </p:nvSpPr>
          <p:spPr>
            <a:xfrm rot="5400000">
              <a:off x="395316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40">
                  <a:moveTo>
                    <a:pt x="185" y="1"/>
                  </a:moveTo>
                  <a:cubicBezTo>
                    <a:pt x="96" y="1"/>
                    <a:pt x="1" y="67"/>
                    <a:pt x="1" y="155"/>
                  </a:cubicBezTo>
                  <a:cubicBezTo>
                    <a:pt x="1" y="280"/>
                    <a:pt x="96" y="339"/>
                    <a:pt x="185" y="339"/>
                  </a:cubicBezTo>
                  <a:cubicBezTo>
                    <a:pt x="280" y="339"/>
                    <a:pt x="368" y="280"/>
                    <a:pt x="368" y="155"/>
                  </a:cubicBezTo>
                  <a:cubicBezTo>
                    <a:pt x="368" y="67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483;p 5"/>
            <p:cNvSpPr/>
            <p:nvPr/>
          </p:nvSpPr>
          <p:spPr>
            <a:xfrm rot="5400000">
              <a:off x="377280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4"/>
                  </a:cubicBezTo>
                  <a:cubicBezTo>
                    <a:pt x="368" y="89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484;p 5"/>
            <p:cNvSpPr/>
            <p:nvPr/>
          </p:nvSpPr>
          <p:spPr>
            <a:xfrm rot="5400000">
              <a:off x="377280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89"/>
                    <a:pt x="1" y="184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485;p 5"/>
            <p:cNvSpPr/>
            <p:nvPr/>
          </p:nvSpPr>
          <p:spPr>
            <a:xfrm rot="5400000">
              <a:off x="377280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89"/>
                    <a:pt x="0" y="184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4"/>
                  </a:cubicBezTo>
                  <a:cubicBezTo>
                    <a:pt x="368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486;p 5"/>
            <p:cNvSpPr/>
            <p:nvPr/>
          </p:nvSpPr>
          <p:spPr>
            <a:xfrm rot="5400000">
              <a:off x="377388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89"/>
                    <a:pt x="1" y="184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4"/>
                  </a:cubicBezTo>
                  <a:cubicBezTo>
                    <a:pt x="332" y="89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487;p 5"/>
            <p:cNvSpPr/>
            <p:nvPr/>
          </p:nvSpPr>
          <p:spPr>
            <a:xfrm rot="5400000">
              <a:off x="377280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488;p 5"/>
            <p:cNvSpPr/>
            <p:nvPr/>
          </p:nvSpPr>
          <p:spPr>
            <a:xfrm rot="5400000">
              <a:off x="377280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4"/>
                  </a:cubicBezTo>
                  <a:cubicBezTo>
                    <a:pt x="368" y="89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489;p 5"/>
            <p:cNvSpPr/>
            <p:nvPr/>
          </p:nvSpPr>
          <p:spPr>
            <a:xfrm rot="5400000">
              <a:off x="377280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89"/>
                    <a:pt x="1" y="184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4"/>
                  </a:cubicBezTo>
                  <a:cubicBezTo>
                    <a:pt x="369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490;p 5"/>
            <p:cNvSpPr/>
            <p:nvPr/>
          </p:nvSpPr>
          <p:spPr>
            <a:xfrm rot="5400000">
              <a:off x="377280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89"/>
                    <a:pt x="1" y="184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4"/>
                  </a:cubicBezTo>
                  <a:cubicBezTo>
                    <a:pt x="368" y="89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491;p 5"/>
            <p:cNvSpPr/>
            <p:nvPr/>
          </p:nvSpPr>
          <p:spPr>
            <a:xfrm rot="5400000">
              <a:off x="3592440" y="4315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302" y="338"/>
                    <a:pt x="368" y="280"/>
                    <a:pt x="368" y="184"/>
                  </a:cubicBezTo>
                  <a:cubicBezTo>
                    <a:pt x="368" y="6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Google Shape;492;p 5"/>
            <p:cNvSpPr/>
            <p:nvPr/>
          </p:nvSpPr>
          <p:spPr>
            <a:xfrm rot="5400000">
              <a:off x="3592440" y="45129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1" y="66"/>
                    <a:pt x="1" y="184"/>
                  </a:cubicBezTo>
                  <a:cubicBezTo>
                    <a:pt x="1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493;p 5"/>
            <p:cNvSpPr/>
            <p:nvPr/>
          </p:nvSpPr>
          <p:spPr>
            <a:xfrm rot="5400000">
              <a:off x="3592440" y="470916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4" y="0"/>
                  </a:moveTo>
                  <a:cubicBezTo>
                    <a:pt x="89" y="0"/>
                    <a:pt x="0" y="66"/>
                    <a:pt x="0" y="184"/>
                  </a:cubicBezTo>
                  <a:cubicBezTo>
                    <a:pt x="0" y="280"/>
                    <a:pt x="89" y="338"/>
                    <a:pt x="184" y="338"/>
                  </a:cubicBezTo>
                  <a:cubicBezTo>
                    <a:pt x="273" y="338"/>
                    <a:pt x="368" y="280"/>
                    <a:pt x="368" y="184"/>
                  </a:cubicBezTo>
                  <a:cubicBezTo>
                    <a:pt x="368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494;p 5"/>
            <p:cNvSpPr/>
            <p:nvPr/>
          </p:nvSpPr>
          <p:spPr>
            <a:xfrm rot="5400000">
              <a:off x="3593520" y="4905720"/>
              <a:ext cx="19440" cy="19800"/>
            </a:xfrm>
            <a:custGeom>
              <a:avLst/>
              <a:gdLst/>
              <a:ahLst/>
              <a:rect l="l" t="t" r="r" b="b"/>
              <a:pathLst>
                <a:path w="332" h="339">
                  <a:moveTo>
                    <a:pt x="184" y="0"/>
                  </a:moveTo>
                  <a:cubicBezTo>
                    <a:pt x="59" y="0"/>
                    <a:pt x="1" y="66"/>
                    <a:pt x="1" y="184"/>
                  </a:cubicBezTo>
                  <a:cubicBezTo>
                    <a:pt x="1" y="280"/>
                    <a:pt x="59" y="338"/>
                    <a:pt x="184" y="338"/>
                  </a:cubicBezTo>
                  <a:cubicBezTo>
                    <a:pt x="273" y="338"/>
                    <a:pt x="332" y="280"/>
                    <a:pt x="332" y="184"/>
                  </a:cubicBezTo>
                  <a:cubicBezTo>
                    <a:pt x="332" y="6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495;p 5"/>
            <p:cNvSpPr/>
            <p:nvPr/>
          </p:nvSpPr>
          <p:spPr>
            <a:xfrm rot="5400000">
              <a:off x="3592440" y="51022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496;p 5"/>
            <p:cNvSpPr/>
            <p:nvPr/>
          </p:nvSpPr>
          <p:spPr>
            <a:xfrm rot="5400000">
              <a:off x="3592440" y="5298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310" y="338"/>
                    <a:pt x="368" y="280"/>
                    <a:pt x="368" y="184"/>
                  </a:cubicBezTo>
                  <a:cubicBezTo>
                    <a:pt x="368" y="6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497;p 5"/>
            <p:cNvSpPr/>
            <p:nvPr/>
          </p:nvSpPr>
          <p:spPr>
            <a:xfrm rot="5400000">
              <a:off x="3592440" y="549648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7" y="0"/>
                    <a:pt x="1" y="66"/>
                    <a:pt x="1" y="184"/>
                  </a:cubicBezTo>
                  <a:cubicBezTo>
                    <a:pt x="1" y="280"/>
                    <a:pt x="97" y="338"/>
                    <a:pt x="185" y="338"/>
                  </a:cubicBezTo>
                  <a:cubicBezTo>
                    <a:pt x="280" y="338"/>
                    <a:pt x="369" y="280"/>
                    <a:pt x="369" y="184"/>
                  </a:cubicBezTo>
                  <a:cubicBezTo>
                    <a:pt x="369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498;p 5"/>
            <p:cNvSpPr/>
            <p:nvPr/>
          </p:nvSpPr>
          <p:spPr>
            <a:xfrm rot="5400000">
              <a:off x="3592440" y="5692320"/>
              <a:ext cx="21600" cy="19800"/>
            </a:xfrm>
            <a:custGeom>
              <a:avLst/>
              <a:gdLst/>
              <a:ahLst/>
              <a:rect l="l" t="t" r="r" b="b"/>
              <a:pathLst>
                <a:path w="369" h="339">
                  <a:moveTo>
                    <a:pt x="185" y="0"/>
                  </a:moveTo>
                  <a:cubicBezTo>
                    <a:pt x="96" y="0"/>
                    <a:pt x="1" y="66"/>
                    <a:pt x="1" y="184"/>
                  </a:cubicBezTo>
                  <a:cubicBezTo>
                    <a:pt x="1" y="280"/>
                    <a:pt x="96" y="338"/>
                    <a:pt x="185" y="338"/>
                  </a:cubicBezTo>
                  <a:cubicBezTo>
                    <a:pt x="280" y="338"/>
                    <a:pt x="368" y="280"/>
                    <a:pt x="368" y="184"/>
                  </a:cubicBezTo>
                  <a:cubicBezTo>
                    <a:pt x="368" y="6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499;p 5"/>
            <p:cNvSpPr/>
            <p:nvPr/>
          </p:nvSpPr>
          <p:spPr>
            <a:xfrm rot="5400000">
              <a:off x="341172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302" y="368"/>
                    <a:pt x="368" y="273"/>
                    <a:pt x="368" y="185"/>
                  </a:cubicBezTo>
                  <a:cubicBezTo>
                    <a:pt x="368" y="89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500;p 5"/>
            <p:cNvSpPr/>
            <p:nvPr/>
          </p:nvSpPr>
          <p:spPr>
            <a:xfrm rot="5400000">
              <a:off x="341172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89"/>
                    <a:pt x="1" y="185"/>
                  </a:cubicBezTo>
                  <a:cubicBezTo>
                    <a:pt x="1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501;p 5"/>
            <p:cNvSpPr/>
            <p:nvPr/>
          </p:nvSpPr>
          <p:spPr>
            <a:xfrm rot="5400000">
              <a:off x="341172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89"/>
                    <a:pt x="0" y="185"/>
                  </a:cubicBezTo>
                  <a:cubicBezTo>
                    <a:pt x="0" y="273"/>
                    <a:pt x="89" y="368"/>
                    <a:pt x="184" y="368"/>
                  </a:cubicBezTo>
                  <a:cubicBezTo>
                    <a:pt x="273" y="368"/>
                    <a:pt x="368" y="273"/>
                    <a:pt x="368" y="185"/>
                  </a:cubicBezTo>
                  <a:cubicBezTo>
                    <a:pt x="368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502;p 5"/>
            <p:cNvSpPr/>
            <p:nvPr/>
          </p:nvSpPr>
          <p:spPr>
            <a:xfrm rot="5400000">
              <a:off x="341280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89"/>
                    <a:pt x="1" y="185"/>
                  </a:cubicBezTo>
                  <a:cubicBezTo>
                    <a:pt x="1" y="273"/>
                    <a:pt x="59" y="368"/>
                    <a:pt x="184" y="368"/>
                  </a:cubicBezTo>
                  <a:cubicBezTo>
                    <a:pt x="273" y="368"/>
                    <a:pt x="332" y="273"/>
                    <a:pt x="332" y="185"/>
                  </a:cubicBezTo>
                  <a:cubicBezTo>
                    <a:pt x="332" y="89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503;p 5"/>
            <p:cNvSpPr/>
            <p:nvPr/>
          </p:nvSpPr>
          <p:spPr>
            <a:xfrm rot="5400000">
              <a:off x="341172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504;p 5"/>
            <p:cNvSpPr/>
            <p:nvPr/>
          </p:nvSpPr>
          <p:spPr>
            <a:xfrm rot="5400000">
              <a:off x="341172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310" y="368"/>
                    <a:pt x="368" y="273"/>
                    <a:pt x="368" y="185"/>
                  </a:cubicBezTo>
                  <a:cubicBezTo>
                    <a:pt x="368" y="89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Google Shape;505;p 5"/>
            <p:cNvSpPr/>
            <p:nvPr/>
          </p:nvSpPr>
          <p:spPr>
            <a:xfrm rot="5400000">
              <a:off x="341172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89"/>
                    <a:pt x="1" y="185"/>
                  </a:cubicBezTo>
                  <a:cubicBezTo>
                    <a:pt x="1" y="273"/>
                    <a:pt x="97" y="368"/>
                    <a:pt x="185" y="368"/>
                  </a:cubicBezTo>
                  <a:cubicBezTo>
                    <a:pt x="280" y="368"/>
                    <a:pt x="369" y="273"/>
                    <a:pt x="369" y="185"/>
                  </a:cubicBezTo>
                  <a:cubicBezTo>
                    <a:pt x="369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506;p 5"/>
            <p:cNvSpPr/>
            <p:nvPr/>
          </p:nvSpPr>
          <p:spPr>
            <a:xfrm rot="5400000">
              <a:off x="341172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89"/>
                    <a:pt x="1" y="185"/>
                  </a:cubicBezTo>
                  <a:cubicBezTo>
                    <a:pt x="1" y="273"/>
                    <a:pt x="96" y="368"/>
                    <a:pt x="185" y="368"/>
                  </a:cubicBezTo>
                  <a:cubicBezTo>
                    <a:pt x="280" y="368"/>
                    <a:pt x="368" y="273"/>
                    <a:pt x="368" y="185"/>
                  </a:cubicBezTo>
                  <a:cubicBezTo>
                    <a:pt x="368" y="89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507;p 5"/>
            <p:cNvSpPr/>
            <p:nvPr/>
          </p:nvSpPr>
          <p:spPr>
            <a:xfrm rot="5400000">
              <a:off x="323064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302" y="368"/>
                    <a:pt x="368" y="280"/>
                    <a:pt x="368" y="184"/>
                  </a:cubicBezTo>
                  <a:cubicBezTo>
                    <a:pt x="368" y="96"/>
                    <a:pt x="302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508;p 5"/>
            <p:cNvSpPr/>
            <p:nvPr/>
          </p:nvSpPr>
          <p:spPr>
            <a:xfrm rot="5400000">
              <a:off x="323064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1" y="96"/>
                    <a:pt x="1" y="184"/>
                  </a:cubicBezTo>
                  <a:cubicBezTo>
                    <a:pt x="1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509;p 5"/>
            <p:cNvSpPr/>
            <p:nvPr/>
          </p:nvSpPr>
          <p:spPr>
            <a:xfrm rot="5400000">
              <a:off x="323064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0"/>
                  </a:moveTo>
                  <a:cubicBezTo>
                    <a:pt x="89" y="0"/>
                    <a:pt x="0" y="96"/>
                    <a:pt x="0" y="184"/>
                  </a:cubicBezTo>
                  <a:cubicBezTo>
                    <a:pt x="0" y="280"/>
                    <a:pt x="89" y="368"/>
                    <a:pt x="184" y="368"/>
                  </a:cubicBezTo>
                  <a:cubicBezTo>
                    <a:pt x="273" y="368"/>
                    <a:pt x="368" y="280"/>
                    <a:pt x="368" y="184"/>
                  </a:cubicBezTo>
                  <a:cubicBezTo>
                    <a:pt x="368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510;p 5"/>
            <p:cNvSpPr/>
            <p:nvPr/>
          </p:nvSpPr>
          <p:spPr>
            <a:xfrm rot="5400000">
              <a:off x="323172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0"/>
                  </a:moveTo>
                  <a:cubicBezTo>
                    <a:pt x="59" y="0"/>
                    <a:pt x="1" y="96"/>
                    <a:pt x="1" y="184"/>
                  </a:cubicBezTo>
                  <a:cubicBezTo>
                    <a:pt x="1" y="280"/>
                    <a:pt x="59" y="368"/>
                    <a:pt x="184" y="368"/>
                  </a:cubicBezTo>
                  <a:cubicBezTo>
                    <a:pt x="273" y="368"/>
                    <a:pt x="332" y="280"/>
                    <a:pt x="332" y="184"/>
                  </a:cubicBezTo>
                  <a:cubicBezTo>
                    <a:pt x="332" y="96"/>
                    <a:pt x="27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511;p 5"/>
            <p:cNvSpPr/>
            <p:nvPr/>
          </p:nvSpPr>
          <p:spPr>
            <a:xfrm rot="5400000">
              <a:off x="323064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512;p 5"/>
            <p:cNvSpPr/>
            <p:nvPr/>
          </p:nvSpPr>
          <p:spPr>
            <a:xfrm rot="5400000">
              <a:off x="323064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310" y="368"/>
                    <a:pt x="368" y="280"/>
                    <a:pt x="368" y="184"/>
                  </a:cubicBezTo>
                  <a:cubicBezTo>
                    <a:pt x="368" y="96"/>
                    <a:pt x="31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513;p 5"/>
            <p:cNvSpPr/>
            <p:nvPr/>
          </p:nvSpPr>
          <p:spPr>
            <a:xfrm rot="5400000">
              <a:off x="323064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7" y="0"/>
                    <a:pt x="1" y="96"/>
                    <a:pt x="1" y="184"/>
                  </a:cubicBezTo>
                  <a:cubicBezTo>
                    <a:pt x="1" y="280"/>
                    <a:pt x="97" y="368"/>
                    <a:pt x="185" y="368"/>
                  </a:cubicBezTo>
                  <a:cubicBezTo>
                    <a:pt x="280" y="368"/>
                    <a:pt x="369" y="280"/>
                    <a:pt x="369" y="184"/>
                  </a:cubicBezTo>
                  <a:cubicBezTo>
                    <a:pt x="369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514;p 5"/>
            <p:cNvSpPr/>
            <p:nvPr/>
          </p:nvSpPr>
          <p:spPr>
            <a:xfrm rot="5400000">
              <a:off x="323064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0"/>
                  </a:moveTo>
                  <a:cubicBezTo>
                    <a:pt x="96" y="0"/>
                    <a:pt x="1" y="96"/>
                    <a:pt x="1" y="184"/>
                  </a:cubicBezTo>
                  <a:cubicBezTo>
                    <a:pt x="1" y="280"/>
                    <a:pt x="96" y="368"/>
                    <a:pt x="185" y="368"/>
                  </a:cubicBezTo>
                  <a:cubicBezTo>
                    <a:pt x="280" y="368"/>
                    <a:pt x="368" y="280"/>
                    <a:pt x="368" y="184"/>
                  </a:cubicBezTo>
                  <a:cubicBezTo>
                    <a:pt x="368" y="96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515;p 5"/>
            <p:cNvSpPr/>
            <p:nvPr/>
          </p:nvSpPr>
          <p:spPr>
            <a:xfrm rot="5400000">
              <a:off x="3051360" y="4314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302" y="368"/>
                    <a:pt x="368" y="309"/>
                    <a:pt x="368" y="184"/>
                  </a:cubicBezTo>
                  <a:cubicBezTo>
                    <a:pt x="368" y="96"/>
                    <a:pt x="302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516;p 5"/>
            <p:cNvSpPr/>
            <p:nvPr/>
          </p:nvSpPr>
          <p:spPr>
            <a:xfrm rot="5400000">
              <a:off x="3051360" y="45122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1" y="96"/>
                    <a:pt x="1" y="184"/>
                  </a:cubicBezTo>
                  <a:cubicBezTo>
                    <a:pt x="1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517;p 5"/>
            <p:cNvSpPr/>
            <p:nvPr/>
          </p:nvSpPr>
          <p:spPr>
            <a:xfrm rot="5400000">
              <a:off x="3051360" y="470844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4" y="1"/>
                  </a:moveTo>
                  <a:cubicBezTo>
                    <a:pt x="89" y="1"/>
                    <a:pt x="0" y="96"/>
                    <a:pt x="0" y="184"/>
                  </a:cubicBezTo>
                  <a:cubicBezTo>
                    <a:pt x="0" y="309"/>
                    <a:pt x="89" y="368"/>
                    <a:pt x="184" y="368"/>
                  </a:cubicBezTo>
                  <a:cubicBezTo>
                    <a:pt x="273" y="368"/>
                    <a:pt x="368" y="309"/>
                    <a:pt x="368" y="184"/>
                  </a:cubicBezTo>
                  <a:cubicBezTo>
                    <a:pt x="368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Google Shape;518;p 5"/>
            <p:cNvSpPr/>
            <p:nvPr/>
          </p:nvSpPr>
          <p:spPr>
            <a:xfrm rot="5400000">
              <a:off x="3052440" y="4905000"/>
              <a:ext cx="19440" cy="21600"/>
            </a:xfrm>
            <a:custGeom>
              <a:avLst/>
              <a:gdLst/>
              <a:ahLst/>
              <a:rect l="l" t="t" r="r" b="b"/>
              <a:pathLst>
                <a:path w="332" h="369">
                  <a:moveTo>
                    <a:pt x="184" y="1"/>
                  </a:moveTo>
                  <a:cubicBezTo>
                    <a:pt x="59" y="1"/>
                    <a:pt x="1" y="96"/>
                    <a:pt x="1" y="184"/>
                  </a:cubicBezTo>
                  <a:cubicBezTo>
                    <a:pt x="1" y="309"/>
                    <a:pt x="59" y="368"/>
                    <a:pt x="184" y="368"/>
                  </a:cubicBezTo>
                  <a:cubicBezTo>
                    <a:pt x="273" y="368"/>
                    <a:pt x="332" y="309"/>
                    <a:pt x="332" y="184"/>
                  </a:cubicBezTo>
                  <a:cubicBezTo>
                    <a:pt x="332" y="96"/>
                    <a:pt x="273" y="1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519;p 5"/>
            <p:cNvSpPr/>
            <p:nvPr/>
          </p:nvSpPr>
          <p:spPr>
            <a:xfrm rot="5400000">
              <a:off x="3051360" y="51015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520;p 5"/>
            <p:cNvSpPr/>
            <p:nvPr/>
          </p:nvSpPr>
          <p:spPr>
            <a:xfrm rot="5400000">
              <a:off x="3051360" y="5297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310" y="368"/>
                    <a:pt x="368" y="309"/>
                    <a:pt x="368" y="184"/>
                  </a:cubicBezTo>
                  <a:cubicBezTo>
                    <a:pt x="368" y="96"/>
                    <a:pt x="31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521;p 5"/>
            <p:cNvSpPr/>
            <p:nvPr/>
          </p:nvSpPr>
          <p:spPr>
            <a:xfrm rot="5400000">
              <a:off x="3051360" y="549576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7" y="1"/>
                    <a:pt x="1" y="96"/>
                    <a:pt x="1" y="184"/>
                  </a:cubicBezTo>
                  <a:cubicBezTo>
                    <a:pt x="1" y="309"/>
                    <a:pt x="97" y="368"/>
                    <a:pt x="185" y="368"/>
                  </a:cubicBezTo>
                  <a:cubicBezTo>
                    <a:pt x="280" y="368"/>
                    <a:pt x="369" y="309"/>
                    <a:pt x="369" y="184"/>
                  </a:cubicBezTo>
                  <a:cubicBezTo>
                    <a:pt x="369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522;p 5"/>
            <p:cNvSpPr/>
            <p:nvPr/>
          </p:nvSpPr>
          <p:spPr>
            <a:xfrm rot="5400000">
              <a:off x="3051360" y="5691600"/>
              <a:ext cx="21600" cy="21600"/>
            </a:xfrm>
            <a:custGeom>
              <a:avLst/>
              <a:gdLst/>
              <a:ahLst/>
              <a:rect l="l" t="t" r="r" b="b"/>
              <a:pathLst>
                <a:path w="369" h="369">
                  <a:moveTo>
                    <a:pt x="185" y="1"/>
                  </a:moveTo>
                  <a:cubicBezTo>
                    <a:pt x="96" y="1"/>
                    <a:pt x="1" y="96"/>
                    <a:pt x="1" y="184"/>
                  </a:cubicBezTo>
                  <a:cubicBezTo>
                    <a:pt x="1" y="309"/>
                    <a:pt x="96" y="368"/>
                    <a:pt x="185" y="368"/>
                  </a:cubicBezTo>
                  <a:cubicBezTo>
                    <a:pt x="280" y="368"/>
                    <a:pt x="368" y="309"/>
                    <a:pt x="368" y="184"/>
                  </a:cubicBezTo>
                  <a:cubicBezTo>
                    <a:pt x="368" y="96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09" name="" descr=""/>
          <p:cNvPicPr/>
          <p:nvPr/>
        </p:nvPicPr>
        <p:blipFill>
          <a:blip r:embed="rId1"/>
          <a:stretch/>
        </p:blipFill>
        <p:spPr>
          <a:xfrm>
            <a:off x="1562040" y="491760"/>
            <a:ext cx="6019560" cy="416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27775"/>
      </a:dk2>
      <a:lt2>
        <a:srgbClr val="f99900"/>
      </a:lt2>
      <a:accent1>
        <a:srgbClr val="006d8c"/>
      </a:accent1>
      <a:accent2>
        <a:srgbClr val="ffe2e7"/>
      </a:accent2>
      <a:accent3>
        <a:srgbClr val="252d48"/>
      </a:accent3>
      <a:accent4>
        <a:srgbClr val="fff0db"/>
      </a:accent4>
      <a:accent5>
        <a:srgbClr val="00485e"/>
      </a:accent5>
      <a:accent6>
        <a:srgbClr val="252d48"/>
      </a:accent6>
      <a:hlink>
        <a:srgbClr val="dc663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27775"/>
      </a:dk2>
      <a:lt2>
        <a:srgbClr val="f99900"/>
      </a:lt2>
      <a:accent1>
        <a:srgbClr val="006d8c"/>
      </a:accent1>
      <a:accent2>
        <a:srgbClr val="ffe2e7"/>
      </a:accent2>
      <a:accent3>
        <a:srgbClr val="252d48"/>
      </a:accent3>
      <a:accent4>
        <a:srgbClr val="fff0db"/>
      </a:accent4>
      <a:accent5>
        <a:srgbClr val="00485e"/>
      </a:accent5>
      <a:accent6>
        <a:srgbClr val="252d48"/>
      </a:accent6>
      <a:hlink>
        <a:srgbClr val="dc663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2022-08-25T22:49:33Z</dcterms:modified>
  <cp:revision>1</cp:revision>
  <dc:subject/>
  <dc:title/>
</cp:coreProperties>
</file>