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92D4-FD2E-4071-BE35-294274AF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9A946-CADE-4816-AACE-418C2BC2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508F-7F74-4ADE-924F-262DAA19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A9CE-B126-41F3-A025-DC0265A0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2896-44B1-47F2-9FC5-993A42D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E58E-E2D9-4939-AD46-56B357C7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929A1-810E-47E0-9E65-9C873A7FD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7828-2F9F-4FF9-9BA2-175E8CA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A13D-C94F-41C8-893B-6094166D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27B1-6CCE-42F0-85EC-BD2C2385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871B5-9ED7-4612-BAE0-97AFE244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FA393-180C-494F-8109-80B257CB1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60C2-C9F9-4063-9CDA-7C94422D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D344-0EAA-4EC7-91A4-53EDB60B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7599-6277-474F-8027-94F17B75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BBDB-F0BE-4B8F-8E22-D9518639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C430-10C4-4702-A64E-83FBE1E7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FE50-A5C1-4B2D-BD72-3AC64A27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5C7E-2B2D-4B40-8849-FA0199AB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DDE4-CDBD-4DB0-AF37-E9C4250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8210-8F84-4EF6-8F9A-6043A72E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39964-2D6F-4BE0-98E3-9F069D17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728B-06AE-4715-897C-E92F1AB2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F7CE-0CD7-429B-A458-E750D483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333A-CD51-49A0-9B3D-6FA7FD5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5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45D3-BB7B-4906-AEA8-53776659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A293-6B3B-40E9-B91E-7DAE5F196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18322-E4DA-4D8D-95B2-BDB72FDD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F2ED-A0E8-4BC2-B050-441C7504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DA6C-19F2-4C58-9570-02F798F4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84DE-02C6-4B2A-BC79-6A05E838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C46-D752-40FB-B478-FB0E4B01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92C2A-5259-46C8-B912-47EC991C4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5F09B-0F7F-4818-85AE-5A7468B3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27858-4B25-41BA-8F03-B30C23E51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2E11F-B02F-4861-B8B1-A3A75A82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ABA77-E5FA-4F91-AC74-0E1FBB39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1AAD5-99BD-4AA3-943C-BC51E8C9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16134-D08F-49A6-8B00-12174830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5F9E-ECD7-4063-98C6-DE78C01E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3677E-8F82-4B1B-9627-C147FEC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DB2F7-7C77-438F-9DA1-A3B0A867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3FFA9-0E62-4D98-BB0C-CB06CA97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4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A6F21-9442-4EC3-A863-32325BB6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0B4C9-404B-4BAC-B078-BD2AD97B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B5B2F-6A44-44B8-AE4A-7C1D6167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8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5A71-7E16-4D7B-93C0-4A504454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7180-0FFE-4458-B49E-7EA26F23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CEA77-BB91-42CC-9B11-83DA6745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0A27-7E92-4C35-A528-0DC82FD5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CF34-892F-4A77-BF2E-E02C2CD0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43EA8-D7C6-4BC7-9BCB-948EAEEC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5EBA-DF1F-445C-92D8-BC5E20AA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4D961-14D2-4D70-B373-16677EFBE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5D2B-AFED-48CD-BD46-C4EB6EB8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75AE-6605-4EDF-BE60-04359F70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D577B-FE64-432C-9BC9-4F6B8417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A1598-0756-42BE-8EB5-98DC6D8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F0B27-723A-4B9A-A8C6-F9C4FDE2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F3629-40BB-4796-8B94-2366E176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49A2-0206-42C7-B581-9594D9429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1C3D-0930-4E0A-BF97-7500BA24B286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4043-0B6C-40E0-9895-E615FD0F8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6AA2-3F18-4994-B4EA-8F30B3FD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936D-67AE-4800-B67E-7217A718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0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>
            <a:extLst>
              <a:ext uri="{FF2B5EF4-FFF2-40B4-BE49-F238E27FC236}">
                <a16:creationId xmlns:a16="http://schemas.microsoft.com/office/drawing/2014/main" id="{3CBD36FC-3CDE-4894-B422-3F4DA70AA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7" t="15962" r="23953" b="21534"/>
          <a:stretch/>
        </p:blipFill>
        <p:spPr>
          <a:xfrm rot="8047945">
            <a:off x="4905913" y="2844900"/>
            <a:ext cx="319100" cy="324299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4434E5BF-9290-4397-A4F7-F80A765F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347" y="4623907"/>
            <a:ext cx="3042538" cy="1984103"/>
          </a:xfrm>
          <a:prstGeom prst="rect">
            <a:avLst/>
          </a:prstGeom>
        </p:spPr>
      </p:pic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33E233-83F4-4246-972B-8DBF5BDB8709}"/>
              </a:ext>
            </a:extLst>
          </p:cNvPr>
          <p:cNvCxnSpPr>
            <a:cxnSpLocks/>
            <a:stCxn id="218" idx="1"/>
            <a:endCxn id="218" idx="3"/>
          </p:cNvCxnSpPr>
          <p:nvPr/>
        </p:nvCxnSpPr>
        <p:spPr>
          <a:xfrm>
            <a:off x="8249347" y="5615959"/>
            <a:ext cx="3042538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FCFAB2-F09D-4E90-B2DF-FBE35E6C574C}"/>
              </a:ext>
            </a:extLst>
          </p:cNvPr>
          <p:cNvGrpSpPr/>
          <p:nvPr/>
        </p:nvGrpSpPr>
        <p:grpSpPr>
          <a:xfrm>
            <a:off x="6641117" y="1565923"/>
            <a:ext cx="2252731" cy="856718"/>
            <a:chOff x="7452368" y="1367403"/>
            <a:chExt cx="3139649" cy="11940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08B980-3E49-493C-9036-58A2FBBC547A}"/>
                </a:ext>
              </a:extLst>
            </p:cNvPr>
            <p:cNvGrpSpPr/>
            <p:nvPr/>
          </p:nvGrpSpPr>
          <p:grpSpPr>
            <a:xfrm>
              <a:off x="9784841" y="1757492"/>
              <a:ext cx="807176" cy="803925"/>
              <a:chOff x="4391636" y="2341946"/>
              <a:chExt cx="807176" cy="80392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1A055E-8B06-4D53-B372-32BE0D11E4F7}"/>
                  </a:ext>
                </a:extLst>
              </p:cNvPr>
              <p:cNvSpPr/>
              <p:nvPr/>
            </p:nvSpPr>
            <p:spPr>
              <a:xfrm>
                <a:off x="4425192" y="2374084"/>
                <a:ext cx="729843" cy="7382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548F3A0-96C0-436E-A531-2AEBB670F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9187" y="2409058"/>
                <a:ext cx="621851" cy="668282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1080301-F7C9-4650-B09F-9060F1FD761E}"/>
                  </a:ext>
                </a:extLst>
              </p:cNvPr>
              <p:cNvCxnSpPr>
                <a:cxnSpLocks/>
                <a:stCxn id="5" idx="1"/>
                <a:endCxn id="5" idx="3"/>
              </p:cNvCxnSpPr>
              <p:nvPr/>
            </p:nvCxnSpPr>
            <p:spPr>
              <a:xfrm>
                <a:off x="4425192" y="2743200"/>
                <a:ext cx="7298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CF2D9DA-150D-4FE2-94B9-553700DCE451}"/>
                  </a:ext>
                </a:extLst>
              </p:cNvPr>
              <p:cNvSpPr/>
              <p:nvPr/>
            </p:nvSpPr>
            <p:spPr>
              <a:xfrm>
                <a:off x="4391636" y="2341946"/>
                <a:ext cx="67112" cy="671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1BB670-A0F3-4606-A7F7-3C9531DFECC3}"/>
                  </a:ext>
                </a:extLst>
              </p:cNvPr>
              <p:cNvSpPr/>
              <p:nvPr/>
            </p:nvSpPr>
            <p:spPr>
              <a:xfrm>
                <a:off x="5121479" y="2341946"/>
                <a:ext cx="67112" cy="671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6BE2A9D-0A1E-4247-BD37-6B7EFD31ECA7}"/>
                  </a:ext>
                </a:extLst>
              </p:cNvPr>
              <p:cNvSpPr/>
              <p:nvPr/>
            </p:nvSpPr>
            <p:spPr>
              <a:xfrm>
                <a:off x="4391636" y="3078759"/>
                <a:ext cx="67112" cy="671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E5CB730-032D-49A8-84D2-E9D8BBD202E4}"/>
                  </a:ext>
                </a:extLst>
              </p:cNvPr>
              <p:cNvSpPr/>
              <p:nvPr/>
            </p:nvSpPr>
            <p:spPr>
              <a:xfrm>
                <a:off x="5131700" y="3078759"/>
                <a:ext cx="67112" cy="671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322FC7-164E-49E1-AB3B-22922797353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8179266" y="2527861"/>
              <a:ext cx="16055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CAA312-1AFE-4759-A2E1-7A41DB227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47" t="15962" r="23953" b="21534"/>
            <a:stretch/>
          </p:blipFill>
          <p:spPr>
            <a:xfrm rot="2609146">
              <a:off x="8238080" y="1498658"/>
              <a:ext cx="641440" cy="651892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30DBF2-3C69-4814-9894-4F6DFCD82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2249" y="1789630"/>
              <a:ext cx="802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883417-3A3D-4443-8BFF-E082B7D3D42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V="1">
              <a:off x="8805260" y="14511"/>
              <a:ext cx="390089" cy="3095874"/>
            </a:xfrm>
            <a:prstGeom prst="bentConnector2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067E1A-2D46-474E-A6B1-C4FED9ACA0A3}"/>
              </a:ext>
            </a:extLst>
          </p:cNvPr>
          <p:cNvGrpSpPr/>
          <p:nvPr/>
        </p:nvGrpSpPr>
        <p:grpSpPr>
          <a:xfrm>
            <a:off x="6806911" y="486857"/>
            <a:ext cx="2032768" cy="576825"/>
            <a:chOff x="3547225" y="3034017"/>
            <a:chExt cx="2833084" cy="8039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280A75-8679-4B77-9914-1D77BA4D0AFE}"/>
                </a:ext>
              </a:extLst>
            </p:cNvPr>
            <p:cNvSpPr/>
            <p:nvPr/>
          </p:nvSpPr>
          <p:spPr>
            <a:xfrm>
              <a:off x="5650466" y="3066155"/>
              <a:ext cx="729843" cy="7382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0B796F-41C5-42DD-B81A-7BBE60929A24}"/>
                </a:ext>
              </a:extLst>
            </p:cNvPr>
            <p:cNvSpPr/>
            <p:nvPr/>
          </p:nvSpPr>
          <p:spPr>
            <a:xfrm>
              <a:off x="5616910" y="3034017"/>
              <a:ext cx="67112" cy="671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5A7AC84-EF33-4826-8BFB-2C63E514BC82}"/>
                </a:ext>
              </a:extLst>
            </p:cNvPr>
            <p:cNvSpPr/>
            <p:nvPr/>
          </p:nvSpPr>
          <p:spPr>
            <a:xfrm>
              <a:off x="5627128" y="3418472"/>
              <a:ext cx="67112" cy="671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CE0888F-1D2E-4F0A-8CE8-12117A0B1456}"/>
                </a:ext>
              </a:extLst>
            </p:cNvPr>
            <p:cNvSpPr/>
            <p:nvPr/>
          </p:nvSpPr>
          <p:spPr>
            <a:xfrm>
              <a:off x="5616910" y="3770830"/>
              <a:ext cx="67112" cy="671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1562BC-F30D-4D0A-879D-DDFF27B16501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4011335" y="3804386"/>
              <a:ext cx="16055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7DFB99-A605-46AB-809E-9C6E8D303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335" y="3066155"/>
              <a:ext cx="1605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CF75693-173A-4C0F-9A1D-B22FDAD6B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5796" y="3168242"/>
              <a:ext cx="637920" cy="548655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392E83-B89C-47E9-9910-71263202C26D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3547225" y="3452029"/>
              <a:ext cx="2079904" cy="85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A2C178-14D4-4455-8C1E-152E37665529}"/>
              </a:ext>
            </a:extLst>
          </p:cNvPr>
          <p:cNvSpPr txBox="1"/>
          <p:nvPr/>
        </p:nvSpPr>
        <p:spPr>
          <a:xfrm>
            <a:off x="8128294" y="2405666"/>
            <a:ext cx="98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Refill/Mode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7B04F-70E9-45DB-91CD-B2F65C2398ED}"/>
              </a:ext>
            </a:extLst>
          </p:cNvPr>
          <p:cNvSpPr txBox="1"/>
          <p:nvPr/>
        </p:nvSpPr>
        <p:spPr>
          <a:xfrm>
            <a:off x="2016562" y="3245617"/>
            <a:ext cx="1023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Drain Speed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5C104D6-E8BB-4F1C-B274-E5AC2121D198}"/>
              </a:ext>
            </a:extLst>
          </p:cNvPr>
          <p:cNvGrpSpPr/>
          <p:nvPr/>
        </p:nvGrpSpPr>
        <p:grpSpPr>
          <a:xfrm>
            <a:off x="6545073" y="1473737"/>
            <a:ext cx="263494" cy="283655"/>
            <a:chOff x="5746028" y="2600291"/>
            <a:chExt cx="1626012" cy="3953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9F7F4E1-C3EA-4D5F-8E34-86B5A28D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246" y="2854429"/>
              <a:ext cx="16055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AB4350-2C96-405C-8858-C66D7F2E64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3237" y="2729553"/>
              <a:ext cx="1598585" cy="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99DC668-528D-475E-B222-D02179CE3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6464" y="2995623"/>
              <a:ext cx="16055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D1668-B183-4265-AB6C-A3E2A6D86C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6028" y="2600291"/>
              <a:ext cx="1615794" cy="946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20ADEA5-389D-42EB-AFAB-94F97F2DD773}"/>
              </a:ext>
            </a:extLst>
          </p:cNvPr>
          <p:cNvSpPr/>
          <p:nvPr/>
        </p:nvSpPr>
        <p:spPr>
          <a:xfrm>
            <a:off x="5634305" y="1425852"/>
            <a:ext cx="910768" cy="39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Sleeve Cable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BF8FB8-43A3-4A6E-BD1C-8C36032C88B5}"/>
              </a:ext>
            </a:extLst>
          </p:cNvPr>
          <p:cNvGrpSpPr/>
          <p:nvPr/>
        </p:nvGrpSpPr>
        <p:grpSpPr>
          <a:xfrm>
            <a:off x="5005036" y="1480522"/>
            <a:ext cx="617231" cy="276867"/>
            <a:chOff x="3563130" y="2609751"/>
            <a:chExt cx="3808910" cy="38587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7167A3-1C33-47B0-AF02-12D182E5A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246" y="2854429"/>
              <a:ext cx="16055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8A579C-C262-4ECA-B87F-307F715D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7151" y="2729558"/>
              <a:ext cx="2954682" cy="951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39B7DC-0DBE-47AA-84A0-F3FFEF0FF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5892" y="2995623"/>
              <a:ext cx="10961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2B9956-0106-470E-A999-9029EB22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130" y="2609751"/>
              <a:ext cx="37986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CE8A5C1-4D7E-402E-AD8E-F483C9138CAA}"/>
              </a:ext>
            </a:extLst>
          </p:cNvPr>
          <p:cNvSpPr/>
          <p:nvPr/>
        </p:nvSpPr>
        <p:spPr>
          <a:xfrm>
            <a:off x="6736026" y="380429"/>
            <a:ext cx="2245399" cy="2258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665DDA-F9C5-4041-8CEE-6C4D68CEAE2E}"/>
              </a:ext>
            </a:extLst>
          </p:cNvPr>
          <p:cNvSpPr txBox="1"/>
          <p:nvPr/>
        </p:nvSpPr>
        <p:spPr>
          <a:xfrm>
            <a:off x="7388070" y="164372"/>
            <a:ext cx="1072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Hand Controls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53AFCA-413C-4BC5-A66F-8E2B50100690}"/>
              </a:ext>
            </a:extLst>
          </p:cNvPr>
          <p:cNvSpPr txBox="1"/>
          <p:nvPr/>
        </p:nvSpPr>
        <p:spPr>
          <a:xfrm>
            <a:off x="7869522" y="759378"/>
            <a:ext cx="655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Input2</a:t>
            </a:r>
            <a:endParaRPr lang="en-GB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85D96A-7AED-42B1-A70A-A8692CF7BD5A}"/>
              </a:ext>
            </a:extLst>
          </p:cNvPr>
          <p:cNvSpPr txBox="1"/>
          <p:nvPr/>
        </p:nvSpPr>
        <p:spPr>
          <a:xfrm>
            <a:off x="8418405" y="1558222"/>
            <a:ext cx="53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Input1</a:t>
            </a:r>
            <a:endParaRPr lang="en-GB" sz="9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672DB-A1FB-4EDE-ACF2-80E36EF61EEF}"/>
              </a:ext>
            </a:extLst>
          </p:cNvPr>
          <p:cNvSpPr txBox="1"/>
          <p:nvPr/>
        </p:nvSpPr>
        <p:spPr>
          <a:xfrm>
            <a:off x="7107088" y="1977706"/>
            <a:ext cx="695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10k pulldown</a:t>
            </a:r>
            <a:endParaRPr lang="en-GB" sz="7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8F6BAF-2389-4C11-9933-36959909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10" y="431664"/>
            <a:ext cx="1343210" cy="114682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69424AA-663F-452D-9DCD-ABF7F53A95BC}"/>
              </a:ext>
            </a:extLst>
          </p:cNvPr>
          <p:cNvSpPr/>
          <p:nvPr/>
        </p:nvSpPr>
        <p:spPr>
          <a:xfrm>
            <a:off x="238933" y="392783"/>
            <a:ext cx="1592576" cy="12382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D155EE-5F4B-4535-A08C-A33CD00B25BF}"/>
              </a:ext>
            </a:extLst>
          </p:cNvPr>
          <p:cNvSpPr txBox="1"/>
          <p:nvPr/>
        </p:nvSpPr>
        <p:spPr>
          <a:xfrm>
            <a:off x="543366" y="131398"/>
            <a:ext cx="99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Head Display</a:t>
            </a:r>
            <a:endParaRPr lang="en-GB" sz="1200" dirty="0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D9E1593-5EC7-4DC4-9E66-EF16DF2F708F}"/>
              </a:ext>
            </a:extLst>
          </p:cNvPr>
          <p:cNvGrpSpPr/>
          <p:nvPr/>
        </p:nvGrpSpPr>
        <p:grpSpPr>
          <a:xfrm rot="5400000">
            <a:off x="-972426" y="2825133"/>
            <a:ext cx="2774132" cy="206857"/>
            <a:chOff x="1722986" y="596365"/>
            <a:chExt cx="2774132" cy="20685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4BD08D1-6153-424B-B90E-34194917E8EA}"/>
                </a:ext>
              </a:extLst>
            </p:cNvPr>
            <p:cNvGrpSpPr/>
            <p:nvPr/>
          </p:nvGrpSpPr>
          <p:grpSpPr>
            <a:xfrm>
              <a:off x="2884504" y="644449"/>
              <a:ext cx="1612614" cy="99920"/>
              <a:chOff x="5756242" y="2854428"/>
              <a:chExt cx="10163716" cy="141185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DB6B58A-6BC4-4120-8053-71E2F9A508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406053" y="-1795383"/>
                <a:ext cx="0" cy="92996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BF07CF-350B-472C-9AE1-3186ACE972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843220" y="-2081125"/>
                <a:ext cx="0" cy="1015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637783-4599-4A93-A11D-530CDCDE50CE}"/>
                </a:ext>
              </a:extLst>
            </p:cNvPr>
            <p:cNvSpPr/>
            <p:nvPr/>
          </p:nvSpPr>
          <p:spPr>
            <a:xfrm>
              <a:off x="1991141" y="596365"/>
              <a:ext cx="891742" cy="206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ysClr val="windowText" lastClr="000000"/>
                  </a:solidFill>
                </a:rPr>
                <a:t>Head Cable</a:t>
              </a:r>
              <a:endParaRPr lang="en-GB" sz="11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742FF3D-7EC6-4523-914F-EEC284B4C36C}"/>
                </a:ext>
              </a:extLst>
            </p:cNvPr>
            <p:cNvGrpSpPr/>
            <p:nvPr/>
          </p:nvGrpSpPr>
          <p:grpSpPr>
            <a:xfrm>
              <a:off x="1722986" y="644442"/>
              <a:ext cx="256368" cy="99926"/>
              <a:chOff x="5756246" y="2854429"/>
              <a:chExt cx="1615794" cy="141194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12EFEC-6E25-4648-B7FB-B7538CBE4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6246" y="2854429"/>
                <a:ext cx="16055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E137C03-0C97-42C9-960F-40815EAEF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66464" y="2995623"/>
                <a:ext cx="160557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A69294BF-86BB-428C-89E2-EFE453E75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266381" y="971609"/>
            <a:ext cx="1717479" cy="75937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4C61943-17F7-4372-BEE6-CCD8263CE6E7}"/>
              </a:ext>
            </a:extLst>
          </p:cNvPr>
          <p:cNvSpPr/>
          <p:nvPr/>
        </p:nvSpPr>
        <p:spPr>
          <a:xfrm>
            <a:off x="10325827" y="443848"/>
            <a:ext cx="1642775" cy="18164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F9C26-F0AA-4DA8-BCCD-94F1E846BF23}"/>
              </a:ext>
            </a:extLst>
          </p:cNvPr>
          <p:cNvSpPr txBox="1"/>
          <p:nvPr/>
        </p:nvSpPr>
        <p:spPr>
          <a:xfrm>
            <a:off x="10639856" y="177504"/>
            <a:ext cx="92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Fuel Display</a:t>
            </a:r>
            <a:endParaRPr lang="en-GB" sz="1200" dirty="0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A20E0DF-5EA6-4086-AA8E-CA8F6AF4127F}"/>
              </a:ext>
            </a:extLst>
          </p:cNvPr>
          <p:cNvGrpSpPr/>
          <p:nvPr/>
        </p:nvGrpSpPr>
        <p:grpSpPr>
          <a:xfrm rot="16200000">
            <a:off x="9176781" y="3957905"/>
            <a:ext cx="3855213" cy="330100"/>
            <a:chOff x="6573550" y="720716"/>
            <a:chExt cx="3855213" cy="3301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364E5-3C48-40DD-B91D-5EDB97C8750F}"/>
                </a:ext>
              </a:extLst>
            </p:cNvPr>
            <p:cNvGrpSpPr/>
            <p:nvPr/>
          </p:nvGrpSpPr>
          <p:grpSpPr>
            <a:xfrm>
              <a:off x="10164314" y="798969"/>
              <a:ext cx="264449" cy="191876"/>
              <a:chOff x="5756246" y="2729553"/>
              <a:chExt cx="1615794" cy="26607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0297D90-7B70-49EF-A879-30FDF1C46D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6246" y="2854429"/>
                <a:ext cx="1605576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B59D5C4-53CA-4F87-B5A5-E4E8822E0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3237" y="2729553"/>
                <a:ext cx="1598585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7C2EEC5-4180-4AA7-AB15-E041369D4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66464" y="2995623"/>
                <a:ext cx="160557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4A38B33-09E4-47FC-97E4-877C45549763}"/>
                </a:ext>
              </a:extLst>
            </p:cNvPr>
            <p:cNvGrpSpPr/>
            <p:nvPr/>
          </p:nvGrpSpPr>
          <p:grpSpPr>
            <a:xfrm>
              <a:off x="6573550" y="798963"/>
              <a:ext cx="3082749" cy="191877"/>
              <a:chOff x="-8862839" y="2729552"/>
              <a:chExt cx="18835711" cy="26607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A4A2415-0681-40DF-94F9-F83176FC64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74284" y="2729552"/>
                <a:ext cx="1598588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E6C4E29-74CC-48A2-9C2C-EC8BAE65E28C}"/>
                  </a:ext>
                </a:extLst>
              </p:cNvPr>
              <p:cNvCxnSpPr>
                <a:cxnSpLocks/>
                <a:stCxn id="118" idx="1"/>
              </p:cNvCxnSpPr>
              <p:nvPr/>
            </p:nvCxnSpPr>
            <p:spPr>
              <a:xfrm rot="5400000">
                <a:off x="688138" y="-5961563"/>
                <a:ext cx="4514" cy="1762747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EB0E4E3-71DF-4B70-B0E3-CD172A30FE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0646" y="-6187861"/>
                <a:ext cx="0" cy="183669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4C081B2-E635-4F2F-B0D7-50A9DC6A2562}"/>
                </a:ext>
              </a:extLst>
            </p:cNvPr>
            <p:cNvSpPr/>
            <p:nvPr/>
          </p:nvSpPr>
          <p:spPr>
            <a:xfrm>
              <a:off x="9579583" y="720716"/>
              <a:ext cx="583059" cy="33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</a:rPr>
                <a:t>Chest Cable</a:t>
              </a:r>
              <a:endParaRPr lang="en-GB" sz="12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10FFE8C-8354-42D9-BE70-DB154DCB4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761754" y="1186874"/>
            <a:ext cx="2581020" cy="182275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00D5017-8A6A-4BFF-A5A5-90F3C31CD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42" y="4863076"/>
            <a:ext cx="1269344" cy="1448968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98932D34-7B64-4069-BB2D-7CC5720D46A0}"/>
              </a:ext>
            </a:extLst>
          </p:cNvPr>
          <p:cNvSpPr/>
          <p:nvPr/>
        </p:nvSpPr>
        <p:spPr>
          <a:xfrm>
            <a:off x="78351" y="4530832"/>
            <a:ext cx="4602838" cy="22138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FE6D90-4D0A-4212-AE4B-55FC51909D5A}"/>
              </a:ext>
            </a:extLst>
          </p:cNvPr>
          <p:cNvSpPr txBox="1"/>
          <p:nvPr/>
        </p:nvSpPr>
        <p:spPr>
          <a:xfrm>
            <a:off x="8455" y="6515645"/>
            <a:ext cx="947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Power Input</a:t>
            </a:r>
            <a:endParaRPr lang="en-GB" sz="1200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885C253-53DD-48DC-9D1E-2F8849EBC0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4484" y="5520366"/>
            <a:ext cx="1259622" cy="68450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F7D4955-FBCF-4BB6-86CA-1B908C3CABE3}"/>
              </a:ext>
            </a:extLst>
          </p:cNvPr>
          <p:cNvSpPr txBox="1"/>
          <p:nvPr/>
        </p:nvSpPr>
        <p:spPr>
          <a:xfrm>
            <a:off x="237480" y="6252456"/>
            <a:ext cx="8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100w PD PSU</a:t>
            </a:r>
          </a:p>
          <a:p>
            <a:r>
              <a:rPr lang="en-SG" sz="900" dirty="0"/>
              <a:t>~20000mAh</a:t>
            </a:r>
            <a:endParaRPr lang="en-GB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396DEE-3FB0-4FBC-A6A4-DC33FCA4F510}"/>
              </a:ext>
            </a:extLst>
          </p:cNvPr>
          <p:cNvSpPr txBox="1"/>
          <p:nvPr/>
        </p:nvSpPr>
        <p:spPr>
          <a:xfrm>
            <a:off x="2165033" y="6297208"/>
            <a:ext cx="66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‘PD Spoof’</a:t>
            </a:r>
          </a:p>
          <a:p>
            <a:pPr algn="ctr"/>
            <a:r>
              <a:rPr lang="en-SG" sz="900" dirty="0"/>
              <a:t>20V @ 5A</a:t>
            </a:r>
            <a:endParaRPr lang="en-GB" sz="900" dirty="0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0E3DAA36-D35F-452A-BC40-417C0A8EBA8C}"/>
              </a:ext>
            </a:extLst>
          </p:cNvPr>
          <p:cNvSpPr/>
          <p:nvPr/>
        </p:nvSpPr>
        <p:spPr>
          <a:xfrm>
            <a:off x="1365364" y="5780232"/>
            <a:ext cx="340640" cy="187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899DB3B2-DDCF-4040-987C-AAEE62A365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6656" y="5520366"/>
            <a:ext cx="1001351" cy="767953"/>
          </a:xfrm>
          <a:prstGeom prst="rect">
            <a:avLst/>
          </a:prstGeom>
        </p:spPr>
      </p:pic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F967718F-9A52-42DA-91C6-F8946B8D2F3B}"/>
              </a:ext>
            </a:extLst>
          </p:cNvPr>
          <p:cNvSpPr/>
          <p:nvPr/>
        </p:nvSpPr>
        <p:spPr>
          <a:xfrm>
            <a:off x="3120511" y="5810793"/>
            <a:ext cx="340640" cy="187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2A0CD58-A694-4201-800B-6B4F136780FB}"/>
              </a:ext>
            </a:extLst>
          </p:cNvPr>
          <p:cNvSpPr txBox="1"/>
          <p:nvPr/>
        </p:nvSpPr>
        <p:spPr>
          <a:xfrm>
            <a:off x="3516656" y="6297208"/>
            <a:ext cx="10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DC-DC converter</a:t>
            </a:r>
          </a:p>
          <a:p>
            <a:pPr algn="ctr"/>
            <a:r>
              <a:rPr lang="en-SG" sz="900" dirty="0"/>
              <a:t>5V @ 5A</a:t>
            </a:r>
            <a:endParaRPr lang="en-GB" sz="900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553F486-5820-4791-A7C0-EC0EB394458B}"/>
              </a:ext>
            </a:extLst>
          </p:cNvPr>
          <p:cNvSpPr/>
          <p:nvPr/>
        </p:nvSpPr>
        <p:spPr>
          <a:xfrm>
            <a:off x="1343762" y="4984151"/>
            <a:ext cx="3174243" cy="187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4B8619-7FF5-4047-85CB-F3C0963A9415}"/>
              </a:ext>
            </a:extLst>
          </p:cNvPr>
          <p:cNvSpPr txBox="1"/>
          <p:nvPr/>
        </p:nvSpPr>
        <p:spPr>
          <a:xfrm>
            <a:off x="2462043" y="4822852"/>
            <a:ext cx="100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USB 5v @ 2.1A</a:t>
            </a:r>
            <a:endParaRPr lang="en-GB" sz="900" dirty="0"/>
          </a:p>
        </p:txBody>
      </p:sp>
      <p:pic>
        <p:nvPicPr>
          <p:cNvPr id="142" name="Graphic 141" descr="Add">
            <a:extLst>
              <a:ext uri="{FF2B5EF4-FFF2-40B4-BE49-F238E27FC236}">
                <a16:creationId xmlns:a16="http://schemas.microsoft.com/office/drawing/2014/main" id="{FBE62B5B-D96A-43D9-8D1C-036448882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1188" y="5200265"/>
            <a:ext cx="533400" cy="53340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0A2ACB5-D49E-444C-A752-1902789D3962}"/>
              </a:ext>
            </a:extLst>
          </p:cNvPr>
          <p:cNvCxnSpPr>
            <a:cxnSpLocks/>
          </p:cNvCxnSpPr>
          <p:nvPr/>
        </p:nvCxnSpPr>
        <p:spPr>
          <a:xfrm flipH="1">
            <a:off x="6275191" y="5884573"/>
            <a:ext cx="2074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EF28ED9-675B-445B-B8B6-F9BE5C5E0FE2}"/>
              </a:ext>
            </a:extLst>
          </p:cNvPr>
          <p:cNvCxnSpPr>
            <a:cxnSpLocks/>
          </p:cNvCxnSpPr>
          <p:nvPr/>
        </p:nvCxnSpPr>
        <p:spPr>
          <a:xfrm flipH="1">
            <a:off x="6276811" y="5984499"/>
            <a:ext cx="20724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CA36E5-B012-498F-82E6-4C4C4A4E9C27}"/>
              </a:ext>
            </a:extLst>
          </p:cNvPr>
          <p:cNvCxnSpPr>
            <a:cxnSpLocks/>
          </p:cNvCxnSpPr>
          <p:nvPr/>
        </p:nvCxnSpPr>
        <p:spPr>
          <a:xfrm flipH="1">
            <a:off x="4590780" y="5884573"/>
            <a:ext cx="427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BFAA8E2-A7D1-4E49-9208-A64748B0E54C}"/>
              </a:ext>
            </a:extLst>
          </p:cNvPr>
          <p:cNvCxnSpPr>
            <a:cxnSpLocks/>
          </p:cNvCxnSpPr>
          <p:nvPr/>
        </p:nvCxnSpPr>
        <p:spPr>
          <a:xfrm flipH="1">
            <a:off x="4598908" y="5984499"/>
            <a:ext cx="374894" cy="39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03866BE-A78B-466B-B9DE-8AFB8333D055}"/>
              </a:ext>
            </a:extLst>
          </p:cNvPr>
          <p:cNvSpPr/>
          <p:nvPr/>
        </p:nvSpPr>
        <p:spPr>
          <a:xfrm>
            <a:off x="4936585" y="5836496"/>
            <a:ext cx="1382094" cy="20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ysClr val="windowText" lastClr="000000"/>
                </a:solidFill>
              </a:rPr>
              <a:t>5A Power Cable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E295C9-6622-4ECA-B47F-902E1E8718D7}"/>
              </a:ext>
            </a:extLst>
          </p:cNvPr>
          <p:cNvCxnSpPr>
            <a:cxnSpLocks/>
          </p:cNvCxnSpPr>
          <p:nvPr/>
        </p:nvCxnSpPr>
        <p:spPr>
          <a:xfrm flipH="1" flipV="1">
            <a:off x="6089689" y="5024442"/>
            <a:ext cx="2259552" cy="53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D3BCC2B-EEA5-4B0C-AA0F-3F01C7D6DE50}"/>
              </a:ext>
            </a:extLst>
          </p:cNvPr>
          <p:cNvCxnSpPr>
            <a:cxnSpLocks/>
          </p:cNvCxnSpPr>
          <p:nvPr/>
        </p:nvCxnSpPr>
        <p:spPr>
          <a:xfrm flipH="1" flipV="1">
            <a:off x="6091311" y="5124368"/>
            <a:ext cx="2257930" cy="75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699E3A6-32BC-4EA4-9F33-29855AD5E911}"/>
              </a:ext>
            </a:extLst>
          </p:cNvPr>
          <p:cNvCxnSpPr>
            <a:cxnSpLocks/>
          </p:cNvCxnSpPr>
          <p:nvPr/>
        </p:nvCxnSpPr>
        <p:spPr>
          <a:xfrm flipH="1">
            <a:off x="4577651" y="5024442"/>
            <a:ext cx="2547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6AA518D-D427-4030-80FD-58C5237C50CE}"/>
              </a:ext>
            </a:extLst>
          </p:cNvPr>
          <p:cNvCxnSpPr>
            <a:cxnSpLocks/>
          </p:cNvCxnSpPr>
          <p:nvPr/>
        </p:nvCxnSpPr>
        <p:spPr>
          <a:xfrm flipH="1">
            <a:off x="4579272" y="5124368"/>
            <a:ext cx="254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B578CFB-34A7-4C0A-B4EB-367483F77175}"/>
              </a:ext>
            </a:extLst>
          </p:cNvPr>
          <p:cNvSpPr/>
          <p:nvPr/>
        </p:nvSpPr>
        <p:spPr>
          <a:xfrm>
            <a:off x="4751085" y="4976365"/>
            <a:ext cx="1382094" cy="20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ysClr val="windowText" lastClr="000000"/>
                </a:solidFill>
              </a:rPr>
              <a:t>2.1A Power Cable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40DFB56-DAEB-42B2-8BEB-F07409D72BA9}"/>
              </a:ext>
            </a:extLst>
          </p:cNvPr>
          <p:cNvSpPr/>
          <p:nvPr/>
        </p:nvSpPr>
        <p:spPr>
          <a:xfrm>
            <a:off x="7491005" y="4535485"/>
            <a:ext cx="4602838" cy="22138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33D847D-2D68-432D-A7BB-B796717B24B2}"/>
              </a:ext>
            </a:extLst>
          </p:cNvPr>
          <p:cNvSpPr txBox="1"/>
          <p:nvPr/>
        </p:nvSpPr>
        <p:spPr>
          <a:xfrm>
            <a:off x="10781742" y="6540185"/>
            <a:ext cx="135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Power Distribution</a:t>
            </a:r>
            <a:endParaRPr lang="en-GB" sz="1200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11941A0-83BD-46FD-8869-C960B5DB0D1D}"/>
              </a:ext>
            </a:extLst>
          </p:cNvPr>
          <p:cNvSpPr/>
          <p:nvPr/>
        </p:nvSpPr>
        <p:spPr>
          <a:xfrm>
            <a:off x="8729777" y="5738707"/>
            <a:ext cx="436549" cy="4024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5F8E06B-2E80-49CF-914B-0F0DC5059DA6}"/>
              </a:ext>
            </a:extLst>
          </p:cNvPr>
          <p:cNvCxnSpPr/>
          <p:nvPr/>
        </p:nvCxnSpPr>
        <p:spPr>
          <a:xfrm>
            <a:off x="6878288" y="4559731"/>
            <a:ext cx="0" cy="2631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5FB1C79-3E6C-4E40-BACD-CDDB2295578E}"/>
              </a:ext>
            </a:extLst>
          </p:cNvPr>
          <p:cNvCxnSpPr>
            <a:cxnSpLocks/>
            <a:stCxn id="221" idx="4"/>
          </p:cNvCxnSpPr>
          <p:nvPr/>
        </p:nvCxnSpPr>
        <p:spPr>
          <a:xfrm flipH="1" flipV="1">
            <a:off x="8548086" y="6005605"/>
            <a:ext cx="399966" cy="135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06E7E15-36B7-4610-9631-CCD5585F5831}"/>
              </a:ext>
            </a:extLst>
          </p:cNvPr>
          <p:cNvCxnSpPr>
            <a:cxnSpLocks/>
            <a:stCxn id="221" idx="0"/>
          </p:cNvCxnSpPr>
          <p:nvPr/>
        </p:nvCxnSpPr>
        <p:spPr>
          <a:xfrm flipH="1">
            <a:off x="8548086" y="5738707"/>
            <a:ext cx="399966" cy="135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178E3C0-26D3-45D2-865E-6F66BB1376F7}"/>
              </a:ext>
            </a:extLst>
          </p:cNvPr>
          <p:cNvSpPr txBox="1"/>
          <p:nvPr/>
        </p:nvSpPr>
        <p:spPr>
          <a:xfrm>
            <a:off x="8533719" y="6225720"/>
            <a:ext cx="82866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/>
              <a:t>1000uF Capacitor</a:t>
            </a:r>
            <a:endParaRPr lang="en-GB" sz="700" dirty="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920BB58-BB23-4E54-8151-478242E0F167}"/>
              </a:ext>
            </a:extLst>
          </p:cNvPr>
          <p:cNvGrpSpPr/>
          <p:nvPr/>
        </p:nvGrpSpPr>
        <p:grpSpPr>
          <a:xfrm>
            <a:off x="9126378" y="5202450"/>
            <a:ext cx="736368" cy="718944"/>
            <a:chOff x="10131779" y="3206216"/>
            <a:chExt cx="736368" cy="718944"/>
          </a:xfrm>
        </p:grpSpPr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5E37FB05-48A9-4AB5-837A-9E5FBD819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6200000">
              <a:off x="10156021" y="3213035"/>
              <a:ext cx="687883" cy="736368"/>
            </a:xfrm>
            <a:prstGeom prst="rect">
              <a:avLst/>
            </a:prstGeom>
          </p:spPr>
        </p:pic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3A9D762-3369-488B-9076-C371A154A183}"/>
                </a:ext>
              </a:extLst>
            </p:cNvPr>
            <p:cNvSpPr/>
            <p:nvPr/>
          </p:nvSpPr>
          <p:spPr>
            <a:xfrm>
              <a:off x="10240478" y="3232442"/>
              <a:ext cx="523670" cy="529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21169FE-424A-4BA2-BB13-BC9076409AB6}"/>
                </a:ext>
              </a:extLst>
            </p:cNvPr>
            <p:cNvSpPr/>
            <p:nvPr/>
          </p:nvSpPr>
          <p:spPr>
            <a:xfrm>
              <a:off x="10216401" y="3209383"/>
              <a:ext cx="48154" cy="481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C19B9DB-5069-4E9C-829E-1427A552D87F}"/>
                </a:ext>
              </a:extLst>
            </p:cNvPr>
            <p:cNvSpPr/>
            <p:nvPr/>
          </p:nvSpPr>
          <p:spPr>
            <a:xfrm>
              <a:off x="10475885" y="3206216"/>
              <a:ext cx="48154" cy="481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D89E8B3-B94E-4EA0-BA3D-BF105CB5780A}"/>
                </a:ext>
              </a:extLst>
            </p:cNvPr>
            <p:cNvSpPr/>
            <p:nvPr/>
          </p:nvSpPr>
          <p:spPr>
            <a:xfrm>
              <a:off x="10735369" y="3208365"/>
              <a:ext cx="48154" cy="481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AD60F20-8E19-4808-B0CB-1B332C477FBB}"/>
              </a:ext>
            </a:extLst>
          </p:cNvPr>
          <p:cNvCxnSpPr>
            <a:cxnSpLocks/>
          </p:cNvCxnSpPr>
          <p:nvPr/>
        </p:nvCxnSpPr>
        <p:spPr>
          <a:xfrm flipH="1">
            <a:off x="9366089" y="5015896"/>
            <a:ext cx="1" cy="2950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98F3306-82EF-4BB3-A1A9-BD90C2D4E0B2}"/>
              </a:ext>
            </a:extLst>
          </p:cNvPr>
          <p:cNvCxnSpPr>
            <a:cxnSpLocks/>
          </p:cNvCxnSpPr>
          <p:nvPr/>
        </p:nvCxnSpPr>
        <p:spPr>
          <a:xfrm flipH="1">
            <a:off x="9632847" y="5014787"/>
            <a:ext cx="1" cy="2950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89A0E2F-843F-4729-A2C5-04D76E3F2CBE}"/>
              </a:ext>
            </a:extLst>
          </p:cNvPr>
          <p:cNvCxnSpPr>
            <a:cxnSpLocks/>
          </p:cNvCxnSpPr>
          <p:nvPr/>
        </p:nvCxnSpPr>
        <p:spPr>
          <a:xfrm flipH="1" flipV="1">
            <a:off x="449024" y="4178527"/>
            <a:ext cx="8084695" cy="12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1BDA013-7BBD-4410-9E0E-F7003C4F2881}"/>
              </a:ext>
            </a:extLst>
          </p:cNvPr>
          <p:cNvCxnSpPr>
            <a:cxnSpLocks/>
          </p:cNvCxnSpPr>
          <p:nvPr/>
        </p:nvCxnSpPr>
        <p:spPr>
          <a:xfrm flipH="1">
            <a:off x="368165" y="4295690"/>
            <a:ext cx="93905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5D3CB61-CE17-472B-8233-BA2F6985BCD3}"/>
              </a:ext>
            </a:extLst>
          </p:cNvPr>
          <p:cNvSpPr/>
          <p:nvPr/>
        </p:nvSpPr>
        <p:spPr>
          <a:xfrm>
            <a:off x="7106029" y="4133277"/>
            <a:ext cx="891742" cy="20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ysClr val="windowText" lastClr="000000"/>
                </a:solidFill>
              </a:rPr>
              <a:t>Head Cable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501DB71-F9CB-4985-8CF6-3A13BC76061D}"/>
              </a:ext>
            </a:extLst>
          </p:cNvPr>
          <p:cNvCxnSpPr>
            <a:cxnSpLocks/>
          </p:cNvCxnSpPr>
          <p:nvPr/>
        </p:nvCxnSpPr>
        <p:spPr>
          <a:xfrm flipH="1" flipV="1">
            <a:off x="9754045" y="4290906"/>
            <a:ext cx="16571" cy="902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CE1D0F9-51E5-4EAE-8869-F24DB5F163E9}"/>
              </a:ext>
            </a:extLst>
          </p:cNvPr>
          <p:cNvCxnSpPr>
            <a:cxnSpLocks/>
          </p:cNvCxnSpPr>
          <p:nvPr/>
        </p:nvCxnSpPr>
        <p:spPr>
          <a:xfrm flipH="1" flipV="1">
            <a:off x="8548086" y="4190981"/>
            <a:ext cx="37880" cy="922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843299D-FEE3-41F7-8497-97FE39A51A6B}"/>
              </a:ext>
            </a:extLst>
          </p:cNvPr>
          <p:cNvCxnSpPr>
            <a:cxnSpLocks/>
          </p:cNvCxnSpPr>
          <p:nvPr/>
        </p:nvCxnSpPr>
        <p:spPr>
          <a:xfrm flipH="1" flipV="1">
            <a:off x="8832458" y="3824079"/>
            <a:ext cx="23449" cy="140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9F445C1-DA0C-4B9A-BD16-1307F49C0EE3}"/>
              </a:ext>
            </a:extLst>
          </p:cNvPr>
          <p:cNvCxnSpPr>
            <a:cxnSpLocks/>
          </p:cNvCxnSpPr>
          <p:nvPr/>
        </p:nvCxnSpPr>
        <p:spPr>
          <a:xfrm flipH="1" flipV="1">
            <a:off x="8699294" y="3963819"/>
            <a:ext cx="12149" cy="1127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E35AB2A4-DBA2-4068-98CE-759052483BF9}"/>
              </a:ext>
            </a:extLst>
          </p:cNvPr>
          <p:cNvCxnSpPr>
            <a:cxnSpLocks/>
          </p:cNvCxnSpPr>
          <p:nvPr/>
        </p:nvCxnSpPr>
        <p:spPr>
          <a:xfrm flipH="1">
            <a:off x="3069639" y="3833406"/>
            <a:ext cx="57862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F9EDB40D-C0F7-4697-AE8E-CC2DE42FD57A}"/>
              </a:ext>
            </a:extLst>
          </p:cNvPr>
          <p:cNvCxnSpPr>
            <a:cxnSpLocks/>
          </p:cNvCxnSpPr>
          <p:nvPr/>
        </p:nvCxnSpPr>
        <p:spPr>
          <a:xfrm flipH="1" flipV="1">
            <a:off x="2962718" y="3967088"/>
            <a:ext cx="5732010" cy="8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5DBB488-EE9E-45CC-91F3-368C6FD7E7D0}"/>
              </a:ext>
            </a:extLst>
          </p:cNvPr>
          <p:cNvCxnSpPr>
            <a:cxnSpLocks/>
          </p:cNvCxnSpPr>
          <p:nvPr/>
        </p:nvCxnSpPr>
        <p:spPr>
          <a:xfrm flipV="1">
            <a:off x="3069639" y="2522289"/>
            <a:ext cx="0" cy="1301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D780111-FF68-4E68-9343-39BC21C07A70}"/>
              </a:ext>
            </a:extLst>
          </p:cNvPr>
          <p:cNvCxnSpPr>
            <a:cxnSpLocks/>
          </p:cNvCxnSpPr>
          <p:nvPr/>
        </p:nvCxnSpPr>
        <p:spPr>
          <a:xfrm flipV="1">
            <a:off x="2962718" y="2363846"/>
            <a:ext cx="0" cy="159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DAE8AA4-8D65-479C-BBA8-9E5370C6EE10}"/>
              </a:ext>
            </a:extLst>
          </p:cNvPr>
          <p:cNvCxnSpPr>
            <a:cxnSpLocks/>
          </p:cNvCxnSpPr>
          <p:nvPr/>
        </p:nvCxnSpPr>
        <p:spPr>
          <a:xfrm flipH="1">
            <a:off x="2962718" y="2359580"/>
            <a:ext cx="270126" cy="8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D5A46D6-E2D7-4E9C-8358-FCBCE044659A}"/>
              </a:ext>
            </a:extLst>
          </p:cNvPr>
          <p:cNvCxnSpPr>
            <a:cxnSpLocks/>
          </p:cNvCxnSpPr>
          <p:nvPr/>
        </p:nvCxnSpPr>
        <p:spPr>
          <a:xfrm flipH="1">
            <a:off x="3057914" y="2534301"/>
            <a:ext cx="1749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E2B9F10-0F50-4162-8881-FCB7E938735B}"/>
              </a:ext>
            </a:extLst>
          </p:cNvPr>
          <p:cNvCxnSpPr>
            <a:cxnSpLocks/>
          </p:cNvCxnSpPr>
          <p:nvPr/>
        </p:nvCxnSpPr>
        <p:spPr>
          <a:xfrm flipH="1" flipV="1">
            <a:off x="9082187" y="3336532"/>
            <a:ext cx="38274" cy="1923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023D148-1270-41F1-A3F2-EE13A7940803}"/>
              </a:ext>
            </a:extLst>
          </p:cNvPr>
          <p:cNvCxnSpPr>
            <a:cxnSpLocks/>
          </p:cNvCxnSpPr>
          <p:nvPr/>
        </p:nvCxnSpPr>
        <p:spPr>
          <a:xfrm flipH="1" flipV="1">
            <a:off x="8946717" y="3458135"/>
            <a:ext cx="29279" cy="16597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E312D8F-E1C4-4BE6-B262-0D372446FD2D}"/>
              </a:ext>
            </a:extLst>
          </p:cNvPr>
          <p:cNvCxnSpPr>
            <a:cxnSpLocks/>
          </p:cNvCxnSpPr>
          <p:nvPr/>
        </p:nvCxnSpPr>
        <p:spPr>
          <a:xfrm flipH="1">
            <a:off x="5453388" y="3336532"/>
            <a:ext cx="3636415" cy="8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85CAAA23-5826-4C3D-A891-2B80CDA874D9}"/>
              </a:ext>
            </a:extLst>
          </p:cNvPr>
          <p:cNvCxnSpPr>
            <a:cxnSpLocks/>
          </p:cNvCxnSpPr>
          <p:nvPr/>
        </p:nvCxnSpPr>
        <p:spPr>
          <a:xfrm flipH="1">
            <a:off x="5346467" y="3464452"/>
            <a:ext cx="3629529" cy="14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0E5B39D-1377-4EFD-B334-76D03304E027}"/>
              </a:ext>
            </a:extLst>
          </p:cNvPr>
          <p:cNvCxnSpPr>
            <a:cxnSpLocks/>
          </p:cNvCxnSpPr>
          <p:nvPr/>
        </p:nvCxnSpPr>
        <p:spPr>
          <a:xfrm flipV="1">
            <a:off x="5453388" y="1757389"/>
            <a:ext cx="0" cy="158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5FBF512A-976A-4D7C-AED7-EE86BF75ECD8}"/>
              </a:ext>
            </a:extLst>
          </p:cNvPr>
          <p:cNvCxnSpPr>
            <a:cxnSpLocks/>
          </p:cNvCxnSpPr>
          <p:nvPr/>
        </p:nvCxnSpPr>
        <p:spPr>
          <a:xfrm flipH="1" flipV="1">
            <a:off x="5358478" y="1656081"/>
            <a:ext cx="10703" cy="1822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D424E08-74E5-408F-AA44-30BF47032CD8}"/>
              </a:ext>
            </a:extLst>
          </p:cNvPr>
          <p:cNvSpPr/>
          <p:nvPr/>
        </p:nvSpPr>
        <p:spPr>
          <a:xfrm>
            <a:off x="7536097" y="3285896"/>
            <a:ext cx="1107836" cy="20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ysClr val="windowText" lastClr="000000"/>
                </a:solidFill>
              </a:rPr>
              <a:t>Sleeve Cable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5603576-CEF7-4034-9DF3-161796A86556}"/>
              </a:ext>
            </a:extLst>
          </p:cNvPr>
          <p:cNvCxnSpPr>
            <a:cxnSpLocks/>
          </p:cNvCxnSpPr>
          <p:nvPr/>
        </p:nvCxnSpPr>
        <p:spPr>
          <a:xfrm>
            <a:off x="5017898" y="752228"/>
            <a:ext cx="0" cy="7282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ABFB3BA8-1A4C-483D-BFE3-11688FDD0AB8}"/>
              </a:ext>
            </a:extLst>
          </p:cNvPr>
          <p:cNvCxnSpPr>
            <a:cxnSpLocks/>
          </p:cNvCxnSpPr>
          <p:nvPr/>
        </p:nvCxnSpPr>
        <p:spPr>
          <a:xfrm flipH="1">
            <a:off x="2896490" y="762708"/>
            <a:ext cx="10524" cy="20227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6551A6D-09BA-4952-90A7-E9887203A0EB}"/>
              </a:ext>
            </a:extLst>
          </p:cNvPr>
          <p:cNvCxnSpPr>
            <a:cxnSpLocks/>
          </p:cNvCxnSpPr>
          <p:nvPr/>
        </p:nvCxnSpPr>
        <p:spPr>
          <a:xfrm flipH="1">
            <a:off x="2918857" y="769728"/>
            <a:ext cx="2091104" cy="163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1A7E8F4-7983-4224-B088-D2CFD6047FA0}"/>
              </a:ext>
            </a:extLst>
          </p:cNvPr>
          <p:cNvCxnSpPr>
            <a:cxnSpLocks/>
          </p:cNvCxnSpPr>
          <p:nvPr/>
        </p:nvCxnSpPr>
        <p:spPr>
          <a:xfrm flipH="1">
            <a:off x="4867183" y="2701831"/>
            <a:ext cx="42575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5FE8D0C-52BD-4FE2-95C1-6AB36F2D4CC3}"/>
              </a:ext>
            </a:extLst>
          </p:cNvPr>
          <p:cNvCxnSpPr>
            <a:cxnSpLocks/>
          </p:cNvCxnSpPr>
          <p:nvPr/>
        </p:nvCxnSpPr>
        <p:spPr>
          <a:xfrm flipH="1">
            <a:off x="5005036" y="3218342"/>
            <a:ext cx="6003607" cy="119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959BD59-B696-4026-9E47-0AF58E06437D}"/>
              </a:ext>
            </a:extLst>
          </p:cNvPr>
          <p:cNvCxnSpPr>
            <a:cxnSpLocks/>
          </p:cNvCxnSpPr>
          <p:nvPr/>
        </p:nvCxnSpPr>
        <p:spPr>
          <a:xfrm flipH="1">
            <a:off x="4846552" y="2792734"/>
            <a:ext cx="24523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75B460A-748D-44E7-B8EC-980307D8E251}"/>
              </a:ext>
            </a:extLst>
          </p:cNvPr>
          <p:cNvCxnSpPr>
            <a:cxnSpLocks/>
          </p:cNvCxnSpPr>
          <p:nvPr/>
        </p:nvCxnSpPr>
        <p:spPr>
          <a:xfrm>
            <a:off x="5147317" y="1573313"/>
            <a:ext cx="0" cy="10654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83B16FB8-63EE-4080-A327-36EC84EDA7D7}"/>
              </a:ext>
            </a:extLst>
          </p:cNvPr>
          <p:cNvSpPr txBox="1"/>
          <p:nvPr/>
        </p:nvSpPr>
        <p:spPr>
          <a:xfrm rot="5400000">
            <a:off x="5003193" y="2898821"/>
            <a:ext cx="426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00" dirty="0"/>
              <a:t>220R</a:t>
            </a:r>
            <a:endParaRPr lang="en-GB" sz="700" dirty="0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825EB7A-A9A4-42DC-A489-4EC7AF63A4B0}"/>
              </a:ext>
            </a:extLst>
          </p:cNvPr>
          <p:cNvCxnSpPr>
            <a:cxnSpLocks/>
          </p:cNvCxnSpPr>
          <p:nvPr/>
        </p:nvCxnSpPr>
        <p:spPr>
          <a:xfrm flipH="1" flipV="1">
            <a:off x="5272309" y="3711399"/>
            <a:ext cx="4198177" cy="198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88FF6A09-7AF5-4BA5-82A4-3EC211524963}"/>
              </a:ext>
            </a:extLst>
          </p:cNvPr>
          <p:cNvCxnSpPr>
            <a:cxnSpLocks/>
          </p:cNvCxnSpPr>
          <p:nvPr/>
        </p:nvCxnSpPr>
        <p:spPr>
          <a:xfrm>
            <a:off x="5275464" y="2682665"/>
            <a:ext cx="2362" cy="10269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2D6559C-CF3D-4D6F-9927-50A1C8FCDE37}"/>
              </a:ext>
            </a:extLst>
          </p:cNvPr>
          <p:cNvCxnSpPr>
            <a:cxnSpLocks/>
          </p:cNvCxnSpPr>
          <p:nvPr/>
        </p:nvCxnSpPr>
        <p:spPr>
          <a:xfrm flipH="1">
            <a:off x="2896490" y="2779627"/>
            <a:ext cx="3363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9C0BC230-3D58-48C6-889B-A63ECD7C2ACA}"/>
              </a:ext>
            </a:extLst>
          </p:cNvPr>
          <p:cNvCxnSpPr>
            <a:cxnSpLocks/>
          </p:cNvCxnSpPr>
          <p:nvPr/>
        </p:nvCxnSpPr>
        <p:spPr>
          <a:xfrm>
            <a:off x="9474790" y="3728760"/>
            <a:ext cx="19771" cy="14981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9E84113-FFDC-4477-8A52-4F015B29358A}"/>
              </a:ext>
            </a:extLst>
          </p:cNvPr>
          <p:cNvSpPr/>
          <p:nvPr/>
        </p:nvSpPr>
        <p:spPr>
          <a:xfrm>
            <a:off x="7467328" y="3680527"/>
            <a:ext cx="1146387" cy="332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ysClr val="windowText" lastClr="000000"/>
                </a:solidFill>
              </a:rPr>
              <a:t>Arduino Cable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F7FDBF8-D070-4171-8CA0-E1A3905DBC92}"/>
              </a:ext>
            </a:extLst>
          </p:cNvPr>
          <p:cNvCxnSpPr>
            <a:cxnSpLocks/>
          </p:cNvCxnSpPr>
          <p:nvPr/>
        </p:nvCxnSpPr>
        <p:spPr>
          <a:xfrm>
            <a:off x="6806911" y="756368"/>
            <a:ext cx="0" cy="7282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F4CEB865-196E-4A22-95AF-D0EF97F3F373}"/>
              </a:ext>
            </a:extLst>
          </p:cNvPr>
          <p:cNvCxnSpPr>
            <a:cxnSpLocks/>
          </p:cNvCxnSpPr>
          <p:nvPr/>
        </p:nvCxnSpPr>
        <p:spPr>
          <a:xfrm flipH="1">
            <a:off x="4867637" y="2626116"/>
            <a:ext cx="2741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2684AF8F-4399-497C-B175-0E1D3A274004}"/>
              </a:ext>
            </a:extLst>
          </p:cNvPr>
          <p:cNvSpPr txBox="1"/>
          <p:nvPr/>
        </p:nvSpPr>
        <p:spPr>
          <a:xfrm>
            <a:off x="2435095" y="2654027"/>
            <a:ext cx="655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Input2</a:t>
            </a:r>
            <a:endParaRPr lang="en-GB" sz="900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97BC8312-A9EA-4BBA-A1CC-598F2EC3A9EF}"/>
              </a:ext>
            </a:extLst>
          </p:cNvPr>
          <p:cNvSpPr txBox="1"/>
          <p:nvPr/>
        </p:nvSpPr>
        <p:spPr>
          <a:xfrm>
            <a:off x="4881008" y="2394865"/>
            <a:ext cx="53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Input1</a:t>
            </a:r>
            <a:endParaRPr lang="en-GB" sz="900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83D39E9-B0F5-482B-8E49-D0A2A25318BF}"/>
              </a:ext>
            </a:extLst>
          </p:cNvPr>
          <p:cNvSpPr txBox="1"/>
          <p:nvPr/>
        </p:nvSpPr>
        <p:spPr>
          <a:xfrm>
            <a:off x="4646412" y="3216443"/>
            <a:ext cx="671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Output1</a:t>
            </a:r>
            <a:endParaRPr lang="en-GB" sz="900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34359CE-F78B-4DC8-BA20-5C9AD5D6BC82}"/>
              </a:ext>
            </a:extLst>
          </p:cNvPr>
          <p:cNvSpPr txBox="1"/>
          <p:nvPr/>
        </p:nvSpPr>
        <p:spPr>
          <a:xfrm>
            <a:off x="10475729" y="3030998"/>
            <a:ext cx="671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Output1</a:t>
            </a:r>
            <a:endParaRPr lang="en-GB" sz="900" dirty="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33F2625-B147-48ED-A75E-689AEE2D0AEF}"/>
              </a:ext>
            </a:extLst>
          </p:cNvPr>
          <p:cNvSpPr txBox="1"/>
          <p:nvPr/>
        </p:nvSpPr>
        <p:spPr>
          <a:xfrm>
            <a:off x="4898339" y="2604464"/>
            <a:ext cx="671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Output2</a:t>
            </a:r>
            <a:endParaRPr lang="en-GB" sz="900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9E96CDB3-FD28-4469-9E04-2E1F86FC60FB}"/>
              </a:ext>
            </a:extLst>
          </p:cNvPr>
          <p:cNvSpPr txBox="1"/>
          <p:nvPr/>
        </p:nvSpPr>
        <p:spPr>
          <a:xfrm>
            <a:off x="9384764" y="3718301"/>
            <a:ext cx="671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Output2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50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Pickard</dc:creator>
  <cp:lastModifiedBy>Scott Pickard</cp:lastModifiedBy>
  <cp:revision>15</cp:revision>
  <dcterms:created xsi:type="dcterms:W3CDTF">2022-11-26T18:10:13Z</dcterms:created>
  <dcterms:modified xsi:type="dcterms:W3CDTF">2022-11-27T02:23:48Z</dcterms:modified>
</cp:coreProperties>
</file>