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3533FE5C-C064-4956-94A7-29EAB49EB2E1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22C194B3-1B72-427C-9085-7EB9819AC344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8F1CBC33-0895-4058-A158-8C3715D2CF1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Ionic 4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Actividad práctica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Actividad práctica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Desarrollar un módulo de creación de notas (tipo Google Keep o Evernote)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Pantallas del módulo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Pantalla de consulta de notas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Pantalla de agregar/editar notas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Componentes de la nota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Título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Contenido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Fecha de creación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Almacenamiento de notas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Se usara Firebase Firestore para almacenar las notas en una colección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Almacenamiento de notas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538800" y="2153160"/>
            <a:ext cx="4923360" cy="32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Almacenamiento de notas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129120" y="1463040"/>
            <a:ext cx="5742360" cy="612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Rúbrica de evaluación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599040" y="1920240"/>
          <a:ext cx="10739160" cy="3178080"/>
        </p:xfrm>
        <a:graphic>
          <a:graphicData uri="http://schemas.openxmlformats.org/drawingml/2006/table">
            <a:tbl>
              <a:tblPr/>
              <a:tblGrid>
                <a:gridCol w="9097200"/>
                <a:gridCol w="164232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Evaluación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Valor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 pueden ver las notas agregadas en la pantalla de consulta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 puede agregar una nota en la pantalla de agregar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La pantalla de agregar valida que el título no esté vacío y que el contenido no pase de 180 caracteres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La consulta individual muestra todos los datos de la nota (título, contenido y fecha de creación)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La pantalla debe ser accesible mediante emulador o dispositivo físico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2019-05-06T10:22:50Z</dcterms:created>
  <dc:creator/>
  <dc:description/>
  <dc:language>en-US</dc:language>
  <cp:lastModifiedBy/>
  <dcterms:modified xsi:type="dcterms:W3CDTF">2019-05-06T10:46:30Z</dcterms:modified>
  <cp:revision>2</cp:revision>
  <dc:subject/>
  <dc:title>Vivid</dc:title>
</cp:coreProperties>
</file>