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Ionic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Sesión 2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Servicios para agregar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966040" y="1915560"/>
            <a:ext cx="6180120" cy="448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Propiedades de página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494520" y="2580480"/>
            <a:ext cx="5122080" cy="317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Consultar datos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823120" y="2382120"/>
            <a:ext cx="6464880" cy="356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ReactiveForms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423240" y="2357640"/>
            <a:ext cx="5265000" cy="290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ReactiveForms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18360" y="1828800"/>
            <a:ext cx="6674760" cy="503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Toast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599280" y="2386080"/>
            <a:ext cx="4912560" cy="300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sendData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385080" y="1920240"/>
            <a:ext cx="5342040" cy="462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Agregar producto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713760" y="1838520"/>
            <a:ext cx="4684680" cy="394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Template de formulario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01240" y="1645920"/>
            <a:ext cx="5741640" cy="1731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32800" y="3657600"/>
            <a:ext cx="4770000" cy="11606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65760" y="5231880"/>
            <a:ext cx="4827240" cy="1808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6523920" y="1737360"/>
            <a:ext cx="4722480" cy="34178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5"/>
          <a:stretch/>
        </p:blipFill>
        <p:spPr>
          <a:xfrm>
            <a:off x="6331320" y="5298480"/>
            <a:ext cx="4732200" cy="196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Form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824640" y="3383280"/>
            <a:ext cx="4770000" cy="116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Agregar tipos nuevos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422960" y="2843280"/>
            <a:ext cx="3265200" cy="193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ion-input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566160" y="3017520"/>
            <a:ext cx="4827240" cy="180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ion-select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566160" y="2377440"/>
            <a:ext cx="4722480" cy="34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Submit Button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749040" y="3108960"/>
            <a:ext cx="4732200" cy="196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Agregar producto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51120" y="1645920"/>
            <a:ext cx="2888280" cy="583452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4572000" y="1645920"/>
            <a:ext cx="2833560" cy="573912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8229600" y="1554480"/>
            <a:ext cx="2833560" cy="58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Agregar producto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995840" y="1645920"/>
            <a:ext cx="3398760" cy="58464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6492240" y="1645920"/>
            <a:ext cx="3380040" cy="59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consulta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57200" y="1920240"/>
            <a:ext cx="4846680" cy="44848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6035040" y="1987920"/>
            <a:ext cx="5284800" cy="358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consulta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951560" y="1693440"/>
            <a:ext cx="3351600" cy="586584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6492240" y="1655280"/>
            <a:ext cx="3399120" cy="59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Actualizar producto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822960" y="2029680"/>
            <a:ext cx="5160960" cy="34563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6192360" y="1920240"/>
            <a:ext cx="5237280" cy="480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Actualizar producto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291840" y="2011680"/>
            <a:ext cx="5018040" cy="52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Actualizar producto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65760" y="2651760"/>
            <a:ext cx="5247000" cy="16851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990400" y="2651760"/>
            <a:ext cx="5256720" cy="156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Preparar CatalogService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618640" y="1828800"/>
            <a:ext cx="6760440" cy="462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Actualizar producto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457200" y="1463040"/>
            <a:ext cx="3360960" cy="586584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380120" y="1348200"/>
            <a:ext cx="3351960" cy="58755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8035200" y="1280160"/>
            <a:ext cx="3361320" cy="591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Preparar CatalogService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532960" y="3017520"/>
            <a:ext cx="6931800" cy="206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CatalogDetailPage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104000" y="1867320"/>
            <a:ext cx="3903120" cy="38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CatalogDetailPage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70760" y="2103120"/>
            <a:ext cx="4074480" cy="49604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5485680" y="2700000"/>
            <a:ext cx="5760360" cy="8650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5135400" y="4269960"/>
            <a:ext cx="6750720" cy="276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CatalogDetailPage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846880" y="3107160"/>
            <a:ext cx="6417360" cy="251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RouterLink y RouterDirection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878400" y="1553040"/>
            <a:ext cx="3531600" cy="59698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5029200" y="1737360"/>
            <a:ext cx="6255360" cy="26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Navegación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011680" y="1645920"/>
            <a:ext cx="3426840" cy="59508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6364800" y="1646280"/>
            <a:ext cx="3369960" cy="591264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>
            <a:off x="5577840" y="4206240"/>
            <a:ext cx="640080" cy="36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2019-03-26T14:40:11Z</dcterms:created>
  <dc:creator/>
  <dc:description/>
  <dc:language>en-US</dc:language>
  <cp:lastModifiedBy/>
  <dcterms:modified xsi:type="dcterms:W3CDTF">2019-04-03T11:38:23Z</dcterms:modified>
  <cp:revision>9</cp:revision>
  <dc:subject/>
  <dc:title>Vivid</dc:title>
</cp:coreProperties>
</file>