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19983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7480" cy="445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Ionic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88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Sesión 3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Correr app nativa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544840" y="2127960"/>
            <a:ext cx="6895080" cy="330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Correr app nativa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156760" y="3474720"/>
            <a:ext cx="6895440" cy="162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Correr app nativa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3710520" y="720"/>
            <a:ext cx="456408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Correr app nativa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74320" y="1791000"/>
            <a:ext cx="5361480" cy="9514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914400" y="3017520"/>
            <a:ext cx="5218560" cy="2980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6340320" y="1870920"/>
            <a:ext cx="5180400" cy="169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Correr app nativa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2930760" y="618120"/>
            <a:ext cx="6123600" cy="632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Cambios a app.module.ts</a:t>
            </a: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	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3291840" y="1577520"/>
            <a:ext cx="6047640" cy="582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Cambios a CatalogService</a:t>
            </a: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	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935640" y="1848240"/>
            <a:ext cx="6104880" cy="363780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7275600" y="2095920"/>
            <a:ext cx="3513960" cy="247572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7656480" y="5022000"/>
            <a:ext cx="2675880" cy="156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Importaciones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6217920" y="640080"/>
            <a:ext cx="5400000" cy="669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pathForImage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033080" y="3543480"/>
            <a:ext cx="5019120" cy="148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selectImage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3162600" y="2103120"/>
            <a:ext cx="6438240" cy="45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Cambios en CatalogService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644920" y="2394720"/>
            <a:ext cx="6694920" cy="2770560"/>
          </a:xfrm>
          <a:prstGeom prst="rect">
            <a:avLst/>
          </a:prstGeom>
          <a:ln>
            <a:noFill/>
          </a:ln>
        </p:spPr>
      </p:pic>
      <p:sp>
        <p:nvSpPr>
          <p:cNvPr id="118" name="TextShape 2"/>
          <p:cNvSpPr txBox="1"/>
          <p:nvPr/>
        </p:nvSpPr>
        <p:spPr>
          <a:xfrm>
            <a:off x="2926080" y="5303520"/>
            <a:ext cx="6126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dotnet build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takePicture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4937760" y="1016280"/>
            <a:ext cx="7066800" cy="654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createFileName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4663440" y="3657600"/>
            <a:ext cx="3161520" cy="1104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copyFileToLocalDir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2834640" y="3108960"/>
            <a:ext cx="6743160" cy="2228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updateStoredImage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3931920" y="3200400"/>
            <a:ext cx="4656960" cy="211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deleteImage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3200400" y="2926080"/>
            <a:ext cx="5981040" cy="273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getFile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2389320" y="3383280"/>
            <a:ext cx="7485840" cy="131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readFile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3459960" y="2377440"/>
            <a:ext cx="5866560" cy="363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Cambios a ngOnInit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408480" y="2011680"/>
            <a:ext cx="5095080" cy="5123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Cambios a onSubmit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4023360" y="3448440"/>
            <a:ext cx="3799800" cy="1123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Cambios a template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457200" y="2446200"/>
            <a:ext cx="11410200" cy="422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Plugins para cámara y archivos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99040" y="1920240"/>
            <a:ext cx="10738440" cy="46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# Ionic Native Packages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npm i --save @ionic-native/camera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npm i  --save @ionic-native/file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npm i --save @ionic-native/ionic-webview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npm i --save @ionic-native/file-path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npm i --save @ionic/storage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npm i --save @ionic-native/sqlite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# Cordova Packages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ionic cordova plugin add cordova-plugin-camera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ionic cordova plugin add cordova-plugin-file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ionic cordova plugin add cordova-plugin-ionic-webview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ionic cordova plugin add cordova-sqlite-storage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ionic cordova plugin add cordova-plugin-filepath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Correr app nativa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03120" y="360"/>
            <a:ext cx="3811320" cy="7558920"/>
          </a:xfrm>
          <a:prstGeom prst="rect">
            <a:avLst/>
          </a:prstGeom>
          <a:ln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4206240" y="2377440"/>
            <a:ext cx="7714440" cy="368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Correr app nativa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1854720" y="0"/>
            <a:ext cx="3722760" cy="755856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6933600" y="720"/>
            <a:ext cx="394740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Correr app nativa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103120" y="720"/>
            <a:ext cx="3821040" cy="7558560"/>
          </a:xfrm>
          <a:prstGeom prst="rect">
            <a:avLst/>
          </a:prstGeom>
          <a:ln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6217920" y="10800"/>
            <a:ext cx="3906000" cy="755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Correr app nativa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349560" y="0"/>
            <a:ext cx="3764880" cy="755892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4297680" y="30240"/>
            <a:ext cx="3806640" cy="755892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3"/>
          <a:stretch/>
        </p:blipFill>
        <p:spPr>
          <a:xfrm>
            <a:off x="8281080" y="30240"/>
            <a:ext cx="3788640" cy="755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99040" y="841320"/>
            <a:ext cx="10797480" cy="58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Plugins para cámara y archivos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525760" y="2032560"/>
            <a:ext cx="6933240" cy="3494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Cambios a módulo general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173040" y="1828800"/>
            <a:ext cx="5969880" cy="514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Preparar Cordova para Android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492640" y="1761120"/>
            <a:ext cx="6999840" cy="403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Preparar app nativa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5092560" y="2560320"/>
            <a:ext cx="6428160" cy="28753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1550880" y="2194560"/>
            <a:ext cx="2837520" cy="322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Correr app nativa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530800" y="2685240"/>
            <a:ext cx="6923520" cy="218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99040" y="121320"/>
            <a:ext cx="1079748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Correr app nativa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2525760" y="2346840"/>
            <a:ext cx="6933240" cy="286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2019-04-03T11:38:45Z</dcterms:created>
  <dc:creator/>
  <dc:description/>
  <dc:language>en-US</dc:language>
  <cp:lastModifiedBy/>
  <dcterms:modified xsi:type="dcterms:W3CDTF">2019-04-10T15:44:44Z</dcterms:modified>
  <cp:revision>7</cp:revision>
  <dc:subject/>
  <dc:title>Vivid</dc:title>
</cp:coreProperties>
</file>