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19983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600" cy="539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8640" y="301320"/>
            <a:ext cx="10798200" cy="445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4617b"/>
                </a:solidFill>
                <a:latin typeface="Source Sans Pro Light"/>
              </a:rPr>
              <a:t>Ionic 4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52960" y="5216400"/>
            <a:ext cx="10789560" cy="154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dbf5f9"/>
                </a:solidFill>
                <a:latin typeface="Source Sans Pro"/>
              </a:rPr>
              <a:t>Sesión 4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canActivate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3861720" y="2180880"/>
            <a:ext cx="4293000" cy="385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Suscribirse a estado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2934000" y="1828800"/>
            <a:ext cx="6148440" cy="507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Login Page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274320" y="1645920"/>
            <a:ext cx="5628600" cy="325296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5303520" y="4190040"/>
            <a:ext cx="6704280" cy="336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Register Page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3252240" y="2844360"/>
            <a:ext cx="5511960" cy="234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Dashboard Page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365760" y="1554480"/>
            <a:ext cx="5315040" cy="316368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3"/>
          <a:stretch/>
        </p:blipFill>
        <p:spPr>
          <a:xfrm>
            <a:off x="5272200" y="4023360"/>
            <a:ext cx="6615000" cy="335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Probar acceso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4411440" y="1554480"/>
            <a:ext cx="3360960" cy="594252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3"/>
          <a:stretch/>
        </p:blipFill>
        <p:spPr>
          <a:xfrm>
            <a:off x="916920" y="1554480"/>
            <a:ext cx="3289320" cy="584424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4"/>
          <a:stretch/>
        </p:blipFill>
        <p:spPr>
          <a:xfrm>
            <a:off x="8046720" y="2651760"/>
            <a:ext cx="2841120" cy="815040"/>
          </a:xfrm>
          <a:prstGeom prst="rect">
            <a:avLst/>
          </a:prstGeom>
          <a:ln>
            <a:noFill/>
          </a:ln>
        </p:spPr>
      </p:pic>
      <p:sp>
        <p:nvSpPr>
          <p:cNvPr id="154" name="TextShape 2"/>
          <p:cNvSpPr txBox="1"/>
          <p:nvPr/>
        </p:nvSpPr>
        <p:spPr>
          <a:xfrm>
            <a:off x="8229600" y="3622320"/>
            <a:ext cx="256032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No se puede entrar a catalog sin hacer login primero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99040" y="841320"/>
            <a:ext cx="10798200" cy="58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Generar guard y servicio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457200" y="1763280"/>
            <a:ext cx="5440320" cy="171108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594360" y="4023360"/>
            <a:ext cx="5440320" cy="86868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4"/>
          <a:stretch/>
        </p:blipFill>
        <p:spPr>
          <a:xfrm>
            <a:off x="640080" y="5486400"/>
            <a:ext cx="5413320" cy="98532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5"/>
          <a:stretch/>
        </p:blipFill>
        <p:spPr>
          <a:xfrm>
            <a:off x="7680960" y="2377440"/>
            <a:ext cx="1881720" cy="42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Generar pantallas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011680" y="2585520"/>
            <a:ext cx="4388760" cy="10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/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Source Sans Pro"/>
              </a:rPr>
              <a:t>public/login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Source Sans Pro"/>
              </a:rPr>
              <a:t>public/register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latin typeface="Source Sans Pro"/>
              </a:rPr>
              <a:t>members/dashboard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7955280" y="1920240"/>
            <a:ext cx="2464200" cy="431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Rutas de public y members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731520" y="2379960"/>
            <a:ext cx="5180760" cy="283212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3"/>
          <a:stretch/>
        </p:blipFill>
        <p:spPr>
          <a:xfrm>
            <a:off x="6347880" y="2194560"/>
            <a:ext cx="5082120" cy="312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Cambios a módulo app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914400" y="2103120"/>
            <a:ext cx="3387960" cy="333396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5259600" y="2107440"/>
            <a:ext cx="6444720" cy="337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Storage Module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3200400" y="1828800"/>
            <a:ext cx="5664600" cy="523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AuthenticationService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3234240" y="2396880"/>
            <a:ext cx="5547960" cy="277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AuthenticationService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3108960" y="2011680"/>
            <a:ext cx="5870520" cy="456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</a:rPr>
              <a:t>AuthGuard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2878560" y="1737360"/>
            <a:ext cx="6265080" cy="514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2019-04-11T23:27:10Z</dcterms:created>
  <dc:creator/>
  <dc:description/>
  <dc:language>en-US</dc:language>
  <cp:lastModifiedBy/>
  <dcterms:modified xsi:type="dcterms:W3CDTF">2019-04-12T02:14:37Z</dcterms:modified>
  <cp:revision>4</cp:revision>
  <dc:subject/>
  <dc:title>Vivid</dc:title>
</cp:coreProperties>
</file>