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131384E-5670-435B-A9E8-4AF717D3B838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A99C1B10-98EE-47A9-9E3C-552AD674E163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38F67507-06D9-4DA9-8402-E17E5F22EB5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onsole.cloud.google.com/google/maps-apis" TargetMode="External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Ionic 4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Sesión 5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Habilitar API Key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24520" y="1953720"/>
            <a:ext cx="10951920" cy="444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Corregir error de gradle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815120" y="2186280"/>
            <a:ext cx="8370720" cy="318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Probar en dispositivo o emulador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2820960" y="1541520"/>
            <a:ext cx="2990880" cy="601956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6170400" y="1541520"/>
            <a:ext cx="3083400" cy="601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Plugins para mapas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npm i --save @ionic-native/google-maps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ionic cordova plugin add cordova-plugin-googlemaps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Módulo y página map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1645920" y="2926080"/>
            <a:ext cx="1856520" cy="1485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571360" y="2397600"/>
            <a:ext cx="5218560" cy="31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Acceso a MapPage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936720" y="2559240"/>
            <a:ext cx="5646960" cy="25614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064640" y="2030040"/>
            <a:ext cx="3542400" cy="437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map.page.html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3862440" y="2700720"/>
            <a:ext cx="4275720" cy="21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map.page.ts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108960" y="1828800"/>
            <a:ext cx="5970960" cy="50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loadMap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3017520" y="1719360"/>
            <a:ext cx="5970960" cy="50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Habilitar API Key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Ir a </a:t>
            </a:r>
            <a:r>
              <a:rPr b="0" lang="en-US" sz="3200" spc="-1" strike="noStrike">
                <a:latin typeface="Source Sans Pro"/>
                <a:hlinkClick r:id="rId1"/>
              </a:rPr>
              <a:t>https://console.cloud.google.com/google/maps-apis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Crear un proyecto nuevo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Habilitar Maps SDK for Android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Ir a la sección Credenciales y copiar Key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Habilitar API Key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55440" y="2286000"/>
            <a:ext cx="11908080" cy="30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2019-04-25T12:29:30Z</dcterms:created>
  <dc:creator/>
  <dc:description/>
  <dc:language>en-US</dc:language>
  <cp:lastModifiedBy/>
  <dcterms:modified xsi:type="dcterms:W3CDTF">2019-04-25T13:16:29Z</dcterms:modified>
  <cp:revision>2</cp:revision>
  <dc:subject/>
  <dc:title>Vivid</dc:title>
</cp:coreProperties>
</file>