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14.png" ContentType="image/png"/>
  <Override PartName="/ppt/media/image38.png" ContentType="image/png"/>
  <Override PartName="/ppt/media/image13.png" ContentType="image/png"/>
  <Override PartName="/ppt/media/image37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10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7840" cy="1261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784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console.firebase.google.com/" TargetMode="External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301320"/>
            <a:ext cx="10797840" cy="445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04617b"/>
                </a:solidFill>
                <a:latin typeface="Source Sans Pro Light"/>
                <a:ea typeface="DejaVu Sans"/>
              </a:rPr>
              <a:t>Ionic 4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52960" y="5216400"/>
            <a:ext cx="10789200" cy="154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Source Sans Pro"/>
                <a:ea typeface="DejaVu Sans"/>
              </a:rPr>
              <a:t>Sesión 6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Archivo de configuración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74320" y="2651760"/>
            <a:ext cx="3208320" cy="9702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72000" y="4286520"/>
            <a:ext cx="3636720" cy="11797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3748320" y="1759680"/>
            <a:ext cx="8141760" cy="518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Archivo de configuración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734480" y="3040920"/>
            <a:ext cx="2379600" cy="125604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5120640" y="2651760"/>
            <a:ext cx="5389920" cy="2275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200400" y="830160"/>
            <a:ext cx="6017760" cy="648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Servicio FCM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70600" y="1828800"/>
            <a:ext cx="4732200" cy="533196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5943600" y="1859760"/>
            <a:ext cx="5808240" cy="60840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7498080" y="3840480"/>
            <a:ext cx="2265480" cy="210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Servicio FCM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3272040" y="2348280"/>
            <a:ext cx="5455800" cy="2865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Servicio FCM: getToken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872160" y="2200680"/>
            <a:ext cx="4256280" cy="316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Servicio FCM: saveToken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510360" y="2343600"/>
            <a:ext cx="4979520" cy="2874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Servicio FCM: onNotifications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819600" y="3157920"/>
            <a:ext cx="4360680" cy="124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app.component.ts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200400" y="2926080"/>
            <a:ext cx="5256000" cy="2313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939040" y="731520"/>
            <a:ext cx="6570000" cy="659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Instalar plugins de Firebase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ionic cordova plugin add cordova-plugin-firebase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npm install --save @ionic-native/firebase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npm install firebase @angular/fire --save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Habilitar Firestore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22880" y="2560320"/>
            <a:ext cx="2751480" cy="34200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600840" y="3734280"/>
            <a:ext cx="3056400" cy="83736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4407480" y="1920240"/>
            <a:ext cx="6656400" cy="445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27440" y="668160"/>
            <a:ext cx="11723400" cy="648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74320" y="1645920"/>
            <a:ext cx="2742840" cy="591336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2085840" y="3108960"/>
            <a:ext cx="9618120" cy="262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74880" y="1343520"/>
            <a:ext cx="11816280" cy="623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Probar notificación push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212080" y="2507760"/>
            <a:ext cx="2208600" cy="270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Probar notificación push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319760" y="1786680"/>
            <a:ext cx="9361080" cy="398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Probar notificación push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195720" y="2234160"/>
            <a:ext cx="5608800" cy="309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Probar notificación push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439000" y="1463040"/>
            <a:ext cx="3229920" cy="6097680"/>
          </a:xfrm>
          <a:prstGeom prst="rect">
            <a:avLst/>
          </a:prstGeom>
          <a:ln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6035040" y="1463040"/>
            <a:ext cx="3292200" cy="609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Firebase Admin SDK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515320" y="6799320"/>
            <a:ext cx="681120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https://firebase.google.com/docs/cloud-messaging/send-message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1805400" y="1645920"/>
            <a:ext cx="8389440" cy="5027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1843560" y="979200"/>
            <a:ext cx="8313480" cy="6580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Crear proyecto de Firebase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99040" y="1920240"/>
            <a:ext cx="10738800" cy="466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Source Sans Pro"/>
                <a:ea typeface="DejaVu Sans"/>
              </a:rPr>
              <a:t>Ir a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Source Sans Pro"/>
                <a:ea typeface="DejaVu Sans"/>
                <a:hlinkClick r:id="rId1"/>
              </a:rPr>
              <a:t>https://console.firebase.google.com/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Source Sans Pro"/>
                <a:ea typeface="DejaVu Sans"/>
              </a:rPr>
              <a:t>Agregar un proyecto nuevo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99040" y="841320"/>
            <a:ext cx="10797840" cy="58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213480" y="3608280"/>
            <a:ext cx="1157364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https://medium.freecodecamp.org/how-to-get-push-notifications-working-with-ionic-4-and-firebase-ad87cc92394e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502440" y="1440"/>
            <a:ext cx="4995360" cy="755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566160" y="2062440"/>
            <a:ext cx="5151240" cy="470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111760" y="1753920"/>
            <a:ext cx="7779600" cy="503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Agregar app de Android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521000" y="2286000"/>
            <a:ext cx="2684520" cy="133200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548640" y="4488840"/>
            <a:ext cx="4789080" cy="11797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5783040" y="1645920"/>
            <a:ext cx="5646240" cy="585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Archivo de configuración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57200" y="2062440"/>
            <a:ext cx="6789240" cy="4703400"/>
          </a:xfrm>
          <a:prstGeom prst="rect">
            <a:avLst/>
          </a:prstGeom>
          <a:ln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8302680" y="2103120"/>
            <a:ext cx="2303640" cy="401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99040" y="121320"/>
            <a:ext cx="1079784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ource Sans Pro Light"/>
                <a:ea typeface="DejaVu Sans"/>
              </a:rPr>
              <a:t>Archivo de configuración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82480" y="1875240"/>
            <a:ext cx="7647120" cy="159948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240200" y="3807000"/>
            <a:ext cx="6247080" cy="359964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7681320" y="4518720"/>
            <a:ext cx="393156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ionic cordova platform rm android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ionic cordova run android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2019-04-25T13:17:45Z</dcterms:created>
  <dc:creator/>
  <dc:description/>
  <dc:language>en-US</dc:language>
  <cp:lastModifiedBy/>
  <dcterms:modified xsi:type="dcterms:W3CDTF">2019-04-26T15:57:48Z</dcterms:modified>
  <cp:revision>7</cp:revision>
  <dc:subject/>
  <dc:title>Vivid</dc:title>
</cp:coreProperties>
</file>