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7A52-CAF0-4530-BA2D-9BA4E95B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2DC06-9534-4368-804F-1BB9E1EAB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917D-4B75-4318-B423-7BF48063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1C330-F5DA-4366-8F43-6E9D25E7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90B3-C73D-4D1F-B8ED-FA78F00E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776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A4E-BD90-474C-8942-2E190AA0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F5490-7E05-4BFC-ADA9-BBD7D3F1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DEB1-496C-41C4-9F03-CA9FFF6D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6E84-A1AB-4A6B-889D-435D8E90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2C36-9B83-43FE-B5BE-4AC87D3D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70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64A5F-AE4D-43A8-B432-7406262A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5335E-62F2-48E7-B965-CA02E2F92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0835-E15B-4E82-9993-921EA393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0D66-533B-4CCD-833E-D294FE5E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5A58C-646B-4CC7-A577-E056E1C4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5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DECB-6BE5-48A8-B7A3-9524607E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BC3-5CEA-48EE-8070-1B2DF53E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A966-6567-4AB2-A383-6C5E5A57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FCBCB-932E-4BF3-81EC-B3861A5C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3F5E-95D9-4406-B3DB-F323AA13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013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7801-5ECB-4BCF-9563-DDBF58A9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9652-000E-42BB-8AED-814BBCA5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1218-3634-4784-9217-5A712338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41B6-0F73-43F1-86FB-CDDBFC27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6E18-5DD1-4713-B06C-1728DC99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9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B3FA-900A-4FE7-A2F3-A55AEEF6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0184-F89A-42BD-A142-527B48878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2302-FFE7-410A-9682-95537FAD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3236-53BF-4C76-B9C6-BF7C0309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EFA4-F536-410E-A0D7-021DED3C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E7AC-68BC-4A37-A1D9-E1944BDF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81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90EB-FCCB-4F21-B963-10388362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86C8B-341A-4F97-8BCC-01390C3B2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3626A-58FB-4E6E-8ACC-0C59B1D8F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ACA68-D4B1-458B-8828-E90AC741E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0AAEE-B704-4D1A-853A-0CAF3F33D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29D09-F4E2-436B-B651-3C7970CD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6B98B-250C-429F-A95E-E34C399A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C389E-72ED-48B1-A18B-6360CF1F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5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F2AD-6FDF-4DA4-9E14-572C7358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B5884-5916-42C3-B1A2-B48D4488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1C745-24BC-4335-842E-E4C0E070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BE032-9582-4F98-AE20-FDD2CFB8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2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69B00-B51C-46ED-9582-EA53FE89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AC8B5-F2A3-4DE6-B6DE-FF616BCC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1E978-0B24-4905-B9B4-3514B253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345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E08-F8A7-44DE-A620-647644E8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7955-82B9-49E3-AA86-2E00760C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C8CDB-0149-447A-AD74-08A349741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35E4B-F2FA-4163-BF8C-029B222D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1EA1C-BFEA-4075-8E4D-E37D5957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787A3-9333-4A8E-9223-2FCCB40E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44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3AC5-1EC9-4621-A337-E8E555E4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16142-CCBD-408A-A620-CBC45E483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E7ED2-A6D0-4B92-B1E6-7162E097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91205-B1F4-42CD-9F12-FDD74A4E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5A6C5-C802-4386-B5B9-D1A3645B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DEE12-4BC7-4B4D-8A31-B6BC6D26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611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0E4AF-9D7D-4C2B-8315-A66AE269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B1A7B-E7FF-48D2-A3FA-C8980DD8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27D8-70B6-43A0-9D54-F4881B524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0488-E22A-41A5-BEA4-735EBD0586CF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6767-D247-4036-BE11-7C2F3858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DEF5-2C67-4C0C-AACC-39B2D1B9F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AF60-0991-46AF-A44E-7978377D37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46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28C33BE3-CD15-4CD5-8EE9-ADEF5789C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75" b="25557" l="59329" r="63561"/>
                    </a14:imgEffect>
                  </a14:imgLayer>
                </a14:imgProps>
              </a:ext>
            </a:extLst>
          </a:blip>
          <a:srcRect l="59876" t="19513" r="37279" b="76015"/>
          <a:stretch/>
        </p:blipFill>
        <p:spPr>
          <a:xfrm>
            <a:off x="4912326" y="2694432"/>
            <a:ext cx="603263" cy="53339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305082-A37A-4AEC-A241-4274BCF8D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75" b="25557" l="59329" r="63561"/>
                    </a14:imgEffect>
                  </a14:imgLayer>
                </a14:imgProps>
              </a:ext>
            </a:extLst>
          </a:blip>
          <a:srcRect l="59876" t="19513" r="37279" b="76015"/>
          <a:stretch/>
        </p:blipFill>
        <p:spPr>
          <a:xfrm>
            <a:off x="2016112" y="2676294"/>
            <a:ext cx="603263" cy="533394"/>
          </a:xfrm>
          <a:prstGeom prst="rect">
            <a:avLst/>
          </a:prstGeom>
        </p:spPr>
      </p:pic>
      <p:pic>
        <p:nvPicPr>
          <p:cNvPr id="1029" name="Picture 5" descr="OpenRefine - Wikipedia">
            <a:extLst>
              <a:ext uri="{FF2B5EF4-FFF2-40B4-BE49-F238E27FC236}">
                <a16:creationId xmlns:a16="http://schemas.microsoft.com/office/drawing/2014/main" id="{E48FE9CE-1E07-4830-A4A1-262B3C27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773737"/>
            <a:ext cx="569929" cy="42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D9A94-C642-47E8-B234-B8FF8C5BC2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20" t="37592" r="85792" b="50724"/>
          <a:stretch/>
        </p:blipFill>
        <p:spPr>
          <a:xfrm>
            <a:off x="419100" y="630399"/>
            <a:ext cx="1113504" cy="149696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36B620-2C8B-4EAB-ACEC-7DE5D627D571}"/>
              </a:ext>
            </a:extLst>
          </p:cNvPr>
          <p:cNvSpPr/>
          <p:nvPr/>
        </p:nvSpPr>
        <p:spPr>
          <a:xfrm>
            <a:off x="1849598" y="1175262"/>
            <a:ext cx="1113504" cy="2359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BF86C-6F9B-4470-A6C9-499A9E1AC2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97" t="36775" r="79813" b="48816"/>
          <a:stretch/>
        </p:blipFill>
        <p:spPr>
          <a:xfrm>
            <a:off x="3209924" y="557059"/>
            <a:ext cx="1113504" cy="1643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5160FB-E4F7-486E-A841-693B24803344}"/>
              </a:ext>
            </a:extLst>
          </p:cNvPr>
          <p:cNvSpPr txBox="1"/>
          <p:nvPr/>
        </p:nvSpPr>
        <p:spPr>
          <a:xfrm>
            <a:off x="1219200" y="2200700"/>
            <a:ext cx="2285999" cy="5232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VIAF links </a:t>
            </a:r>
            <a:r>
              <a:rPr lang="en-US" sz="1400" dirty="0" err="1"/>
              <a:t>toevoegen</a:t>
            </a:r>
            <a:endParaRPr lang="en-US" sz="1400" dirty="0"/>
          </a:p>
          <a:p>
            <a:pPr algn="ctr"/>
            <a:endParaRPr lang="nl-NL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2A91F4-3287-4F93-8C78-5BA31DAE4AAA}"/>
              </a:ext>
            </a:extLst>
          </p:cNvPr>
          <p:cNvCxnSpPr/>
          <p:nvPr/>
        </p:nvCxnSpPr>
        <p:spPr>
          <a:xfrm flipV="1">
            <a:off x="2362199" y="1411236"/>
            <a:ext cx="0" cy="67965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2D67DB5-1935-4A5A-B2D0-7418BC8C8D6A}"/>
              </a:ext>
            </a:extLst>
          </p:cNvPr>
          <p:cNvSpPr/>
          <p:nvPr/>
        </p:nvSpPr>
        <p:spPr>
          <a:xfrm>
            <a:off x="4578085" y="1175262"/>
            <a:ext cx="1113504" cy="2359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Picture 18" descr="https://lh6.googleusercontent.com/LjQUZLDxYooKJGPJCUmNboLurBlkpVbAc9wdcsa1wmFVqPtOO3i35ME4PC_bZfDxeJwA8nXHGu4CYKKIOfbc7TacHNxqfm9CzV83MRbXdnK9QSxNHieo_lSSxwkWmnVSuXuAg6B14Ak">
            <a:extLst>
              <a:ext uri="{FF2B5EF4-FFF2-40B4-BE49-F238E27FC236}">
                <a16:creationId xmlns:a16="http://schemas.microsoft.com/office/drawing/2014/main" id="{8041997B-5A05-43BA-9DD3-61D47B53F920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922625" y="923529"/>
            <a:ext cx="739440" cy="739440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DD259E-A333-4BE9-BD79-34EF2270B98E}"/>
              </a:ext>
            </a:extLst>
          </p:cNvPr>
          <p:cNvSpPr txBox="1"/>
          <p:nvPr/>
        </p:nvSpPr>
        <p:spPr>
          <a:xfrm>
            <a:off x="4070555" y="2200700"/>
            <a:ext cx="2285999" cy="5232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CSV export met</a:t>
            </a:r>
          </a:p>
          <a:p>
            <a:r>
              <a:rPr lang="nl-NL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marcedit_export_settings.txt</a:t>
            </a:r>
          </a:p>
          <a:p>
            <a:endParaRPr lang="en-US" sz="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41D916-F28A-4B80-B46F-819722E38257}"/>
              </a:ext>
            </a:extLst>
          </p:cNvPr>
          <p:cNvCxnSpPr/>
          <p:nvPr/>
        </p:nvCxnSpPr>
        <p:spPr>
          <a:xfrm flipV="1">
            <a:off x="5213554" y="1411236"/>
            <a:ext cx="0" cy="67965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3FE140C-DB3A-4B77-95DD-E072469DC8B1}"/>
              </a:ext>
            </a:extLst>
          </p:cNvPr>
          <p:cNvSpPr/>
          <p:nvPr/>
        </p:nvSpPr>
        <p:spPr>
          <a:xfrm>
            <a:off x="7001936" y="1183441"/>
            <a:ext cx="1113504" cy="2359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" name="Picture 18" descr="https://lh6.googleusercontent.com/LjQUZLDxYooKJGPJCUmNboLurBlkpVbAc9wdcsa1wmFVqPtOO3i35ME4PC_bZfDxeJwA8nXHGu4CYKKIOfbc7TacHNxqfm9CzV83MRbXdnK9QSxNHieo_lSSxwkWmnVSuXuAg6B14Ak">
            <a:extLst>
              <a:ext uri="{FF2B5EF4-FFF2-40B4-BE49-F238E27FC236}">
                <a16:creationId xmlns:a16="http://schemas.microsoft.com/office/drawing/2014/main" id="{2FC0D910-708D-4023-B9D4-B2C04212F31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8540244" y="923529"/>
            <a:ext cx="739440" cy="739440"/>
          </a:xfrm>
          <a:prstGeom prst="rect">
            <a:avLst/>
          </a:prstGeom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A03CCB-8B97-48C3-81D9-C051C47603AA}"/>
              </a:ext>
            </a:extLst>
          </p:cNvPr>
          <p:cNvSpPr txBox="1"/>
          <p:nvPr/>
        </p:nvSpPr>
        <p:spPr>
          <a:xfrm>
            <a:off x="6378985" y="2200700"/>
            <a:ext cx="2285999" cy="5232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Extra VIAF links met </a:t>
            </a:r>
            <a:r>
              <a:rPr lang="en-US" sz="1400" dirty="0" err="1"/>
              <a:t>Openrefine</a:t>
            </a:r>
            <a:endParaRPr lang="nl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98580-74D9-4A1E-9485-3AA3250B9812}"/>
              </a:ext>
            </a:extLst>
          </p:cNvPr>
          <p:cNvCxnSpPr/>
          <p:nvPr/>
        </p:nvCxnSpPr>
        <p:spPr>
          <a:xfrm flipV="1">
            <a:off x="7525363" y="1411236"/>
            <a:ext cx="0" cy="67965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786681F-EBC9-477E-8731-672AB8D4F4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257" t="88280" r="8281" b="5160"/>
          <a:stretch/>
        </p:blipFill>
        <p:spPr>
          <a:xfrm>
            <a:off x="10169476" y="3994019"/>
            <a:ext cx="1410198" cy="35980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6B5095-DD2F-4523-BD7B-8215A99A9AB9}"/>
              </a:ext>
            </a:extLst>
          </p:cNvPr>
          <p:cNvCxnSpPr>
            <a:cxnSpLocks/>
          </p:cNvCxnSpPr>
          <p:nvPr/>
        </p:nvCxnSpPr>
        <p:spPr>
          <a:xfrm flipH="1">
            <a:off x="9187109" y="3848102"/>
            <a:ext cx="50731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78C967-FD46-4F9D-8E50-D3305B976067}"/>
              </a:ext>
            </a:extLst>
          </p:cNvPr>
          <p:cNvSpPr txBox="1"/>
          <p:nvPr/>
        </p:nvSpPr>
        <p:spPr>
          <a:xfrm>
            <a:off x="9731576" y="3681154"/>
            <a:ext cx="2285999" cy="307777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Genereer</a:t>
            </a:r>
            <a:r>
              <a:rPr lang="en-US" sz="1400" dirty="0"/>
              <a:t> conversiebestand</a:t>
            </a:r>
            <a:endParaRPr lang="nl-NL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C8576AC-A4CA-432F-B458-98BA4FBF5F83}"/>
              </a:ext>
            </a:extLst>
          </p:cNvPr>
          <p:cNvGrpSpPr/>
          <p:nvPr/>
        </p:nvGrpSpPr>
        <p:grpSpPr>
          <a:xfrm>
            <a:off x="8095619" y="4498659"/>
            <a:ext cx="2334697" cy="1166672"/>
            <a:chOff x="7212869" y="3833195"/>
            <a:chExt cx="2334697" cy="1166672"/>
          </a:xfrm>
        </p:grpSpPr>
        <p:pic>
          <p:nvPicPr>
            <p:cNvPr id="40" name="Picture 18" descr="https://lh6.googleusercontent.com/LjQUZLDxYooKJGPJCUmNboLurBlkpVbAc9wdcsa1wmFVqPtOO3i35ME4PC_bZfDxeJwA8nXHGu4CYKKIOfbc7TacHNxqfm9CzV83MRbXdnK9QSxNHieo_lSSxwkWmnVSuXuAg6B14Ak">
              <a:extLst>
                <a:ext uri="{FF2B5EF4-FFF2-40B4-BE49-F238E27FC236}">
                  <a16:creationId xmlns:a16="http://schemas.microsoft.com/office/drawing/2014/main" id="{2B130A31-67A5-42CD-8CB0-48A1BCEF88B2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7212869" y="4260427"/>
              <a:ext cx="739440" cy="73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1" name="Picture 7" descr="JSON Viewer">
              <a:extLst>
                <a:ext uri="{FF2B5EF4-FFF2-40B4-BE49-F238E27FC236}">
                  <a16:creationId xmlns:a16="http://schemas.microsoft.com/office/drawing/2014/main" id="{7A789387-8AA6-467A-ACCE-8B3BC576A7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2"/>
            <a:stretch/>
          </p:blipFill>
          <p:spPr bwMode="auto">
            <a:xfrm>
              <a:off x="8234405" y="3833195"/>
              <a:ext cx="1313161" cy="988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Plus Sign 37">
              <a:extLst>
                <a:ext uri="{FF2B5EF4-FFF2-40B4-BE49-F238E27FC236}">
                  <a16:creationId xmlns:a16="http://schemas.microsoft.com/office/drawing/2014/main" id="{B9AC52AA-19BD-4631-9360-5847EA0F2655}"/>
                </a:ext>
              </a:extLst>
            </p:cNvPr>
            <p:cNvSpPr/>
            <p:nvPr/>
          </p:nvSpPr>
          <p:spPr>
            <a:xfrm>
              <a:off x="7874409" y="4076700"/>
              <a:ext cx="359996" cy="304264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BBC7186-FF16-4824-ADEC-B9A2FFCDE211}"/>
              </a:ext>
            </a:extLst>
          </p:cNvPr>
          <p:cNvSpPr/>
          <p:nvPr/>
        </p:nvSpPr>
        <p:spPr>
          <a:xfrm rot="10800000">
            <a:off x="6180719" y="4237016"/>
            <a:ext cx="1377969" cy="2359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C83FDC-C820-46A0-AAC7-817D117933BB}"/>
              </a:ext>
            </a:extLst>
          </p:cNvPr>
          <p:cNvSpPr txBox="1"/>
          <p:nvPr/>
        </p:nvSpPr>
        <p:spPr>
          <a:xfrm>
            <a:off x="5755485" y="5297966"/>
            <a:ext cx="2285999" cy="100027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Definieer</a:t>
            </a:r>
            <a:r>
              <a:rPr lang="en-US" sz="1400" dirty="0"/>
              <a:t> LOD </a:t>
            </a:r>
            <a:r>
              <a:rPr lang="en-US" sz="1400" dirty="0" err="1"/>
              <a:t>datamodel</a:t>
            </a:r>
            <a:r>
              <a:rPr lang="en-US" sz="1400" dirty="0"/>
              <a:t> in</a:t>
            </a:r>
          </a:p>
          <a:p>
            <a:pPr algn="ctr"/>
            <a:endParaRPr lang="en-US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someren-csv-jan2022-clean-openrefine.csv-metadata.json</a:t>
            </a:r>
          </a:p>
          <a:p>
            <a:pPr algn="ctr"/>
            <a:endParaRPr lang="en-US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l-NL" sz="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4DCD62-F677-4D5D-91D5-BCD31BCEF879}"/>
              </a:ext>
            </a:extLst>
          </p:cNvPr>
          <p:cNvCxnSpPr/>
          <p:nvPr/>
        </p:nvCxnSpPr>
        <p:spPr>
          <a:xfrm flipV="1">
            <a:off x="6893299" y="4503489"/>
            <a:ext cx="0" cy="67965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FCDC19E-ED49-4E66-B8C8-535614220723}"/>
              </a:ext>
            </a:extLst>
          </p:cNvPr>
          <p:cNvSpPr/>
          <p:nvPr/>
        </p:nvSpPr>
        <p:spPr>
          <a:xfrm rot="10800000">
            <a:off x="3714521" y="4237016"/>
            <a:ext cx="1579617" cy="2359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4B788D-1900-4BFB-B6DC-48D6F69E6330}"/>
              </a:ext>
            </a:extLst>
          </p:cNvPr>
          <p:cNvSpPr txBox="1"/>
          <p:nvPr/>
        </p:nvSpPr>
        <p:spPr>
          <a:xfrm>
            <a:off x="3421861" y="5297966"/>
            <a:ext cx="2285999" cy="100027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Converteer</a:t>
            </a:r>
            <a:r>
              <a:rPr lang="en-US" sz="1400" dirty="0"/>
              <a:t> CSV </a:t>
            </a:r>
            <a:r>
              <a:rPr lang="en-US" sz="1400" dirty="0" err="1"/>
              <a:t>naar</a:t>
            </a:r>
            <a:r>
              <a:rPr lang="en-US" sz="1400" dirty="0"/>
              <a:t> LOD </a:t>
            </a:r>
            <a:r>
              <a:rPr lang="en-US" sz="1400" dirty="0" err="1"/>
              <a:t>bestand</a:t>
            </a:r>
            <a:r>
              <a:rPr lang="en-US" sz="1400" dirty="0"/>
              <a:t> met</a:t>
            </a:r>
          </a:p>
          <a:p>
            <a:pPr algn="ctr"/>
            <a:endParaRPr lang="en-US" sz="300" dirty="0"/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someren-csv-jan2022-clean-openrefine.csv-metadata.json</a:t>
            </a:r>
            <a:endParaRPr lang="nl-NL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l-NL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AD633F-284E-400F-9E87-E15EEBF43741}"/>
              </a:ext>
            </a:extLst>
          </p:cNvPr>
          <p:cNvCxnSpPr/>
          <p:nvPr/>
        </p:nvCxnSpPr>
        <p:spPr>
          <a:xfrm flipV="1">
            <a:off x="4564860" y="4508502"/>
            <a:ext cx="0" cy="67965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10" descr="https://lh3.googleusercontent.com/Dvn1fMsHxqX8WWM_Jd21lm2tS2nvWvcGpYsB0KI9G25h0vckZT64TEzFPaNkgpvg46gzIEWZJ0WYgd00vNXxMhrfNb0b2eciM2SSVQ88cnQwEziIhiTPgKwc_-3T60uD5k7DxarR8_4">
            <a:extLst>
              <a:ext uri="{FF2B5EF4-FFF2-40B4-BE49-F238E27FC236}">
                <a16:creationId xmlns:a16="http://schemas.microsoft.com/office/drawing/2014/main" id="{6F4CFB10-89B1-4FDD-B976-7B4769F90B2E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1532545" y="3546912"/>
            <a:ext cx="1474511" cy="1265260"/>
          </a:xfrm>
          <a:prstGeom prst="rect">
            <a:avLst/>
          </a:prstGeom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56E892-241F-40F9-A7D4-951AB5347540}"/>
              </a:ext>
            </a:extLst>
          </p:cNvPr>
          <p:cNvSpPr txBox="1"/>
          <p:nvPr/>
        </p:nvSpPr>
        <p:spPr>
          <a:xfrm>
            <a:off x="1093351" y="5298338"/>
            <a:ext cx="2285999" cy="100027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Upload </a:t>
            </a:r>
            <a:r>
              <a:rPr lang="en-US" sz="1400" dirty="0" err="1"/>
              <a:t>naar</a:t>
            </a:r>
            <a:r>
              <a:rPr lang="en-US" sz="1400" dirty="0"/>
              <a:t> </a:t>
            </a:r>
            <a:r>
              <a:rPr lang="en-US" sz="1400" dirty="0" err="1"/>
              <a:t>triplestore</a:t>
            </a:r>
            <a:endParaRPr lang="en-US" sz="1400" dirty="0"/>
          </a:p>
          <a:p>
            <a:pPr algn="ctr"/>
            <a:endParaRPr lang="nl-NL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someren-csv-jan2022-clean-openrefine.csv.nq</a:t>
            </a:r>
          </a:p>
          <a:p>
            <a:pPr algn="ctr"/>
            <a:endParaRPr lang="nl-NL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l-NL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8CF01A-BF88-43E1-B2CB-71627CD4A97B}"/>
              </a:ext>
            </a:extLst>
          </p:cNvPr>
          <p:cNvCxnSpPr>
            <a:cxnSpLocks/>
          </p:cNvCxnSpPr>
          <p:nvPr/>
        </p:nvCxnSpPr>
        <p:spPr>
          <a:xfrm flipV="1">
            <a:off x="2245875" y="4860545"/>
            <a:ext cx="0" cy="30933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R (programming language) - Wikipedia">
            <a:extLst>
              <a:ext uri="{FF2B5EF4-FFF2-40B4-BE49-F238E27FC236}">
                <a16:creationId xmlns:a16="http://schemas.microsoft.com/office/drawing/2014/main" id="{6A10FC9C-2F20-482E-927C-A2E736BC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8" y="2423838"/>
            <a:ext cx="504041" cy="38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ACBA7F-4962-4181-8D20-51658332102F}"/>
              </a:ext>
            </a:extLst>
          </p:cNvPr>
          <p:cNvCxnSpPr>
            <a:cxnSpLocks/>
          </p:cNvCxnSpPr>
          <p:nvPr/>
        </p:nvCxnSpPr>
        <p:spPr>
          <a:xfrm flipH="1">
            <a:off x="9187108" y="2105026"/>
            <a:ext cx="50731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933B5D-CB09-4F96-8427-F42C0298D1B6}"/>
              </a:ext>
            </a:extLst>
          </p:cNvPr>
          <p:cNvSpPr txBox="1"/>
          <p:nvPr/>
        </p:nvSpPr>
        <p:spPr>
          <a:xfrm>
            <a:off x="9731576" y="1874938"/>
            <a:ext cx="2330907" cy="446276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Opschonen</a:t>
            </a:r>
            <a:r>
              <a:rPr lang="en-US" sz="1400" dirty="0"/>
              <a:t> CSV met</a:t>
            </a:r>
          </a:p>
          <a:p>
            <a:pPr algn="ctr"/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marc_csv.R</a:t>
            </a:r>
            <a:endParaRPr lang="nl-NL" sz="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" name="Picture 18" descr="https://lh6.googleusercontent.com/LjQUZLDxYooKJGPJCUmNboLurBlkpVbAc9wdcsa1wmFVqPtOO3i35ME4PC_bZfDxeJwA8nXHGu4CYKKIOfbc7TacHNxqfm9CzV83MRbXdnK9QSxNHieo_lSSxwkWmnVSuXuAg6B14Ak">
            <a:extLst>
              <a:ext uri="{FF2B5EF4-FFF2-40B4-BE49-F238E27FC236}">
                <a16:creationId xmlns:a16="http://schemas.microsoft.com/office/drawing/2014/main" id="{71A61DC6-FEA1-454E-BE73-38BE08BAF3CB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8523528" y="2816797"/>
            <a:ext cx="739440" cy="739440"/>
          </a:xfrm>
          <a:prstGeom prst="rect">
            <a:avLst/>
          </a:prstGeom>
          <a:ln>
            <a:noFill/>
          </a:ln>
        </p:spPr>
      </p:pic>
      <p:sp>
        <p:nvSpPr>
          <p:cNvPr id="62" name="Arrow: Right 61">
            <a:extLst>
              <a:ext uri="{FF2B5EF4-FFF2-40B4-BE49-F238E27FC236}">
                <a16:creationId xmlns:a16="http://schemas.microsoft.com/office/drawing/2014/main" id="{C89628ED-F18F-4A6F-A98A-3325D23F8D84}"/>
              </a:ext>
            </a:extLst>
          </p:cNvPr>
          <p:cNvSpPr/>
          <p:nvPr/>
        </p:nvSpPr>
        <p:spPr>
          <a:xfrm rot="5400000">
            <a:off x="8506336" y="2078009"/>
            <a:ext cx="944397" cy="2359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9B78435E-921A-4C22-8C2C-F85466279AC7}"/>
              </a:ext>
            </a:extLst>
          </p:cNvPr>
          <p:cNvSpPr/>
          <p:nvPr/>
        </p:nvSpPr>
        <p:spPr>
          <a:xfrm rot="5400000">
            <a:off x="8694411" y="3847951"/>
            <a:ext cx="633647" cy="2359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6" name="Afbeelding 9">
            <a:extLst>
              <a:ext uri="{FF2B5EF4-FFF2-40B4-BE49-F238E27FC236}">
                <a16:creationId xmlns:a16="http://schemas.microsoft.com/office/drawing/2014/main" id="{BD428AAC-B4DE-438B-A347-7A6C5D3F66F8}"/>
              </a:ext>
            </a:extLst>
          </p:cNvPr>
          <p:cNvPicPr/>
          <p:nvPr/>
        </p:nvPicPr>
        <p:blipFill rotWithShape="1">
          <a:blip r:embed="rId12"/>
          <a:srcRect l="1204" t="6872" r="52120" b="5794"/>
          <a:stretch/>
        </p:blipFill>
        <p:spPr>
          <a:xfrm>
            <a:off x="3956655" y="6337863"/>
            <a:ext cx="1242860" cy="413424"/>
          </a:xfrm>
          <a:prstGeom prst="rect">
            <a:avLst/>
          </a:prstGeom>
          <a:ln w="19080">
            <a:noFill/>
            <a:round/>
          </a:ln>
        </p:spPr>
      </p:pic>
      <p:pic>
        <p:nvPicPr>
          <p:cNvPr id="1035" name="Picture 11" descr="Triply">
            <a:extLst>
              <a:ext uri="{FF2B5EF4-FFF2-40B4-BE49-F238E27FC236}">
                <a16:creationId xmlns:a16="http://schemas.microsoft.com/office/drawing/2014/main" id="{8FA25A5A-5C7A-4FE5-A780-6D39C85D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60" y="6364822"/>
            <a:ext cx="755880" cy="33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CE62C7A-2C77-4405-9ED3-25F63B8EC889}"/>
              </a:ext>
            </a:extLst>
          </p:cNvPr>
          <p:cNvSpPr txBox="1"/>
          <p:nvPr/>
        </p:nvSpPr>
        <p:spPr>
          <a:xfrm>
            <a:off x="4004518" y="54597"/>
            <a:ext cx="47948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Pipeline MARC </a:t>
            </a:r>
            <a:r>
              <a:rPr lang="en-US" sz="2300" dirty="0" err="1"/>
              <a:t>naar</a:t>
            </a:r>
            <a:r>
              <a:rPr lang="en-US" sz="2300" dirty="0"/>
              <a:t> Linked Open Data</a:t>
            </a:r>
            <a:endParaRPr lang="nl-NL" sz="2300" dirty="0"/>
          </a:p>
        </p:txBody>
      </p:sp>
    </p:spTree>
    <p:extLst>
      <p:ext uri="{BB962C8B-B14F-4D97-AF65-F5344CB8AC3E}">
        <p14:creationId xmlns:p14="http://schemas.microsoft.com/office/powerpoint/2010/main" val="331926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Schalk, R. (Ruben)</dc:creator>
  <cp:lastModifiedBy>Schalk, R. (Ruben)</cp:lastModifiedBy>
  <cp:revision>18</cp:revision>
  <dcterms:created xsi:type="dcterms:W3CDTF">2022-01-28T10:17:31Z</dcterms:created>
  <dcterms:modified xsi:type="dcterms:W3CDTF">2022-01-28T14:38:31Z</dcterms:modified>
</cp:coreProperties>
</file>