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Annuel : </a:t>
            </a:r>
            <a:r>
              <a:rPr lang="fr-FR" dirty="0" err="1" smtClean="0"/>
              <a:t>beatcloud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47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41568"/>
          </a:xfrm>
        </p:spPr>
        <p:txBody>
          <a:bodyPr/>
          <a:lstStyle/>
          <a:p>
            <a:pPr algn="ctr"/>
            <a:r>
              <a:rPr lang="fr-FR" dirty="0" err="1" smtClean="0"/>
              <a:t>éQUIPE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7" y="2063931"/>
            <a:ext cx="1304925" cy="2200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36" y="2082981"/>
            <a:ext cx="1352550" cy="2181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480" y="2082981"/>
            <a:ext cx="1352550" cy="219075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72219" y="1976845"/>
            <a:ext cx="8791575" cy="3193869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just"/>
            <a:r>
              <a:rPr lang="fr-FR" dirty="0" smtClean="0"/>
              <a:t>Partie WEB/api			Gestion des 	                  </a:t>
            </a:r>
            <a:r>
              <a:rPr lang="fr-FR" dirty="0"/>
              <a:t>Application JAVA </a:t>
            </a:r>
            <a:endParaRPr lang="fr-FR" dirty="0" smtClean="0"/>
          </a:p>
          <a:p>
            <a:pPr algn="just"/>
            <a:r>
              <a:rPr lang="fr-FR" dirty="0" smtClean="0"/>
              <a:t>				     sons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3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Application desktop Java, avec une interface graphique </a:t>
            </a:r>
            <a:r>
              <a:rPr lang="fr-FR" dirty="0" err="1" smtClean="0"/>
              <a:t>javafx</a:t>
            </a:r>
            <a:r>
              <a:rPr lang="fr-FR" dirty="0" smtClean="0"/>
              <a:t>, permettant de créer des morceaux de musiques avec une gestion de plugins.</a:t>
            </a:r>
          </a:p>
          <a:p>
            <a:pPr algn="just"/>
            <a:r>
              <a:rPr lang="fr-FR" dirty="0" smtClean="0"/>
              <a:t>Interface Web permettant d’écouter différents sons, gestion des plugins et des utilisateurs.</a:t>
            </a:r>
          </a:p>
          <a:p>
            <a:pPr algn="just"/>
            <a:r>
              <a:rPr lang="fr-FR" dirty="0" smtClean="0"/>
              <a:t>Une API en Node.JS</a:t>
            </a:r>
          </a:p>
          <a:p>
            <a:pPr algn="just"/>
            <a:r>
              <a:rPr lang="fr-FR" dirty="0" smtClean="0"/>
              <a:t> Parseur d’annotations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658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1026" name="Picture 2" descr="RÃ©sultat de recherche d'images pour &quot;intellij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97088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JDK9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80" y="2405857"/>
            <a:ext cx="2277191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RÃ©sultat de recherche d'images pour &quot;MongoDB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556" y="2073275"/>
            <a:ext cx="2143125" cy="2143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676" y="2413795"/>
            <a:ext cx="3076575" cy="14859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988" y="435417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3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53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Projet Annuel : beatcloud</vt:lpstr>
      <vt:lpstr>éQUIPE</vt:lpstr>
      <vt:lpstr>OBJECTIFS</vt:lpstr>
      <vt:lpstr>OUTILS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 : beatcloud</dc:title>
  <dc:creator>Pev Pauline</dc:creator>
  <cp:lastModifiedBy>Pev Pauline</cp:lastModifiedBy>
  <cp:revision>4</cp:revision>
  <dcterms:created xsi:type="dcterms:W3CDTF">2018-07-22T22:49:40Z</dcterms:created>
  <dcterms:modified xsi:type="dcterms:W3CDTF">2018-07-22T23:42:29Z</dcterms:modified>
</cp:coreProperties>
</file>