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75" r:id="rId6"/>
  </p:sldIdLst>
  <p:sldSz cx="9144000" cy="5143500" type="screen16x9"/>
  <p:notesSz cx="6858000" cy="9144000"/>
  <p:embeddedFontLst>
    <p:embeddedFont>
      <p:font typeface="Inknut Antiqua" panose="020B0604020202020204" charset="0"/>
      <p:regular r:id="rId8"/>
      <p:bold r:id="rId9"/>
    </p:embeddedFont>
    <p:embeddedFont>
      <p:font typeface="Work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140CE8-1D21-4729-92A6-EA44A0D7682F}">
  <a:tblStyle styleId="{80140CE8-1D21-4729-92A6-EA44A0D768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750" y="2363542"/>
            <a:ext cx="3696874" cy="36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 rot="773834">
            <a:off x="5174663" y="3339309"/>
            <a:ext cx="6063351" cy="392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rot="3">
            <a:off x="320322" y="-1604954"/>
            <a:ext cx="4224734" cy="273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rot="283620">
            <a:off x="2289433" y="566808"/>
            <a:ext cx="8629217" cy="558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8052" y="-476298"/>
            <a:ext cx="2757475" cy="271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0000" y="1301025"/>
            <a:ext cx="5825400" cy="21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0000" y="371746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1501" y="-445259"/>
            <a:ext cx="2629649" cy="25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042" y="3216075"/>
            <a:ext cx="3640043" cy="35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 rot="-1251575">
            <a:off x="6568494" y="-2463416"/>
            <a:ext cx="6463288" cy="418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 rot="2162573">
            <a:off x="-3047496" y="3075492"/>
            <a:ext cx="5967840" cy="386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rot="192551">
            <a:off x="1509934" y="-3561813"/>
            <a:ext cx="8910555" cy="577177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2391900" y="36400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571900" y="1453575"/>
            <a:ext cx="6000300" cy="1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07701">
            <a:off x="4858922" y="4131517"/>
            <a:ext cx="3750629" cy="369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3"/>
          <p:cNvPicPr preferRelativeResize="0"/>
          <p:nvPr/>
        </p:nvPicPr>
        <p:blipFill rotWithShape="1">
          <a:blip r:embed="rId4">
            <a:alphaModFix amt="41000"/>
          </a:blip>
          <a:srcRect l="38916"/>
          <a:stretch/>
        </p:blipFill>
        <p:spPr>
          <a:xfrm rot="280174">
            <a:off x="-3052599" y="-1580383"/>
            <a:ext cx="4522125" cy="479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3"/>
          <p:cNvPicPr preferRelativeResize="0"/>
          <p:nvPr/>
        </p:nvPicPr>
        <p:blipFill rotWithShape="1">
          <a:blip r:embed="rId4">
            <a:alphaModFix amt="41000"/>
          </a:blip>
          <a:srcRect l="-522"/>
          <a:stretch/>
        </p:blipFill>
        <p:spPr>
          <a:xfrm rot="627373">
            <a:off x="7493578" y="1532813"/>
            <a:ext cx="7441918" cy="47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07701">
            <a:off x="-2430228" y="158735"/>
            <a:ext cx="3750629" cy="369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7425" y="445025"/>
            <a:ext cx="796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knut Antiqua"/>
              <a:buNone/>
              <a:defRPr sz="3400" b="1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7425" y="1152475"/>
            <a:ext cx="796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98" r:id="rId4"/>
    <p:sldLayoutId id="214748369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569;p59"/>
          <p:cNvCxnSpPr/>
          <p:nvPr/>
        </p:nvCxnSpPr>
        <p:spPr>
          <a:xfrm>
            <a:off x="898375" y="3589228"/>
            <a:ext cx="230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59"/>
          <p:cNvSpPr txBox="1">
            <a:spLocks noGrp="1"/>
          </p:cNvSpPr>
          <p:nvPr>
            <p:ph type="subTitle" idx="1"/>
          </p:nvPr>
        </p:nvSpPr>
        <p:spPr>
          <a:xfrm>
            <a:off x="720000" y="3717468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Torre, Museu, Igreja dos Clérigos</a:t>
            </a:r>
            <a:endParaRPr dirty="0"/>
          </a:p>
        </p:txBody>
      </p:sp>
      <p:sp>
        <p:nvSpPr>
          <p:cNvPr id="571" name="Google Shape;571;p59"/>
          <p:cNvSpPr txBox="1">
            <a:spLocks noGrp="1"/>
          </p:cNvSpPr>
          <p:nvPr>
            <p:ph type="ctrTitle"/>
          </p:nvPr>
        </p:nvSpPr>
        <p:spPr>
          <a:xfrm>
            <a:off x="720000" y="1301025"/>
            <a:ext cx="5825400" cy="21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 smtClean="0"/>
              <a:t>Património Material</a:t>
            </a:r>
            <a:endParaRPr sz="4400" dirty="0"/>
          </a:p>
        </p:txBody>
      </p:sp>
      <p:grpSp>
        <p:nvGrpSpPr>
          <p:cNvPr id="573" name="Google Shape;573;p59"/>
          <p:cNvGrpSpPr/>
          <p:nvPr/>
        </p:nvGrpSpPr>
        <p:grpSpPr>
          <a:xfrm>
            <a:off x="6027022" y="1005766"/>
            <a:ext cx="2287695" cy="2289334"/>
            <a:chOff x="1192500" y="238125"/>
            <a:chExt cx="5235000" cy="5238750"/>
          </a:xfrm>
        </p:grpSpPr>
        <p:sp>
          <p:nvSpPr>
            <p:cNvPr id="574" name="Google Shape;574;p59"/>
            <p:cNvSpPr/>
            <p:nvPr/>
          </p:nvSpPr>
          <p:spPr>
            <a:xfrm>
              <a:off x="4141150" y="2266250"/>
              <a:ext cx="123500" cy="123525"/>
            </a:xfrm>
            <a:custGeom>
              <a:avLst/>
              <a:gdLst/>
              <a:ahLst/>
              <a:cxnLst/>
              <a:rect l="l" t="t" r="r" b="b"/>
              <a:pathLst>
                <a:path w="4940" h="4941" extrusionOk="0">
                  <a:moveTo>
                    <a:pt x="1" y="1"/>
                  </a:moveTo>
                  <a:lnTo>
                    <a:pt x="1" y="150"/>
                  </a:lnTo>
                  <a:lnTo>
                    <a:pt x="1048" y="1348"/>
                  </a:lnTo>
                  <a:lnTo>
                    <a:pt x="2246" y="2545"/>
                  </a:lnTo>
                  <a:lnTo>
                    <a:pt x="4790" y="4940"/>
                  </a:lnTo>
                  <a:lnTo>
                    <a:pt x="4940" y="4940"/>
                  </a:lnTo>
                  <a:lnTo>
                    <a:pt x="4940" y="4791"/>
                  </a:lnTo>
                  <a:lnTo>
                    <a:pt x="2545" y="23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4189800" y="2221350"/>
              <a:ext cx="123500" cy="131000"/>
            </a:xfrm>
            <a:custGeom>
              <a:avLst/>
              <a:gdLst/>
              <a:ahLst/>
              <a:cxnLst/>
              <a:rect l="l" t="t" r="r" b="b"/>
              <a:pathLst>
                <a:path w="4940" h="5240" extrusionOk="0">
                  <a:moveTo>
                    <a:pt x="150" y="1"/>
                  </a:moveTo>
                  <a:lnTo>
                    <a:pt x="0" y="150"/>
                  </a:lnTo>
                  <a:lnTo>
                    <a:pt x="1048" y="1497"/>
                  </a:lnTo>
                  <a:lnTo>
                    <a:pt x="2246" y="2695"/>
                  </a:lnTo>
                  <a:lnTo>
                    <a:pt x="3443" y="3892"/>
                  </a:lnTo>
                  <a:lnTo>
                    <a:pt x="4790" y="5239"/>
                  </a:lnTo>
                  <a:lnTo>
                    <a:pt x="4940" y="5239"/>
                  </a:lnTo>
                  <a:lnTo>
                    <a:pt x="4940" y="5090"/>
                  </a:lnTo>
                  <a:lnTo>
                    <a:pt x="2545" y="2396"/>
                  </a:lnTo>
                  <a:lnTo>
                    <a:pt x="1347" y="1198"/>
                  </a:lnTo>
                  <a:lnTo>
                    <a:pt x="749" y="59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9"/>
            <p:cNvSpPr/>
            <p:nvPr/>
          </p:nvSpPr>
          <p:spPr>
            <a:xfrm>
              <a:off x="4242175" y="2187675"/>
              <a:ext cx="108550" cy="112275"/>
            </a:xfrm>
            <a:custGeom>
              <a:avLst/>
              <a:gdLst/>
              <a:ahLst/>
              <a:cxnLst/>
              <a:rect l="l" t="t" r="r" b="b"/>
              <a:pathLst>
                <a:path w="4342" h="4491" extrusionOk="0">
                  <a:moveTo>
                    <a:pt x="1" y="1"/>
                  </a:moveTo>
                  <a:lnTo>
                    <a:pt x="1" y="150"/>
                  </a:lnTo>
                  <a:lnTo>
                    <a:pt x="1947" y="2395"/>
                  </a:lnTo>
                  <a:lnTo>
                    <a:pt x="4042" y="4491"/>
                  </a:lnTo>
                  <a:lnTo>
                    <a:pt x="4342" y="4491"/>
                  </a:lnTo>
                  <a:lnTo>
                    <a:pt x="4342" y="4341"/>
                  </a:lnTo>
                  <a:lnTo>
                    <a:pt x="2246" y="2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4290825" y="2154000"/>
              <a:ext cx="131000" cy="131000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1" y="0"/>
                  </a:moveTo>
                  <a:lnTo>
                    <a:pt x="1" y="150"/>
                  </a:lnTo>
                  <a:lnTo>
                    <a:pt x="1198" y="1348"/>
                  </a:lnTo>
                  <a:lnTo>
                    <a:pt x="2396" y="2695"/>
                  </a:lnTo>
                  <a:lnTo>
                    <a:pt x="3743" y="4042"/>
                  </a:lnTo>
                  <a:lnTo>
                    <a:pt x="5090" y="5239"/>
                  </a:lnTo>
                  <a:lnTo>
                    <a:pt x="5239" y="5239"/>
                  </a:lnTo>
                  <a:lnTo>
                    <a:pt x="5239" y="5090"/>
                  </a:lnTo>
                  <a:lnTo>
                    <a:pt x="4042" y="3742"/>
                  </a:lnTo>
                  <a:lnTo>
                    <a:pt x="2695" y="2395"/>
                  </a:lnTo>
                  <a:lnTo>
                    <a:pt x="1497" y="119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4339475" y="2112825"/>
              <a:ext cx="104800" cy="104800"/>
            </a:xfrm>
            <a:custGeom>
              <a:avLst/>
              <a:gdLst/>
              <a:ahLst/>
              <a:cxnLst/>
              <a:rect l="l" t="t" r="r" b="b"/>
              <a:pathLst>
                <a:path w="4192" h="4192" extrusionOk="0">
                  <a:moveTo>
                    <a:pt x="0" y="1"/>
                  </a:moveTo>
                  <a:lnTo>
                    <a:pt x="0" y="151"/>
                  </a:lnTo>
                  <a:lnTo>
                    <a:pt x="899" y="1198"/>
                  </a:lnTo>
                  <a:lnTo>
                    <a:pt x="1946" y="2246"/>
                  </a:lnTo>
                  <a:lnTo>
                    <a:pt x="4042" y="4192"/>
                  </a:lnTo>
                  <a:lnTo>
                    <a:pt x="4191" y="4192"/>
                  </a:lnTo>
                  <a:lnTo>
                    <a:pt x="4191" y="4042"/>
                  </a:lnTo>
                  <a:lnTo>
                    <a:pt x="2246" y="1947"/>
                  </a:lnTo>
                  <a:lnTo>
                    <a:pt x="1198" y="104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4436775" y="2041750"/>
              <a:ext cx="89825" cy="86075"/>
            </a:xfrm>
            <a:custGeom>
              <a:avLst/>
              <a:gdLst/>
              <a:ahLst/>
              <a:cxnLst/>
              <a:rect l="l" t="t" r="r" b="b"/>
              <a:pathLst>
                <a:path w="3593" h="3443" extrusionOk="0">
                  <a:moveTo>
                    <a:pt x="0" y="0"/>
                  </a:moveTo>
                  <a:lnTo>
                    <a:pt x="1647" y="1796"/>
                  </a:lnTo>
                  <a:lnTo>
                    <a:pt x="3443" y="3443"/>
                  </a:lnTo>
                  <a:lnTo>
                    <a:pt x="3592" y="3443"/>
                  </a:lnTo>
                  <a:lnTo>
                    <a:pt x="3592" y="3293"/>
                  </a:lnTo>
                  <a:lnTo>
                    <a:pt x="2844" y="2395"/>
                  </a:lnTo>
                  <a:lnTo>
                    <a:pt x="1946" y="149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4388125" y="2079150"/>
              <a:ext cx="93575" cy="89850"/>
            </a:xfrm>
            <a:custGeom>
              <a:avLst/>
              <a:gdLst/>
              <a:ahLst/>
              <a:cxnLst/>
              <a:rect l="l" t="t" r="r" b="b"/>
              <a:pathLst>
                <a:path w="3743" h="3594" extrusionOk="0">
                  <a:moveTo>
                    <a:pt x="0" y="1"/>
                  </a:moveTo>
                  <a:lnTo>
                    <a:pt x="1647" y="1947"/>
                  </a:lnTo>
                  <a:lnTo>
                    <a:pt x="3443" y="3593"/>
                  </a:lnTo>
                  <a:lnTo>
                    <a:pt x="3742" y="3593"/>
                  </a:lnTo>
                  <a:lnTo>
                    <a:pt x="3742" y="3443"/>
                  </a:lnTo>
                  <a:lnTo>
                    <a:pt x="1946" y="164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4485400" y="2000575"/>
              <a:ext cx="82350" cy="78600"/>
            </a:xfrm>
            <a:custGeom>
              <a:avLst/>
              <a:gdLst/>
              <a:ahLst/>
              <a:cxnLst/>
              <a:rect l="l" t="t" r="r" b="b"/>
              <a:pathLst>
                <a:path w="3294" h="3144" extrusionOk="0">
                  <a:moveTo>
                    <a:pt x="1" y="1"/>
                  </a:moveTo>
                  <a:lnTo>
                    <a:pt x="1" y="150"/>
                  </a:lnTo>
                  <a:lnTo>
                    <a:pt x="1498" y="1797"/>
                  </a:lnTo>
                  <a:lnTo>
                    <a:pt x="2246" y="2545"/>
                  </a:lnTo>
                  <a:lnTo>
                    <a:pt x="3144" y="3144"/>
                  </a:lnTo>
                  <a:lnTo>
                    <a:pt x="3294" y="3144"/>
                  </a:lnTo>
                  <a:lnTo>
                    <a:pt x="3294" y="2994"/>
                  </a:lnTo>
                  <a:lnTo>
                    <a:pt x="2545" y="2246"/>
                  </a:lnTo>
                  <a:lnTo>
                    <a:pt x="1797" y="1497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9"/>
            <p:cNvSpPr/>
            <p:nvPr/>
          </p:nvSpPr>
          <p:spPr>
            <a:xfrm>
              <a:off x="4537800" y="1966900"/>
              <a:ext cx="71125" cy="67375"/>
            </a:xfrm>
            <a:custGeom>
              <a:avLst/>
              <a:gdLst/>
              <a:ahLst/>
              <a:cxnLst/>
              <a:rect l="l" t="t" r="r" b="b"/>
              <a:pathLst>
                <a:path w="2845" h="2695" extrusionOk="0">
                  <a:moveTo>
                    <a:pt x="0" y="1"/>
                  </a:moveTo>
                  <a:lnTo>
                    <a:pt x="0" y="150"/>
                  </a:lnTo>
                  <a:lnTo>
                    <a:pt x="1198" y="1497"/>
                  </a:lnTo>
                  <a:lnTo>
                    <a:pt x="2695" y="2695"/>
                  </a:lnTo>
                  <a:lnTo>
                    <a:pt x="2844" y="2695"/>
                  </a:lnTo>
                  <a:lnTo>
                    <a:pt x="2844" y="2545"/>
                  </a:lnTo>
                  <a:lnTo>
                    <a:pt x="1497" y="119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9"/>
            <p:cNvSpPr/>
            <p:nvPr/>
          </p:nvSpPr>
          <p:spPr>
            <a:xfrm>
              <a:off x="4586450" y="1925750"/>
              <a:ext cx="74850" cy="74850"/>
            </a:xfrm>
            <a:custGeom>
              <a:avLst/>
              <a:gdLst/>
              <a:ahLst/>
              <a:cxnLst/>
              <a:rect l="l" t="t" r="r" b="b"/>
              <a:pathLst>
                <a:path w="2994" h="2994" extrusionOk="0">
                  <a:moveTo>
                    <a:pt x="0" y="0"/>
                  </a:moveTo>
                  <a:lnTo>
                    <a:pt x="0" y="150"/>
                  </a:lnTo>
                  <a:lnTo>
                    <a:pt x="1347" y="1796"/>
                  </a:lnTo>
                  <a:lnTo>
                    <a:pt x="2096" y="2395"/>
                  </a:lnTo>
                  <a:lnTo>
                    <a:pt x="2994" y="2994"/>
                  </a:lnTo>
                  <a:lnTo>
                    <a:pt x="2994" y="2994"/>
                  </a:lnTo>
                  <a:lnTo>
                    <a:pt x="2395" y="2096"/>
                  </a:lnTo>
                  <a:lnTo>
                    <a:pt x="1647" y="149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9"/>
            <p:cNvSpPr/>
            <p:nvPr/>
          </p:nvSpPr>
          <p:spPr>
            <a:xfrm>
              <a:off x="4635100" y="1888325"/>
              <a:ext cx="74850" cy="71125"/>
            </a:xfrm>
            <a:custGeom>
              <a:avLst/>
              <a:gdLst/>
              <a:ahLst/>
              <a:cxnLst/>
              <a:rect l="l" t="t" r="r" b="b"/>
              <a:pathLst>
                <a:path w="2994" h="2845" extrusionOk="0">
                  <a:moveTo>
                    <a:pt x="150" y="0"/>
                  </a:moveTo>
                  <a:lnTo>
                    <a:pt x="150" y="150"/>
                  </a:lnTo>
                  <a:lnTo>
                    <a:pt x="0" y="150"/>
                  </a:lnTo>
                  <a:lnTo>
                    <a:pt x="1347" y="1647"/>
                  </a:lnTo>
                  <a:lnTo>
                    <a:pt x="2096" y="2245"/>
                  </a:lnTo>
                  <a:lnTo>
                    <a:pt x="2844" y="2844"/>
                  </a:lnTo>
                  <a:lnTo>
                    <a:pt x="2994" y="2844"/>
                  </a:lnTo>
                  <a:lnTo>
                    <a:pt x="2395" y="1946"/>
                  </a:lnTo>
                  <a:lnTo>
                    <a:pt x="1647" y="134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9"/>
            <p:cNvSpPr/>
            <p:nvPr/>
          </p:nvSpPr>
          <p:spPr>
            <a:xfrm>
              <a:off x="4683725" y="1847150"/>
              <a:ext cx="71125" cy="71125"/>
            </a:xfrm>
            <a:custGeom>
              <a:avLst/>
              <a:gdLst/>
              <a:ahLst/>
              <a:cxnLst/>
              <a:rect l="l" t="t" r="r" b="b"/>
              <a:pathLst>
                <a:path w="2845" h="2845" extrusionOk="0">
                  <a:moveTo>
                    <a:pt x="1" y="1"/>
                  </a:moveTo>
                  <a:lnTo>
                    <a:pt x="1" y="150"/>
                  </a:lnTo>
                  <a:lnTo>
                    <a:pt x="1348" y="1647"/>
                  </a:lnTo>
                  <a:lnTo>
                    <a:pt x="1947" y="2246"/>
                  </a:lnTo>
                  <a:lnTo>
                    <a:pt x="2695" y="2845"/>
                  </a:lnTo>
                  <a:lnTo>
                    <a:pt x="2845" y="2845"/>
                  </a:lnTo>
                  <a:lnTo>
                    <a:pt x="2845" y="2695"/>
                  </a:lnTo>
                  <a:lnTo>
                    <a:pt x="2246" y="1947"/>
                  </a:lnTo>
                  <a:lnTo>
                    <a:pt x="1647" y="134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9"/>
            <p:cNvSpPr/>
            <p:nvPr/>
          </p:nvSpPr>
          <p:spPr>
            <a:xfrm>
              <a:off x="4736125" y="1813475"/>
              <a:ext cx="71125" cy="71125"/>
            </a:xfrm>
            <a:custGeom>
              <a:avLst/>
              <a:gdLst/>
              <a:ahLst/>
              <a:cxnLst/>
              <a:rect l="l" t="t" r="r" b="b"/>
              <a:pathLst>
                <a:path w="2845" h="2845" extrusionOk="0">
                  <a:moveTo>
                    <a:pt x="0" y="1"/>
                  </a:moveTo>
                  <a:lnTo>
                    <a:pt x="1348" y="1497"/>
                  </a:lnTo>
                  <a:lnTo>
                    <a:pt x="1946" y="2246"/>
                  </a:lnTo>
                  <a:lnTo>
                    <a:pt x="2695" y="2845"/>
                  </a:lnTo>
                  <a:lnTo>
                    <a:pt x="2844" y="2845"/>
                  </a:lnTo>
                  <a:lnTo>
                    <a:pt x="2844" y="2695"/>
                  </a:lnTo>
                  <a:lnTo>
                    <a:pt x="2246" y="1947"/>
                  </a:lnTo>
                  <a:lnTo>
                    <a:pt x="1647" y="134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9"/>
            <p:cNvSpPr/>
            <p:nvPr/>
          </p:nvSpPr>
          <p:spPr>
            <a:xfrm>
              <a:off x="4784775" y="1776050"/>
              <a:ext cx="56150" cy="56175"/>
            </a:xfrm>
            <a:custGeom>
              <a:avLst/>
              <a:gdLst/>
              <a:ahLst/>
              <a:cxnLst/>
              <a:rect l="l" t="t" r="r" b="b"/>
              <a:pathLst>
                <a:path w="2246" h="2247" extrusionOk="0">
                  <a:moveTo>
                    <a:pt x="0" y="1"/>
                  </a:moveTo>
                  <a:lnTo>
                    <a:pt x="898" y="1198"/>
                  </a:lnTo>
                  <a:lnTo>
                    <a:pt x="1497" y="1797"/>
                  </a:lnTo>
                  <a:lnTo>
                    <a:pt x="2096" y="2246"/>
                  </a:lnTo>
                  <a:lnTo>
                    <a:pt x="2245" y="2246"/>
                  </a:lnTo>
                  <a:lnTo>
                    <a:pt x="2245" y="2096"/>
                  </a:lnTo>
                  <a:lnTo>
                    <a:pt x="1796" y="1498"/>
                  </a:lnTo>
                  <a:lnTo>
                    <a:pt x="1198" y="8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9"/>
            <p:cNvSpPr/>
            <p:nvPr/>
          </p:nvSpPr>
          <p:spPr>
            <a:xfrm>
              <a:off x="4833425" y="1738650"/>
              <a:ext cx="41175" cy="41175"/>
            </a:xfrm>
            <a:custGeom>
              <a:avLst/>
              <a:gdLst/>
              <a:ahLst/>
              <a:cxnLst/>
              <a:rect l="l" t="t" r="r" b="b"/>
              <a:pathLst>
                <a:path w="1647" h="1647" extrusionOk="0">
                  <a:moveTo>
                    <a:pt x="0" y="0"/>
                  </a:moveTo>
                  <a:lnTo>
                    <a:pt x="748" y="898"/>
                  </a:lnTo>
                  <a:lnTo>
                    <a:pt x="1497" y="1647"/>
                  </a:lnTo>
                  <a:lnTo>
                    <a:pt x="1646" y="1647"/>
                  </a:lnTo>
                  <a:lnTo>
                    <a:pt x="1646" y="1497"/>
                  </a:lnTo>
                  <a:lnTo>
                    <a:pt x="898" y="59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9"/>
            <p:cNvSpPr/>
            <p:nvPr/>
          </p:nvSpPr>
          <p:spPr>
            <a:xfrm>
              <a:off x="4882050" y="1697475"/>
              <a:ext cx="33700" cy="33700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1" y="1"/>
                  </a:moveTo>
                  <a:lnTo>
                    <a:pt x="450" y="749"/>
                  </a:lnTo>
                  <a:lnTo>
                    <a:pt x="1198" y="1348"/>
                  </a:lnTo>
                  <a:lnTo>
                    <a:pt x="1348" y="1348"/>
                  </a:lnTo>
                  <a:lnTo>
                    <a:pt x="1348" y="1198"/>
                  </a:lnTo>
                  <a:lnTo>
                    <a:pt x="749" y="4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9"/>
            <p:cNvSpPr/>
            <p:nvPr/>
          </p:nvSpPr>
          <p:spPr>
            <a:xfrm>
              <a:off x="4930700" y="1660050"/>
              <a:ext cx="37450" cy="33700"/>
            </a:xfrm>
            <a:custGeom>
              <a:avLst/>
              <a:gdLst/>
              <a:ahLst/>
              <a:cxnLst/>
              <a:rect l="l" t="t" r="r" b="b"/>
              <a:pathLst>
                <a:path w="1498" h="1348" extrusionOk="0">
                  <a:moveTo>
                    <a:pt x="1" y="1"/>
                  </a:moveTo>
                  <a:lnTo>
                    <a:pt x="1" y="151"/>
                  </a:lnTo>
                  <a:lnTo>
                    <a:pt x="599" y="899"/>
                  </a:lnTo>
                  <a:lnTo>
                    <a:pt x="899" y="1198"/>
                  </a:lnTo>
                  <a:lnTo>
                    <a:pt x="1348" y="1348"/>
                  </a:lnTo>
                  <a:lnTo>
                    <a:pt x="1497" y="1348"/>
                  </a:lnTo>
                  <a:lnTo>
                    <a:pt x="1497" y="1198"/>
                  </a:lnTo>
                  <a:lnTo>
                    <a:pt x="1198" y="899"/>
                  </a:lnTo>
                  <a:lnTo>
                    <a:pt x="899" y="6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9"/>
            <p:cNvSpPr/>
            <p:nvPr/>
          </p:nvSpPr>
          <p:spPr>
            <a:xfrm>
              <a:off x="4979350" y="1618900"/>
              <a:ext cx="29950" cy="2995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0" y="0"/>
                  </a:moveTo>
                  <a:lnTo>
                    <a:pt x="0" y="150"/>
                  </a:lnTo>
                  <a:lnTo>
                    <a:pt x="450" y="749"/>
                  </a:lnTo>
                  <a:lnTo>
                    <a:pt x="1048" y="1198"/>
                  </a:lnTo>
                  <a:lnTo>
                    <a:pt x="1198" y="1198"/>
                  </a:lnTo>
                  <a:lnTo>
                    <a:pt x="1198" y="1048"/>
                  </a:lnTo>
                  <a:lnTo>
                    <a:pt x="599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3228125" y="2386000"/>
              <a:ext cx="123500" cy="127250"/>
            </a:xfrm>
            <a:custGeom>
              <a:avLst/>
              <a:gdLst/>
              <a:ahLst/>
              <a:cxnLst/>
              <a:rect l="l" t="t" r="r" b="b"/>
              <a:pathLst>
                <a:path w="4940" h="5090" extrusionOk="0">
                  <a:moveTo>
                    <a:pt x="4790" y="1"/>
                  </a:moveTo>
                  <a:lnTo>
                    <a:pt x="2395" y="2395"/>
                  </a:lnTo>
                  <a:lnTo>
                    <a:pt x="0" y="4940"/>
                  </a:lnTo>
                  <a:lnTo>
                    <a:pt x="0" y="5090"/>
                  </a:lnTo>
                  <a:lnTo>
                    <a:pt x="150" y="5090"/>
                  </a:lnTo>
                  <a:lnTo>
                    <a:pt x="1347" y="3892"/>
                  </a:lnTo>
                  <a:lnTo>
                    <a:pt x="2545" y="2695"/>
                  </a:lnTo>
                  <a:lnTo>
                    <a:pt x="4939" y="150"/>
                  </a:lnTo>
                  <a:lnTo>
                    <a:pt x="4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3183200" y="2337350"/>
              <a:ext cx="131000" cy="123525"/>
            </a:xfrm>
            <a:custGeom>
              <a:avLst/>
              <a:gdLst/>
              <a:ahLst/>
              <a:cxnLst/>
              <a:rect l="l" t="t" r="r" b="b"/>
              <a:pathLst>
                <a:path w="5240" h="4941" extrusionOk="0">
                  <a:moveTo>
                    <a:pt x="5090" y="1"/>
                  </a:moveTo>
                  <a:lnTo>
                    <a:pt x="2396" y="2545"/>
                  </a:lnTo>
                  <a:lnTo>
                    <a:pt x="1198" y="3593"/>
                  </a:lnTo>
                  <a:lnTo>
                    <a:pt x="600" y="4192"/>
                  </a:lnTo>
                  <a:lnTo>
                    <a:pt x="1" y="4940"/>
                  </a:lnTo>
                  <a:lnTo>
                    <a:pt x="151" y="4940"/>
                  </a:lnTo>
                  <a:lnTo>
                    <a:pt x="1498" y="3892"/>
                  </a:lnTo>
                  <a:lnTo>
                    <a:pt x="2695" y="2845"/>
                  </a:lnTo>
                  <a:lnTo>
                    <a:pt x="3893" y="1497"/>
                  </a:lnTo>
                  <a:lnTo>
                    <a:pt x="5240" y="150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3149525" y="2303675"/>
              <a:ext cx="112300" cy="108550"/>
            </a:xfrm>
            <a:custGeom>
              <a:avLst/>
              <a:gdLst/>
              <a:ahLst/>
              <a:cxnLst/>
              <a:rect l="l" t="t" r="r" b="b"/>
              <a:pathLst>
                <a:path w="4492" h="4342" extrusionOk="0">
                  <a:moveTo>
                    <a:pt x="4341" y="1"/>
                  </a:moveTo>
                  <a:lnTo>
                    <a:pt x="2096" y="1946"/>
                  </a:lnTo>
                  <a:lnTo>
                    <a:pt x="1" y="4192"/>
                  </a:lnTo>
                  <a:lnTo>
                    <a:pt x="1" y="4341"/>
                  </a:lnTo>
                  <a:lnTo>
                    <a:pt x="150" y="4341"/>
                  </a:lnTo>
                  <a:lnTo>
                    <a:pt x="2396" y="2246"/>
                  </a:lnTo>
                  <a:lnTo>
                    <a:pt x="4491" y="150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3115850" y="2228850"/>
              <a:ext cx="131000" cy="130975"/>
            </a:xfrm>
            <a:custGeom>
              <a:avLst/>
              <a:gdLst/>
              <a:ahLst/>
              <a:cxnLst/>
              <a:rect l="l" t="t" r="r" b="b"/>
              <a:pathLst>
                <a:path w="5240" h="5239" extrusionOk="0">
                  <a:moveTo>
                    <a:pt x="5090" y="0"/>
                  </a:moveTo>
                  <a:lnTo>
                    <a:pt x="3743" y="1197"/>
                  </a:lnTo>
                  <a:lnTo>
                    <a:pt x="2396" y="2545"/>
                  </a:lnTo>
                  <a:lnTo>
                    <a:pt x="1198" y="3892"/>
                  </a:lnTo>
                  <a:lnTo>
                    <a:pt x="1" y="5089"/>
                  </a:lnTo>
                  <a:lnTo>
                    <a:pt x="1" y="5239"/>
                  </a:lnTo>
                  <a:lnTo>
                    <a:pt x="150" y="5239"/>
                  </a:lnTo>
                  <a:lnTo>
                    <a:pt x="1497" y="4041"/>
                  </a:lnTo>
                  <a:lnTo>
                    <a:pt x="2695" y="2844"/>
                  </a:lnTo>
                  <a:lnTo>
                    <a:pt x="4042" y="1497"/>
                  </a:lnTo>
                  <a:lnTo>
                    <a:pt x="5239" y="15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3074700" y="2210125"/>
              <a:ext cx="104800" cy="101050"/>
            </a:xfrm>
            <a:custGeom>
              <a:avLst/>
              <a:gdLst/>
              <a:ahLst/>
              <a:cxnLst/>
              <a:rect l="l" t="t" r="r" b="b"/>
              <a:pathLst>
                <a:path w="4192" h="4042" extrusionOk="0">
                  <a:moveTo>
                    <a:pt x="4042" y="1"/>
                  </a:moveTo>
                  <a:lnTo>
                    <a:pt x="1946" y="1797"/>
                  </a:lnTo>
                  <a:lnTo>
                    <a:pt x="1048" y="2845"/>
                  </a:lnTo>
                  <a:lnTo>
                    <a:pt x="0" y="4042"/>
                  </a:lnTo>
                  <a:lnTo>
                    <a:pt x="150" y="4042"/>
                  </a:lnTo>
                  <a:lnTo>
                    <a:pt x="1198" y="3144"/>
                  </a:lnTo>
                  <a:lnTo>
                    <a:pt x="2245" y="2096"/>
                  </a:lnTo>
                  <a:lnTo>
                    <a:pt x="4191" y="150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3003600" y="2127800"/>
              <a:ext cx="86075" cy="86100"/>
            </a:xfrm>
            <a:custGeom>
              <a:avLst/>
              <a:gdLst/>
              <a:ahLst/>
              <a:cxnLst/>
              <a:rect l="l" t="t" r="r" b="b"/>
              <a:pathLst>
                <a:path w="3443" h="3444" extrusionOk="0">
                  <a:moveTo>
                    <a:pt x="3293" y="1"/>
                  </a:moveTo>
                  <a:lnTo>
                    <a:pt x="2395" y="749"/>
                  </a:lnTo>
                  <a:lnTo>
                    <a:pt x="1497" y="1497"/>
                  </a:lnTo>
                  <a:lnTo>
                    <a:pt x="0" y="3294"/>
                  </a:lnTo>
                  <a:lnTo>
                    <a:pt x="0" y="3443"/>
                  </a:lnTo>
                  <a:lnTo>
                    <a:pt x="1796" y="1947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3041025" y="2172700"/>
              <a:ext cx="89825" cy="89850"/>
            </a:xfrm>
            <a:custGeom>
              <a:avLst/>
              <a:gdLst/>
              <a:ahLst/>
              <a:cxnLst/>
              <a:rect l="l" t="t" r="r" b="b"/>
              <a:pathLst>
                <a:path w="3593" h="3594" extrusionOk="0">
                  <a:moveTo>
                    <a:pt x="3443" y="1"/>
                  </a:moveTo>
                  <a:lnTo>
                    <a:pt x="1647" y="1647"/>
                  </a:lnTo>
                  <a:lnTo>
                    <a:pt x="0" y="3443"/>
                  </a:lnTo>
                  <a:lnTo>
                    <a:pt x="0" y="3593"/>
                  </a:lnTo>
                  <a:lnTo>
                    <a:pt x="1946" y="1947"/>
                  </a:lnTo>
                  <a:lnTo>
                    <a:pt x="3592" y="151"/>
                  </a:lnTo>
                  <a:lnTo>
                    <a:pt x="3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2962425" y="2086650"/>
              <a:ext cx="78625" cy="78600"/>
            </a:xfrm>
            <a:custGeom>
              <a:avLst/>
              <a:gdLst/>
              <a:ahLst/>
              <a:cxnLst/>
              <a:rect l="l" t="t" r="r" b="b"/>
              <a:pathLst>
                <a:path w="3145" h="3144" extrusionOk="0">
                  <a:moveTo>
                    <a:pt x="2994" y="0"/>
                  </a:moveTo>
                  <a:lnTo>
                    <a:pt x="2246" y="599"/>
                  </a:lnTo>
                  <a:lnTo>
                    <a:pt x="1049" y="1796"/>
                  </a:lnTo>
                  <a:lnTo>
                    <a:pt x="1" y="2994"/>
                  </a:lnTo>
                  <a:lnTo>
                    <a:pt x="1" y="3143"/>
                  </a:lnTo>
                  <a:lnTo>
                    <a:pt x="151" y="3143"/>
                  </a:lnTo>
                  <a:lnTo>
                    <a:pt x="1797" y="1647"/>
                  </a:lnTo>
                  <a:lnTo>
                    <a:pt x="2545" y="898"/>
                  </a:lnTo>
                  <a:lnTo>
                    <a:pt x="3144" y="150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2928750" y="2041750"/>
              <a:ext cx="67375" cy="71100"/>
            </a:xfrm>
            <a:custGeom>
              <a:avLst/>
              <a:gdLst/>
              <a:ahLst/>
              <a:cxnLst/>
              <a:rect l="l" t="t" r="r" b="b"/>
              <a:pathLst>
                <a:path w="2695" h="2844" extrusionOk="0">
                  <a:moveTo>
                    <a:pt x="2545" y="0"/>
                  </a:moveTo>
                  <a:lnTo>
                    <a:pt x="1198" y="1347"/>
                  </a:lnTo>
                  <a:lnTo>
                    <a:pt x="1" y="2694"/>
                  </a:lnTo>
                  <a:lnTo>
                    <a:pt x="1" y="2844"/>
                  </a:lnTo>
                  <a:lnTo>
                    <a:pt x="150" y="2844"/>
                  </a:lnTo>
                  <a:lnTo>
                    <a:pt x="1498" y="1647"/>
                  </a:lnTo>
                  <a:lnTo>
                    <a:pt x="2695" y="150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2887600" y="1989350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extrusionOk="0">
                  <a:moveTo>
                    <a:pt x="2994" y="1"/>
                  </a:moveTo>
                  <a:lnTo>
                    <a:pt x="2096" y="599"/>
                  </a:lnTo>
                  <a:lnTo>
                    <a:pt x="1497" y="1348"/>
                  </a:lnTo>
                  <a:lnTo>
                    <a:pt x="0" y="2994"/>
                  </a:lnTo>
                  <a:lnTo>
                    <a:pt x="150" y="2994"/>
                  </a:lnTo>
                  <a:lnTo>
                    <a:pt x="1796" y="1647"/>
                  </a:lnTo>
                  <a:lnTo>
                    <a:pt x="2395" y="899"/>
                  </a:lnTo>
                  <a:lnTo>
                    <a:pt x="2994" y="150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2853925" y="1944450"/>
              <a:ext cx="67375" cy="71125"/>
            </a:xfrm>
            <a:custGeom>
              <a:avLst/>
              <a:gdLst/>
              <a:ahLst/>
              <a:cxnLst/>
              <a:rect l="l" t="t" r="r" b="b"/>
              <a:pathLst>
                <a:path w="2695" h="2845" extrusionOk="0">
                  <a:moveTo>
                    <a:pt x="2694" y="0"/>
                  </a:moveTo>
                  <a:lnTo>
                    <a:pt x="1946" y="599"/>
                  </a:lnTo>
                  <a:lnTo>
                    <a:pt x="1198" y="1198"/>
                  </a:lnTo>
                  <a:lnTo>
                    <a:pt x="0" y="2695"/>
                  </a:lnTo>
                  <a:lnTo>
                    <a:pt x="0" y="2844"/>
                  </a:lnTo>
                  <a:lnTo>
                    <a:pt x="1497" y="1497"/>
                  </a:lnTo>
                  <a:lnTo>
                    <a:pt x="2245" y="749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2809025" y="1899550"/>
              <a:ext cx="71100" cy="71125"/>
            </a:xfrm>
            <a:custGeom>
              <a:avLst/>
              <a:gdLst/>
              <a:ahLst/>
              <a:cxnLst/>
              <a:rect l="l" t="t" r="r" b="b"/>
              <a:pathLst>
                <a:path w="2844" h="2845" extrusionOk="0">
                  <a:moveTo>
                    <a:pt x="2694" y="0"/>
                  </a:moveTo>
                  <a:lnTo>
                    <a:pt x="1946" y="449"/>
                  </a:lnTo>
                  <a:lnTo>
                    <a:pt x="1347" y="1198"/>
                  </a:lnTo>
                  <a:lnTo>
                    <a:pt x="0" y="2695"/>
                  </a:lnTo>
                  <a:lnTo>
                    <a:pt x="0" y="2844"/>
                  </a:lnTo>
                  <a:lnTo>
                    <a:pt x="150" y="2844"/>
                  </a:lnTo>
                  <a:lnTo>
                    <a:pt x="1647" y="1497"/>
                  </a:lnTo>
                  <a:lnTo>
                    <a:pt x="2245" y="749"/>
                  </a:lnTo>
                  <a:lnTo>
                    <a:pt x="2844" y="150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2775325" y="1847150"/>
              <a:ext cx="71125" cy="67375"/>
            </a:xfrm>
            <a:custGeom>
              <a:avLst/>
              <a:gdLst/>
              <a:ahLst/>
              <a:cxnLst/>
              <a:rect l="l" t="t" r="r" b="b"/>
              <a:pathLst>
                <a:path w="2845" h="2695" extrusionOk="0">
                  <a:moveTo>
                    <a:pt x="2695" y="1"/>
                  </a:moveTo>
                  <a:lnTo>
                    <a:pt x="1947" y="450"/>
                  </a:lnTo>
                  <a:lnTo>
                    <a:pt x="1348" y="1198"/>
                  </a:lnTo>
                  <a:lnTo>
                    <a:pt x="1" y="2695"/>
                  </a:lnTo>
                  <a:lnTo>
                    <a:pt x="151" y="2695"/>
                  </a:lnTo>
                  <a:lnTo>
                    <a:pt x="1647" y="1498"/>
                  </a:lnTo>
                  <a:lnTo>
                    <a:pt x="2246" y="749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2737925" y="1809750"/>
              <a:ext cx="56150" cy="56150"/>
            </a:xfrm>
            <a:custGeom>
              <a:avLst/>
              <a:gdLst/>
              <a:ahLst/>
              <a:cxnLst/>
              <a:rect l="l" t="t" r="r" b="b"/>
              <a:pathLst>
                <a:path w="2246" h="2246" extrusionOk="0">
                  <a:moveTo>
                    <a:pt x="2096" y="0"/>
                  </a:moveTo>
                  <a:lnTo>
                    <a:pt x="1497" y="449"/>
                  </a:lnTo>
                  <a:lnTo>
                    <a:pt x="898" y="1048"/>
                  </a:lnTo>
                  <a:lnTo>
                    <a:pt x="0" y="2245"/>
                  </a:lnTo>
                  <a:lnTo>
                    <a:pt x="1198" y="1347"/>
                  </a:lnTo>
                  <a:lnTo>
                    <a:pt x="1796" y="748"/>
                  </a:lnTo>
                  <a:lnTo>
                    <a:pt x="2245" y="150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2700500" y="1776050"/>
              <a:ext cx="41175" cy="41200"/>
            </a:xfrm>
            <a:custGeom>
              <a:avLst/>
              <a:gdLst/>
              <a:ahLst/>
              <a:cxnLst/>
              <a:rect l="l" t="t" r="r" b="b"/>
              <a:pathLst>
                <a:path w="1647" h="1648" extrusionOk="0">
                  <a:moveTo>
                    <a:pt x="1497" y="1"/>
                  </a:moveTo>
                  <a:lnTo>
                    <a:pt x="599" y="749"/>
                  </a:lnTo>
                  <a:lnTo>
                    <a:pt x="0" y="1647"/>
                  </a:lnTo>
                  <a:lnTo>
                    <a:pt x="0" y="1647"/>
                  </a:lnTo>
                  <a:lnTo>
                    <a:pt x="898" y="1049"/>
                  </a:lnTo>
                  <a:lnTo>
                    <a:pt x="1647" y="151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2659325" y="1734900"/>
              <a:ext cx="33725" cy="37450"/>
            </a:xfrm>
            <a:custGeom>
              <a:avLst/>
              <a:gdLst/>
              <a:ahLst/>
              <a:cxnLst/>
              <a:rect l="l" t="t" r="r" b="b"/>
              <a:pathLst>
                <a:path w="1349" h="1498" extrusionOk="0">
                  <a:moveTo>
                    <a:pt x="1198" y="0"/>
                  </a:moveTo>
                  <a:lnTo>
                    <a:pt x="450" y="599"/>
                  </a:lnTo>
                  <a:lnTo>
                    <a:pt x="1" y="1348"/>
                  </a:lnTo>
                  <a:lnTo>
                    <a:pt x="1" y="1497"/>
                  </a:lnTo>
                  <a:lnTo>
                    <a:pt x="151" y="1497"/>
                  </a:lnTo>
                  <a:lnTo>
                    <a:pt x="749" y="899"/>
                  </a:lnTo>
                  <a:lnTo>
                    <a:pt x="1348" y="1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2621925" y="1686250"/>
              <a:ext cx="37425" cy="33700"/>
            </a:xfrm>
            <a:custGeom>
              <a:avLst/>
              <a:gdLst/>
              <a:ahLst/>
              <a:cxnLst/>
              <a:rect l="l" t="t" r="r" b="b"/>
              <a:pathLst>
                <a:path w="1497" h="1348" extrusionOk="0">
                  <a:moveTo>
                    <a:pt x="1347" y="1"/>
                  </a:moveTo>
                  <a:lnTo>
                    <a:pt x="898" y="150"/>
                  </a:lnTo>
                  <a:lnTo>
                    <a:pt x="599" y="450"/>
                  </a:lnTo>
                  <a:lnTo>
                    <a:pt x="0" y="1198"/>
                  </a:lnTo>
                  <a:lnTo>
                    <a:pt x="0" y="1348"/>
                  </a:lnTo>
                  <a:lnTo>
                    <a:pt x="150" y="1348"/>
                  </a:lnTo>
                  <a:lnTo>
                    <a:pt x="898" y="749"/>
                  </a:lnTo>
                  <a:lnTo>
                    <a:pt x="1198" y="45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2580750" y="1641350"/>
              <a:ext cx="29975" cy="33700"/>
            </a:xfrm>
            <a:custGeom>
              <a:avLst/>
              <a:gdLst/>
              <a:ahLst/>
              <a:cxnLst/>
              <a:rect l="l" t="t" r="r" b="b"/>
              <a:pathLst>
                <a:path w="1199" h="1348" extrusionOk="0">
                  <a:moveTo>
                    <a:pt x="1048" y="0"/>
                  </a:moveTo>
                  <a:lnTo>
                    <a:pt x="450" y="599"/>
                  </a:lnTo>
                  <a:lnTo>
                    <a:pt x="1" y="1198"/>
                  </a:lnTo>
                  <a:lnTo>
                    <a:pt x="1" y="1348"/>
                  </a:lnTo>
                  <a:lnTo>
                    <a:pt x="150" y="1348"/>
                  </a:lnTo>
                  <a:lnTo>
                    <a:pt x="749" y="749"/>
                  </a:lnTo>
                  <a:lnTo>
                    <a:pt x="1198" y="15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4268375" y="3201750"/>
              <a:ext cx="123500" cy="127250"/>
            </a:xfrm>
            <a:custGeom>
              <a:avLst/>
              <a:gdLst/>
              <a:ahLst/>
              <a:cxnLst/>
              <a:rect l="l" t="t" r="r" b="b"/>
              <a:pathLst>
                <a:path w="4940" h="5090" extrusionOk="0">
                  <a:moveTo>
                    <a:pt x="4940" y="0"/>
                  </a:moveTo>
                  <a:lnTo>
                    <a:pt x="3593" y="1198"/>
                  </a:lnTo>
                  <a:lnTo>
                    <a:pt x="2395" y="2395"/>
                  </a:lnTo>
                  <a:lnTo>
                    <a:pt x="1" y="4940"/>
                  </a:lnTo>
                  <a:lnTo>
                    <a:pt x="1" y="5090"/>
                  </a:lnTo>
                  <a:lnTo>
                    <a:pt x="150" y="5090"/>
                  </a:lnTo>
                  <a:lnTo>
                    <a:pt x="2695" y="2695"/>
                  </a:lnTo>
                  <a:lnTo>
                    <a:pt x="4940" y="150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4309550" y="3250400"/>
              <a:ext cx="127250" cy="127250"/>
            </a:xfrm>
            <a:custGeom>
              <a:avLst/>
              <a:gdLst/>
              <a:ahLst/>
              <a:cxnLst/>
              <a:rect l="l" t="t" r="r" b="b"/>
              <a:pathLst>
                <a:path w="5090" h="5090" extrusionOk="0">
                  <a:moveTo>
                    <a:pt x="4939" y="0"/>
                  </a:moveTo>
                  <a:lnTo>
                    <a:pt x="3742" y="1048"/>
                  </a:lnTo>
                  <a:lnTo>
                    <a:pt x="2545" y="2245"/>
                  </a:lnTo>
                  <a:lnTo>
                    <a:pt x="1197" y="3593"/>
                  </a:lnTo>
                  <a:lnTo>
                    <a:pt x="0" y="4940"/>
                  </a:lnTo>
                  <a:lnTo>
                    <a:pt x="0" y="5089"/>
                  </a:lnTo>
                  <a:lnTo>
                    <a:pt x="150" y="5089"/>
                  </a:lnTo>
                  <a:lnTo>
                    <a:pt x="2844" y="2545"/>
                  </a:lnTo>
                  <a:lnTo>
                    <a:pt x="4041" y="1497"/>
                  </a:lnTo>
                  <a:lnTo>
                    <a:pt x="4640" y="898"/>
                  </a:lnTo>
                  <a:lnTo>
                    <a:pt x="5089" y="150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4361925" y="3302775"/>
              <a:ext cx="108550" cy="108550"/>
            </a:xfrm>
            <a:custGeom>
              <a:avLst/>
              <a:gdLst/>
              <a:ahLst/>
              <a:cxnLst/>
              <a:rect l="l" t="t" r="r" b="b"/>
              <a:pathLst>
                <a:path w="4342" h="4342" extrusionOk="0">
                  <a:moveTo>
                    <a:pt x="4341" y="1"/>
                  </a:moveTo>
                  <a:lnTo>
                    <a:pt x="2096" y="2096"/>
                  </a:lnTo>
                  <a:lnTo>
                    <a:pt x="1" y="4192"/>
                  </a:lnTo>
                  <a:lnTo>
                    <a:pt x="1" y="4341"/>
                  </a:lnTo>
                  <a:lnTo>
                    <a:pt x="150" y="4341"/>
                  </a:lnTo>
                  <a:lnTo>
                    <a:pt x="2246" y="2396"/>
                  </a:lnTo>
                  <a:lnTo>
                    <a:pt x="4341" y="150"/>
                  </a:lnTo>
                  <a:lnTo>
                    <a:pt x="4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4376900" y="3355175"/>
              <a:ext cx="131000" cy="127250"/>
            </a:xfrm>
            <a:custGeom>
              <a:avLst/>
              <a:gdLst/>
              <a:ahLst/>
              <a:cxnLst/>
              <a:rect l="l" t="t" r="r" b="b"/>
              <a:pathLst>
                <a:path w="5240" h="5090" extrusionOk="0">
                  <a:moveTo>
                    <a:pt x="5089" y="0"/>
                  </a:moveTo>
                  <a:lnTo>
                    <a:pt x="3742" y="1198"/>
                  </a:lnTo>
                  <a:lnTo>
                    <a:pt x="2395" y="2395"/>
                  </a:lnTo>
                  <a:lnTo>
                    <a:pt x="1198" y="3593"/>
                  </a:lnTo>
                  <a:lnTo>
                    <a:pt x="0" y="4940"/>
                  </a:lnTo>
                  <a:lnTo>
                    <a:pt x="0" y="5089"/>
                  </a:lnTo>
                  <a:lnTo>
                    <a:pt x="150" y="5089"/>
                  </a:lnTo>
                  <a:lnTo>
                    <a:pt x="1497" y="3892"/>
                  </a:lnTo>
                  <a:lnTo>
                    <a:pt x="2694" y="2694"/>
                  </a:lnTo>
                  <a:lnTo>
                    <a:pt x="4042" y="1347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4440500" y="3403825"/>
              <a:ext cx="104800" cy="101050"/>
            </a:xfrm>
            <a:custGeom>
              <a:avLst/>
              <a:gdLst/>
              <a:ahLst/>
              <a:cxnLst/>
              <a:rect l="l" t="t" r="r" b="b"/>
              <a:pathLst>
                <a:path w="4192" h="4042" extrusionOk="0">
                  <a:moveTo>
                    <a:pt x="4042" y="0"/>
                  </a:moveTo>
                  <a:lnTo>
                    <a:pt x="2994" y="898"/>
                  </a:lnTo>
                  <a:lnTo>
                    <a:pt x="1947" y="1796"/>
                  </a:lnTo>
                  <a:lnTo>
                    <a:pt x="1" y="3892"/>
                  </a:lnTo>
                  <a:lnTo>
                    <a:pt x="1" y="4041"/>
                  </a:lnTo>
                  <a:lnTo>
                    <a:pt x="150" y="4041"/>
                  </a:lnTo>
                  <a:lnTo>
                    <a:pt x="2246" y="2096"/>
                  </a:lnTo>
                  <a:lnTo>
                    <a:pt x="3294" y="1048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4534050" y="3501100"/>
              <a:ext cx="86100" cy="86100"/>
            </a:xfrm>
            <a:custGeom>
              <a:avLst/>
              <a:gdLst/>
              <a:ahLst/>
              <a:cxnLst/>
              <a:rect l="l" t="t" r="r" b="b"/>
              <a:pathLst>
                <a:path w="3444" h="3444" extrusionOk="0">
                  <a:moveTo>
                    <a:pt x="3294" y="1"/>
                  </a:moveTo>
                  <a:lnTo>
                    <a:pt x="1498" y="1498"/>
                  </a:lnTo>
                  <a:lnTo>
                    <a:pt x="1" y="3294"/>
                  </a:lnTo>
                  <a:lnTo>
                    <a:pt x="1" y="3443"/>
                  </a:lnTo>
                  <a:lnTo>
                    <a:pt x="150" y="3443"/>
                  </a:lnTo>
                  <a:lnTo>
                    <a:pt x="1049" y="2695"/>
                  </a:lnTo>
                  <a:lnTo>
                    <a:pt x="1947" y="1947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4492900" y="3452450"/>
              <a:ext cx="89825" cy="89850"/>
            </a:xfrm>
            <a:custGeom>
              <a:avLst/>
              <a:gdLst/>
              <a:ahLst/>
              <a:cxnLst/>
              <a:rect l="l" t="t" r="r" b="b"/>
              <a:pathLst>
                <a:path w="3593" h="3594" extrusionOk="0">
                  <a:moveTo>
                    <a:pt x="3443" y="1"/>
                  </a:moveTo>
                  <a:lnTo>
                    <a:pt x="1647" y="1647"/>
                  </a:lnTo>
                  <a:lnTo>
                    <a:pt x="0" y="3444"/>
                  </a:lnTo>
                  <a:lnTo>
                    <a:pt x="0" y="3593"/>
                  </a:lnTo>
                  <a:lnTo>
                    <a:pt x="150" y="3593"/>
                  </a:lnTo>
                  <a:lnTo>
                    <a:pt x="1946" y="1947"/>
                  </a:lnTo>
                  <a:lnTo>
                    <a:pt x="3593" y="151"/>
                  </a:lnTo>
                  <a:lnTo>
                    <a:pt x="3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4578950" y="3549750"/>
              <a:ext cx="78625" cy="78600"/>
            </a:xfrm>
            <a:custGeom>
              <a:avLst/>
              <a:gdLst/>
              <a:ahLst/>
              <a:cxnLst/>
              <a:rect l="l" t="t" r="r" b="b"/>
              <a:pathLst>
                <a:path w="3145" h="3144" extrusionOk="0">
                  <a:moveTo>
                    <a:pt x="3144" y="1"/>
                  </a:moveTo>
                  <a:lnTo>
                    <a:pt x="1498" y="1497"/>
                  </a:lnTo>
                  <a:lnTo>
                    <a:pt x="749" y="2246"/>
                  </a:lnTo>
                  <a:lnTo>
                    <a:pt x="1" y="2994"/>
                  </a:lnTo>
                  <a:lnTo>
                    <a:pt x="1" y="3144"/>
                  </a:lnTo>
                  <a:lnTo>
                    <a:pt x="151" y="3144"/>
                  </a:lnTo>
                  <a:lnTo>
                    <a:pt x="450" y="2994"/>
                  </a:lnTo>
                  <a:lnTo>
                    <a:pt x="1947" y="1647"/>
                  </a:lnTo>
                  <a:lnTo>
                    <a:pt x="3144" y="150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4623875" y="3598400"/>
              <a:ext cx="71100" cy="74850"/>
            </a:xfrm>
            <a:custGeom>
              <a:avLst/>
              <a:gdLst/>
              <a:ahLst/>
              <a:cxnLst/>
              <a:rect l="l" t="t" r="r" b="b"/>
              <a:pathLst>
                <a:path w="2844" h="2994" extrusionOk="0">
                  <a:moveTo>
                    <a:pt x="2694" y="0"/>
                  </a:moveTo>
                  <a:lnTo>
                    <a:pt x="1197" y="1347"/>
                  </a:lnTo>
                  <a:lnTo>
                    <a:pt x="0" y="2695"/>
                  </a:lnTo>
                  <a:lnTo>
                    <a:pt x="0" y="2994"/>
                  </a:lnTo>
                  <a:lnTo>
                    <a:pt x="150" y="2994"/>
                  </a:lnTo>
                  <a:lnTo>
                    <a:pt x="1647" y="1647"/>
                  </a:lnTo>
                  <a:lnTo>
                    <a:pt x="2844" y="150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4657550" y="36507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extrusionOk="0">
                  <a:moveTo>
                    <a:pt x="2844" y="1"/>
                  </a:moveTo>
                  <a:lnTo>
                    <a:pt x="1347" y="1348"/>
                  </a:lnTo>
                  <a:lnTo>
                    <a:pt x="599" y="2096"/>
                  </a:lnTo>
                  <a:lnTo>
                    <a:pt x="0" y="2845"/>
                  </a:lnTo>
                  <a:lnTo>
                    <a:pt x="0" y="2994"/>
                  </a:lnTo>
                  <a:lnTo>
                    <a:pt x="150" y="2994"/>
                  </a:lnTo>
                  <a:lnTo>
                    <a:pt x="898" y="2396"/>
                  </a:lnTo>
                  <a:lnTo>
                    <a:pt x="1647" y="1647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4698700" y="3699425"/>
              <a:ext cx="71125" cy="71125"/>
            </a:xfrm>
            <a:custGeom>
              <a:avLst/>
              <a:gdLst/>
              <a:ahLst/>
              <a:cxnLst/>
              <a:rect l="l" t="t" r="r" b="b"/>
              <a:pathLst>
                <a:path w="2845" h="2845" extrusionOk="0">
                  <a:moveTo>
                    <a:pt x="2695" y="1"/>
                  </a:moveTo>
                  <a:lnTo>
                    <a:pt x="1348" y="1348"/>
                  </a:lnTo>
                  <a:lnTo>
                    <a:pt x="599" y="1947"/>
                  </a:lnTo>
                  <a:lnTo>
                    <a:pt x="1" y="2845"/>
                  </a:lnTo>
                  <a:lnTo>
                    <a:pt x="150" y="2845"/>
                  </a:lnTo>
                  <a:lnTo>
                    <a:pt x="899" y="2246"/>
                  </a:lnTo>
                  <a:lnTo>
                    <a:pt x="1497" y="1647"/>
                  </a:lnTo>
                  <a:lnTo>
                    <a:pt x="2845" y="150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4739875" y="3744325"/>
              <a:ext cx="74850" cy="71125"/>
            </a:xfrm>
            <a:custGeom>
              <a:avLst/>
              <a:gdLst/>
              <a:ahLst/>
              <a:cxnLst/>
              <a:rect l="l" t="t" r="r" b="b"/>
              <a:pathLst>
                <a:path w="2994" h="2845" extrusionOk="0">
                  <a:moveTo>
                    <a:pt x="2844" y="1"/>
                  </a:moveTo>
                  <a:lnTo>
                    <a:pt x="1347" y="1348"/>
                  </a:lnTo>
                  <a:lnTo>
                    <a:pt x="599" y="1947"/>
                  </a:lnTo>
                  <a:lnTo>
                    <a:pt x="0" y="2695"/>
                  </a:lnTo>
                  <a:lnTo>
                    <a:pt x="150" y="2845"/>
                  </a:lnTo>
                  <a:lnTo>
                    <a:pt x="898" y="2396"/>
                  </a:lnTo>
                  <a:lnTo>
                    <a:pt x="1647" y="1647"/>
                  </a:lnTo>
                  <a:lnTo>
                    <a:pt x="2994" y="15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4777275" y="3800475"/>
              <a:ext cx="71125" cy="67375"/>
            </a:xfrm>
            <a:custGeom>
              <a:avLst/>
              <a:gdLst/>
              <a:ahLst/>
              <a:cxnLst/>
              <a:rect l="l" t="t" r="r" b="b"/>
              <a:pathLst>
                <a:path w="2845" h="2695" extrusionOk="0">
                  <a:moveTo>
                    <a:pt x="2695" y="0"/>
                  </a:moveTo>
                  <a:lnTo>
                    <a:pt x="1198" y="1197"/>
                  </a:lnTo>
                  <a:lnTo>
                    <a:pt x="600" y="1946"/>
                  </a:lnTo>
                  <a:lnTo>
                    <a:pt x="1" y="2545"/>
                  </a:lnTo>
                  <a:lnTo>
                    <a:pt x="1" y="2694"/>
                  </a:lnTo>
                  <a:lnTo>
                    <a:pt x="151" y="2694"/>
                  </a:lnTo>
                  <a:lnTo>
                    <a:pt x="749" y="2245"/>
                  </a:lnTo>
                  <a:lnTo>
                    <a:pt x="1498" y="1497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4829675" y="3845375"/>
              <a:ext cx="56150" cy="59875"/>
            </a:xfrm>
            <a:custGeom>
              <a:avLst/>
              <a:gdLst/>
              <a:ahLst/>
              <a:cxnLst/>
              <a:rect l="l" t="t" r="r" b="b"/>
              <a:pathLst>
                <a:path w="2246" h="2395" extrusionOk="0">
                  <a:moveTo>
                    <a:pt x="2096" y="0"/>
                  </a:moveTo>
                  <a:lnTo>
                    <a:pt x="898" y="1048"/>
                  </a:lnTo>
                  <a:lnTo>
                    <a:pt x="449" y="1647"/>
                  </a:lnTo>
                  <a:lnTo>
                    <a:pt x="0" y="2245"/>
                  </a:lnTo>
                  <a:lnTo>
                    <a:pt x="0" y="2395"/>
                  </a:lnTo>
                  <a:lnTo>
                    <a:pt x="749" y="1946"/>
                  </a:lnTo>
                  <a:lnTo>
                    <a:pt x="1198" y="1347"/>
                  </a:lnTo>
                  <a:lnTo>
                    <a:pt x="2246" y="150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4882050" y="3897750"/>
              <a:ext cx="41200" cy="41200"/>
            </a:xfrm>
            <a:custGeom>
              <a:avLst/>
              <a:gdLst/>
              <a:ahLst/>
              <a:cxnLst/>
              <a:rect l="l" t="t" r="r" b="b"/>
              <a:pathLst>
                <a:path w="1648" h="1648" extrusionOk="0">
                  <a:moveTo>
                    <a:pt x="1498" y="1"/>
                  </a:moveTo>
                  <a:lnTo>
                    <a:pt x="749" y="599"/>
                  </a:lnTo>
                  <a:lnTo>
                    <a:pt x="1" y="1497"/>
                  </a:lnTo>
                  <a:lnTo>
                    <a:pt x="1" y="1647"/>
                  </a:lnTo>
                  <a:lnTo>
                    <a:pt x="151" y="1647"/>
                  </a:lnTo>
                  <a:lnTo>
                    <a:pt x="899" y="899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4926950" y="394265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1348" y="1"/>
                  </a:moveTo>
                  <a:lnTo>
                    <a:pt x="600" y="600"/>
                  </a:lnTo>
                  <a:lnTo>
                    <a:pt x="1" y="1348"/>
                  </a:lnTo>
                  <a:lnTo>
                    <a:pt x="151" y="1348"/>
                  </a:lnTo>
                  <a:lnTo>
                    <a:pt x="300" y="1498"/>
                  </a:lnTo>
                  <a:lnTo>
                    <a:pt x="899" y="899"/>
                  </a:lnTo>
                  <a:lnTo>
                    <a:pt x="1498" y="150"/>
                  </a:lnTo>
                  <a:lnTo>
                    <a:pt x="1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4964375" y="3995050"/>
              <a:ext cx="37450" cy="33700"/>
            </a:xfrm>
            <a:custGeom>
              <a:avLst/>
              <a:gdLst/>
              <a:ahLst/>
              <a:cxnLst/>
              <a:rect l="l" t="t" r="r" b="b"/>
              <a:pathLst>
                <a:path w="1498" h="1348" extrusionOk="0">
                  <a:moveTo>
                    <a:pt x="1348" y="0"/>
                  </a:moveTo>
                  <a:lnTo>
                    <a:pt x="599" y="599"/>
                  </a:lnTo>
                  <a:lnTo>
                    <a:pt x="300" y="898"/>
                  </a:lnTo>
                  <a:lnTo>
                    <a:pt x="1" y="1198"/>
                  </a:lnTo>
                  <a:lnTo>
                    <a:pt x="1" y="1347"/>
                  </a:lnTo>
                  <a:lnTo>
                    <a:pt x="150" y="1347"/>
                  </a:lnTo>
                  <a:lnTo>
                    <a:pt x="599" y="1198"/>
                  </a:lnTo>
                  <a:lnTo>
                    <a:pt x="899" y="749"/>
                  </a:lnTo>
                  <a:lnTo>
                    <a:pt x="1498" y="1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009275" y="4039950"/>
              <a:ext cx="33725" cy="29950"/>
            </a:xfrm>
            <a:custGeom>
              <a:avLst/>
              <a:gdLst/>
              <a:ahLst/>
              <a:cxnLst/>
              <a:rect l="l" t="t" r="r" b="b"/>
              <a:pathLst>
                <a:path w="1349" h="1198" extrusionOk="0">
                  <a:moveTo>
                    <a:pt x="1198" y="0"/>
                  </a:moveTo>
                  <a:lnTo>
                    <a:pt x="600" y="599"/>
                  </a:lnTo>
                  <a:lnTo>
                    <a:pt x="1" y="1048"/>
                  </a:lnTo>
                  <a:lnTo>
                    <a:pt x="1" y="1198"/>
                  </a:lnTo>
                  <a:lnTo>
                    <a:pt x="151" y="1198"/>
                  </a:lnTo>
                  <a:lnTo>
                    <a:pt x="749" y="749"/>
                  </a:lnTo>
                  <a:lnTo>
                    <a:pt x="1348" y="15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3344125" y="3328975"/>
              <a:ext cx="127250" cy="123500"/>
            </a:xfrm>
            <a:custGeom>
              <a:avLst/>
              <a:gdLst/>
              <a:ahLst/>
              <a:cxnLst/>
              <a:rect l="l" t="t" r="r" b="b"/>
              <a:pathLst>
                <a:path w="5090" h="4940" extrusionOk="0">
                  <a:moveTo>
                    <a:pt x="0" y="1"/>
                  </a:moveTo>
                  <a:lnTo>
                    <a:pt x="0" y="150"/>
                  </a:lnTo>
                  <a:lnTo>
                    <a:pt x="2395" y="2695"/>
                  </a:lnTo>
                  <a:lnTo>
                    <a:pt x="4939" y="4940"/>
                  </a:lnTo>
                  <a:lnTo>
                    <a:pt x="5089" y="4940"/>
                  </a:lnTo>
                  <a:lnTo>
                    <a:pt x="3892" y="3593"/>
                  </a:lnTo>
                  <a:lnTo>
                    <a:pt x="2694" y="2395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3295475" y="3370125"/>
              <a:ext cx="123500" cy="127275"/>
            </a:xfrm>
            <a:custGeom>
              <a:avLst/>
              <a:gdLst/>
              <a:ahLst/>
              <a:cxnLst/>
              <a:rect l="l" t="t" r="r" b="b"/>
              <a:pathLst>
                <a:path w="4940" h="5091" extrusionOk="0">
                  <a:moveTo>
                    <a:pt x="0" y="1"/>
                  </a:moveTo>
                  <a:lnTo>
                    <a:pt x="0" y="151"/>
                  </a:lnTo>
                  <a:lnTo>
                    <a:pt x="2545" y="2845"/>
                  </a:lnTo>
                  <a:lnTo>
                    <a:pt x="3593" y="4042"/>
                  </a:lnTo>
                  <a:lnTo>
                    <a:pt x="4191" y="4641"/>
                  </a:lnTo>
                  <a:lnTo>
                    <a:pt x="4940" y="5090"/>
                  </a:lnTo>
                  <a:lnTo>
                    <a:pt x="4940" y="4940"/>
                  </a:lnTo>
                  <a:lnTo>
                    <a:pt x="3892" y="3743"/>
                  </a:lnTo>
                  <a:lnTo>
                    <a:pt x="2844" y="2546"/>
                  </a:lnTo>
                  <a:lnTo>
                    <a:pt x="1497" y="119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3261800" y="3422525"/>
              <a:ext cx="108525" cy="108550"/>
            </a:xfrm>
            <a:custGeom>
              <a:avLst/>
              <a:gdLst/>
              <a:ahLst/>
              <a:cxnLst/>
              <a:rect l="l" t="t" r="r" b="b"/>
              <a:pathLst>
                <a:path w="4341" h="4342" extrusionOk="0">
                  <a:moveTo>
                    <a:pt x="0" y="0"/>
                  </a:moveTo>
                  <a:lnTo>
                    <a:pt x="0" y="150"/>
                  </a:lnTo>
                  <a:lnTo>
                    <a:pt x="1946" y="2246"/>
                  </a:lnTo>
                  <a:lnTo>
                    <a:pt x="4191" y="4341"/>
                  </a:lnTo>
                  <a:lnTo>
                    <a:pt x="4341" y="4341"/>
                  </a:lnTo>
                  <a:lnTo>
                    <a:pt x="4341" y="4191"/>
                  </a:lnTo>
                  <a:lnTo>
                    <a:pt x="2245" y="209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3190700" y="3437500"/>
              <a:ext cx="127250" cy="130975"/>
            </a:xfrm>
            <a:custGeom>
              <a:avLst/>
              <a:gdLst/>
              <a:ahLst/>
              <a:cxnLst/>
              <a:rect l="l" t="t" r="r" b="b"/>
              <a:pathLst>
                <a:path w="5090" h="5239" extrusionOk="0">
                  <a:moveTo>
                    <a:pt x="0" y="0"/>
                  </a:moveTo>
                  <a:lnTo>
                    <a:pt x="0" y="150"/>
                  </a:lnTo>
                  <a:lnTo>
                    <a:pt x="1198" y="1497"/>
                  </a:lnTo>
                  <a:lnTo>
                    <a:pt x="2395" y="2694"/>
                  </a:lnTo>
                  <a:lnTo>
                    <a:pt x="3742" y="4042"/>
                  </a:lnTo>
                  <a:lnTo>
                    <a:pt x="5089" y="5239"/>
                  </a:lnTo>
                  <a:lnTo>
                    <a:pt x="5089" y="5089"/>
                  </a:lnTo>
                  <a:lnTo>
                    <a:pt x="3892" y="3742"/>
                  </a:lnTo>
                  <a:lnTo>
                    <a:pt x="2694" y="2395"/>
                  </a:lnTo>
                  <a:lnTo>
                    <a:pt x="1347" y="119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3168250" y="3501100"/>
              <a:ext cx="101050" cy="104800"/>
            </a:xfrm>
            <a:custGeom>
              <a:avLst/>
              <a:gdLst/>
              <a:ahLst/>
              <a:cxnLst/>
              <a:rect l="l" t="t" r="r" b="b"/>
              <a:pathLst>
                <a:path w="4042" h="4192" extrusionOk="0">
                  <a:moveTo>
                    <a:pt x="0" y="1"/>
                  </a:moveTo>
                  <a:lnTo>
                    <a:pt x="0" y="150"/>
                  </a:lnTo>
                  <a:lnTo>
                    <a:pt x="1946" y="2246"/>
                  </a:lnTo>
                  <a:lnTo>
                    <a:pt x="2844" y="3294"/>
                  </a:lnTo>
                  <a:lnTo>
                    <a:pt x="4041" y="4192"/>
                  </a:lnTo>
                  <a:lnTo>
                    <a:pt x="4041" y="4042"/>
                  </a:lnTo>
                  <a:lnTo>
                    <a:pt x="3143" y="2994"/>
                  </a:lnTo>
                  <a:lnTo>
                    <a:pt x="2245" y="194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3085925" y="3594650"/>
              <a:ext cx="86075" cy="86100"/>
            </a:xfrm>
            <a:custGeom>
              <a:avLst/>
              <a:gdLst/>
              <a:ahLst/>
              <a:cxnLst/>
              <a:rect l="l" t="t" r="r" b="b"/>
              <a:pathLst>
                <a:path w="3443" h="3444" extrusionOk="0">
                  <a:moveTo>
                    <a:pt x="0" y="1"/>
                  </a:moveTo>
                  <a:lnTo>
                    <a:pt x="0" y="150"/>
                  </a:lnTo>
                  <a:lnTo>
                    <a:pt x="749" y="1048"/>
                  </a:lnTo>
                  <a:lnTo>
                    <a:pt x="1497" y="1947"/>
                  </a:lnTo>
                  <a:lnTo>
                    <a:pt x="3443" y="3443"/>
                  </a:lnTo>
                  <a:lnTo>
                    <a:pt x="3443" y="3294"/>
                  </a:lnTo>
                  <a:lnTo>
                    <a:pt x="1946" y="149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3130825" y="3553500"/>
              <a:ext cx="89825" cy="89825"/>
            </a:xfrm>
            <a:custGeom>
              <a:avLst/>
              <a:gdLst/>
              <a:ahLst/>
              <a:cxnLst/>
              <a:rect l="l" t="t" r="r" b="b"/>
              <a:pathLst>
                <a:path w="3593" h="3593" extrusionOk="0">
                  <a:moveTo>
                    <a:pt x="0" y="0"/>
                  </a:moveTo>
                  <a:lnTo>
                    <a:pt x="0" y="150"/>
                  </a:lnTo>
                  <a:lnTo>
                    <a:pt x="1647" y="1946"/>
                  </a:lnTo>
                  <a:lnTo>
                    <a:pt x="3443" y="3593"/>
                  </a:lnTo>
                  <a:lnTo>
                    <a:pt x="3593" y="3593"/>
                  </a:lnTo>
                  <a:lnTo>
                    <a:pt x="3593" y="3443"/>
                  </a:lnTo>
                  <a:lnTo>
                    <a:pt x="1946" y="164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044750" y="3639550"/>
              <a:ext cx="78625" cy="78625"/>
            </a:xfrm>
            <a:custGeom>
              <a:avLst/>
              <a:gdLst/>
              <a:ahLst/>
              <a:cxnLst/>
              <a:rect l="l" t="t" r="r" b="b"/>
              <a:pathLst>
                <a:path w="3145" h="3145" extrusionOk="0">
                  <a:moveTo>
                    <a:pt x="1" y="1"/>
                  </a:moveTo>
                  <a:lnTo>
                    <a:pt x="1" y="151"/>
                  </a:lnTo>
                  <a:lnTo>
                    <a:pt x="599" y="1049"/>
                  </a:lnTo>
                  <a:lnTo>
                    <a:pt x="1348" y="1797"/>
                  </a:lnTo>
                  <a:lnTo>
                    <a:pt x="2994" y="3144"/>
                  </a:lnTo>
                  <a:lnTo>
                    <a:pt x="3144" y="3144"/>
                  </a:lnTo>
                  <a:lnTo>
                    <a:pt x="2096" y="1797"/>
                  </a:lnTo>
                  <a:lnTo>
                    <a:pt x="1049" y="89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2999850" y="3684450"/>
              <a:ext cx="71125" cy="71125"/>
            </a:xfrm>
            <a:custGeom>
              <a:avLst/>
              <a:gdLst/>
              <a:ahLst/>
              <a:cxnLst/>
              <a:rect l="l" t="t" r="r" b="b"/>
              <a:pathLst>
                <a:path w="2845" h="2845" extrusionOk="0">
                  <a:moveTo>
                    <a:pt x="1" y="1"/>
                  </a:moveTo>
                  <a:lnTo>
                    <a:pt x="1" y="151"/>
                  </a:lnTo>
                  <a:lnTo>
                    <a:pt x="1348" y="1647"/>
                  </a:lnTo>
                  <a:lnTo>
                    <a:pt x="2845" y="2845"/>
                  </a:lnTo>
                  <a:lnTo>
                    <a:pt x="2845" y="2695"/>
                  </a:lnTo>
                  <a:lnTo>
                    <a:pt x="1647" y="119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2947475" y="3718150"/>
              <a:ext cx="74850" cy="74850"/>
            </a:xfrm>
            <a:custGeom>
              <a:avLst/>
              <a:gdLst/>
              <a:ahLst/>
              <a:cxnLst/>
              <a:rect l="l" t="t" r="r" b="b"/>
              <a:pathLst>
                <a:path w="2994" h="2994" extrusionOk="0">
                  <a:moveTo>
                    <a:pt x="0" y="0"/>
                  </a:moveTo>
                  <a:lnTo>
                    <a:pt x="0" y="150"/>
                  </a:lnTo>
                  <a:lnTo>
                    <a:pt x="599" y="898"/>
                  </a:lnTo>
                  <a:lnTo>
                    <a:pt x="1347" y="1647"/>
                  </a:lnTo>
                  <a:lnTo>
                    <a:pt x="2994" y="2994"/>
                  </a:lnTo>
                  <a:lnTo>
                    <a:pt x="2994" y="2844"/>
                  </a:lnTo>
                  <a:lnTo>
                    <a:pt x="1647" y="1347"/>
                  </a:lnTo>
                  <a:lnTo>
                    <a:pt x="898" y="59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2902575" y="3759300"/>
              <a:ext cx="71100" cy="71125"/>
            </a:xfrm>
            <a:custGeom>
              <a:avLst/>
              <a:gdLst/>
              <a:ahLst/>
              <a:cxnLst/>
              <a:rect l="l" t="t" r="r" b="b"/>
              <a:pathLst>
                <a:path w="2844" h="2845" extrusionOk="0">
                  <a:moveTo>
                    <a:pt x="0" y="1"/>
                  </a:moveTo>
                  <a:lnTo>
                    <a:pt x="0" y="150"/>
                  </a:lnTo>
                  <a:lnTo>
                    <a:pt x="599" y="899"/>
                  </a:lnTo>
                  <a:lnTo>
                    <a:pt x="1197" y="1497"/>
                  </a:lnTo>
                  <a:lnTo>
                    <a:pt x="2694" y="2844"/>
                  </a:lnTo>
                  <a:lnTo>
                    <a:pt x="2844" y="2844"/>
                  </a:lnTo>
                  <a:lnTo>
                    <a:pt x="2844" y="2695"/>
                  </a:lnTo>
                  <a:lnTo>
                    <a:pt x="1497" y="1348"/>
                  </a:lnTo>
                  <a:lnTo>
                    <a:pt x="898" y="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2857650" y="3800475"/>
              <a:ext cx="71125" cy="71100"/>
            </a:xfrm>
            <a:custGeom>
              <a:avLst/>
              <a:gdLst/>
              <a:ahLst/>
              <a:cxnLst/>
              <a:rect l="l" t="t" r="r" b="b"/>
              <a:pathLst>
                <a:path w="2845" h="2844" extrusionOk="0">
                  <a:moveTo>
                    <a:pt x="151" y="0"/>
                  </a:moveTo>
                  <a:lnTo>
                    <a:pt x="1" y="150"/>
                  </a:lnTo>
                  <a:lnTo>
                    <a:pt x="1" y="449"/>
                  </a:lnTo>
                  <a:lnTo>
                    <a:pt x="600" y="1048"/>
                  </a:lnTo>
                  <a:lnTo>
                    <a:pt x="1198" y="1646"/>
                  </a:lnTo>
                  <a:lnTo>
                    <a:pt x="2695" y="2844"/>
                  </a:lnTo>
                  <a:lnTo>
                    <a:pt x="2845" y="2844"/>
                  </a:lnTo>
                  <a:lnTo>
                    <a:pt x="1498" y="1347"/>
                  </a:lnTo>
                  <a:lnTo>
                    <a:pt x="749" y="599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2805275" y="3837875"/>
              <a:ext cx="67375" cy="71125"/>
            </a:xfrm>
            <a:custGeom>
              <a:avLst/>
              <a:gdLst/>
              <a:ahLst/>
              <a:cxnLst/>
              <a:rect l="l" t="t" r="r" b="b"/>
              <a:pathLst>
                <a:path w="2695" h="2845" extrusionOk="0">
                  <a:moveTo>
                    <a:pt x="0" y="1"/>
                  </a:moveTo>
                  <a:lnTo>
                    <a:pt x="0" y="150"/>
                  </a:lnTo>
                  <a:lnTo>
                    <a:pt x="449" y="749"/>
                  </a:lnTo>
                  <a:lnTo>
                    <a:pt x="1198" y="1498"/>
                  </a:lnTo>
                  <a:lnTo>
                    <a:pt x="2695" y="2845"/>
                  </a:lnTo>
                  <a:lnTo>
                    <a:pt x="2695" y="2695"/>
                  </a:lnTo>
                  <a:lnTo>
                    <a:pt x="1497" y="1198"/>
                  </a:lnTo>
                  <a:lnTo>
                    <a:pt x="749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2767850" y="3890275"/>
              <a:ext cx="59900" cy="56150"/>
            </a:xfrm>
            <a:custGeom>
              <a:avLst/>
              <a:gdLst/>
              <a:ahLst/>
              <a:cxnLst/>
              <a:rect l="l" t="t" r="r" b="b"/>
              <a:pathLst>
                <a:path w="2396" h="2246" extrusionOk="0">
                  <a:moveTo>
                    <a:pt x="1" y="0"/>
                  </a:moveTo>
                  <a:lnTo>
                    <a:pt x="450" y="749"/>
                  </a:lnTo>
                  <a:lnTo>
                    <a:pt x="1048" y="1198"/>
                  </a:lnTo>
                  <a:lnTo>
                    <a:pt x="2246" y="2245"/>
                  </a:lnTo>
                  <a:lnTo>
                    <a:pt x="2395" y="2096"/>
                  </a:lnTo>
                  <a:lnTo>
                    <a:pt x="1348" y="898"/>
                  </a:lnTo>
                  <a:lnTo>
                    <a:pt x="749" y="44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2734175" y="3942650"/>
              <a:ext cx="41175" cy="41200"/>
            </a:xfrm>
            <a:custGeom>
              <a:avLst/>
              <a:gdLst/>
              <a:ahLst/>
              <a:cxnLst/>
              <a:rect l="l" t="t" r="r" b="b"/>
              <a:pathLst>
                <a:path w="1647" h="1648" extrusionOk="0">
                  <a:moveTo>
                    <a:pt x="0" y="1"/>
                  </a:moveTo>
                  <a:lnTo>
                    <a:pt x="0" y="150"/>
                  </a:lnTo>
                  <a:lnTo>
                    <a:pt x="749" y="899"/>
                  </a:lnTo>
                  <a:lnTo>
                    <a:pt x="1647" y="1647"/>
                  </a:lnTo>
                  <a:lnTo>
                    <a:pt x="1647" y="1498"/>
                  </a:lnTo>
                  <a:lnTo>
                    <a:pt x="1048" y="74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2693025" y="3987550"/>
              <a:ext cx="37425" cy="37450"/>
            </a:xfrm>
            <a:custGeom>
              <a:avLst/>
              <a:gdLst/>
              <a:ahLst/>
              <a:cxnLst/>
              <a:rect l="l" t="t" r="r" b="b"/>
              <a:pathLst>
                <a:path w="1497" h="1498" extrusionOk="0">
                  <a:moveTo>
                    <a:pt x="150" y="1"/>
                  </a:moveTo>
                  <a:lnTo>
                    <a:pt x="0" y="151"/>
                  </a:lnTo>
                  <a:lnTo>
                    <a:pt x="0" y="300"/>
                  </a:lnTo>
                  <a:lnTo>
                    <a:pt x="599" y="899"/>
                  </a:lnTo>
                  <a:lnTo>
                    <a:pt x="1347" y="1498"/>
                  </a:lnTo>
                  <a:lnTo>
                    <a:pt x="1497" y="1498"/>
                  </a:lnTo>
                  <a:lnTo>
                    <a:pt x="1497" y="1348"/>
                  </a:lnTo>
                  <a:lnTo>
                    <a:pt x="898" y="6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2644375" y="4024975"/>
              <a:ext cx="33700" cy="37450"/>
            </a:xfrm>
            <a:custGeom>
              <a:avLst/>
              <a:gdLst/>
              <a:ahLst/>
              <a:cxnLst/>
              <a:rect l="l" t="t" r="r" b="b"/>
              <a:pathLst>
                <a:path w="1348" h="1498" extrusionOk="0">
                  <a:moveTo>
                    <a:pt x="0" y="1"/>
                  </a:moveTo>
                  <a:lnTo>
                    <a:pt x="0" y="150"/>
                  </a:lnTo>
                  <a:lnTo>
                    <a:pt x="150" y="599"/>
                  </a:lnTo>
                  <a:lnTo>
                    <a:pt x="449" y="899"/>
                  </a:lnTo>
                  <a:lnTo>
                    <a:pt x="1198" y="1498"/>
                  </a:lnTo>
                  <a:lnTo>
                    <a:pt x="1347" y="1348"/>
                  </a:lnTo>
                  <a:lnTo>
                    <a:pt x="749" y="599"/>
                  </a:lnTo>
                  <a:lnTo>
                    <a:pt x="449" y="3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2599475" y="4069875"/>
              <a:ext cx="33700" cy="33700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0" y="1"/>
                  </a:moveTo>
                  <a:lnTo>
                    <a:pt x="0" y="151"/>
                  </a:lnTo>
                  <a:lnTo>
                    <a:pt x="599" y="749"/>
                  </a:lnTo>
                  <a:lnTo>
                    <a:pt x="1197" y="1348"/>
                  </a:lnTo>
                  <a:lnTo>
                    <a:pt x="1347" y="1198"/>
                  </a:lnTo>
                  <a:lnTo>
                    <a:pt x="748" y="6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3546175" y="2558125"/>
              <a:ext cx="291900" cy="18750"/>
            </a:xfrm>
            <a:custGeom>
              <a:avLst/>
              <a:gdLst/>
              <a:ahLst/>
              <a:cxnLst/>
              <a:rect l="l" t="t" r="r" b="b"/>
              <a:pathLst>
                <a:path w="11676" h="750" extrusionOk="0">
                  <a:moveTo>
                    <a:pt x="4641" y="1"/>
                  </a:moveTo>
                  <a:lnTo>
                    <a:pt x="150" y="150"/>
                  </a:lnTo>
                  <a:lnTo>
                    <a:pt x="1" y="300"/>
                  </a:lnTo>
                  <a:lnTo>
                    <a:pt x="1" y="450"/>
                  </a:lnTo>
                  <a:lnTo>
                    <a:pt x="150" y="450"/>
                  </a:lnTo>
                  <a:lnTo>
                    <a:pt x="4641" y="749"/>
                  </a:lnTo>
                  <a:lnTo>
                    <a:pt x="9131" y="749"/>
                  </a:lnTo>
                  <a:lnTo>
                    <a:pt x="9730" y="599"/>
                  </a:lnTo>
                  <a:lnTo>
                    <a:pt x="11526" y="599"/>
                  </a:lnTo>
                  <a:lnTo>
                    <a:pt x="11676" y="450"/>
                  </a:lnTo>
                  <a:lnTo>
                    <a:pt x="11676" y="300"/>
                  </a:lnTo>
                  <a:lnTo>
                    <a:pt x="11526" y="150"/>
                  </a:lnTo>
                  <a:lnTo>
                    <a:pt x="9580" y="150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3534950" y="2397225"/>
              <a:ext cx="280675" cy="18725"/>
            </a:xfrm>
            <a:custGeom>
              <a:avLst/>
              <a:gdLst/>
              <a:ahLst/>
              <a:cxnLst/>
              <a:rect l="l" t="t" r="r" b="b"/>
              <a:pathLst>
                <a:path w="11227" h="749" extrusionOk="0">
                  <a:moveTo>
                    <a:pt x="2396" y="1"/>
                  </a:moveTo>
                  <a:lnTo>
                    <a:pt x="150" y="300"/>
                  </a:lnTo>
                  <a:lnTo>
                    <a:pt x="1" y="300"/>
                  </a:lnTo>
                  <a:lnTo>
                    <a:pt x="150" y="450"/>
                  </a:lnTo>
                  <a:lnTo>
                    <a:pt x="2845" y="749"/>
                  </a:lnTo>
                  <a:lnTo>
                    <a:pt x="6586" y="749"/>
                  </a:lnTo>
                  <a:lnTo>
                    <a:pt x="7634" y="599"/>
                  </a:lnTo>
                  <a:lnTo>
                    <a:pt x="11077" y="599"/>
                  </a:lnTo>
                  <a:lnTo>
                    <a:pt x="11227" y="450"/>
                  </a:lnTo>
                  <a:lnTo>
                    <a:pt x="11227" y="300"/>
                  </a:lnTo>
                  <a:lnTo>
                    <a:pt x="11077" y="150"/>
                  </a:lnTo>
                  <a:lnTo>
                    <a:pt x="6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3546175" y="2311150"/>
              <a:ext cx="273200" cy="26225"/>
            </a:xfrm>
            <a:custGeom>
              <a:avLst/>
              <a:gdLst/>
              <a:ahLst/>
              <a:cxnLst/>
              <a:rect l="l" t="t" r="r" b="b"/>
              <a:pathLst>
                <a:path w="10928" h="1049" extrusionOk="0">
                  <a:moveTo>
                    <a:pt x="4192" y="1"/>
                  </a:moveTo>
                  <a:lnTo>
                    <a:pt x="1797" y="151"/>
                  </a:lnTo>
                  <a:lnTo>
                    <a:pt x="899" y="300"/>
                  </a:lnTo>
                  <a:lnTo>
                    <a:pt x="150" y="450"/>
                  </a:lnTo>
                  <a:lnTo>
                    <a:pt x="1" y="600"/>
                  </a:lnTo>
                  <a:lnTo>
                    <a:pt x="150" y="600"/>
                  </a:lnTo>
                  <a:lnTo>
                    <a:pt x="450" y="749"/>
                  </a:lnTo>
                  <a:lnTo>
                    <a:pt x="1647" y="899"/>
                  </a:lnTo>
                  <a:lnTo>
                    <a:pt x="2845" y="899"/>
                  </a:lnTo>
                  <a:lnTo>
                    <a:pt x="4940" y="1049"/>
                  </a:lnTo>
                  <a:lnTo>
                    <a:pt x="7036" y="1049"/>
                  </a:lnTo>
                  <a:lnTo>
                    <a:pt x="8981" y="899"/>
                  </a:lnTo>
                  <a:lnTo>
                    <a:pt x="10927" y="600"/>
                  </a:lnTo>
                  <a:lnTo>
                    <a:pt x="10927" y="450"/>
                  </a:lnTo>
                  <a:lnTo>
                    <a:pt x="8682" y="151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549925" y="2232575"/>
              <a:ext cx="261950" cy="22475"/>
            </a:xfrm>
            <a:custGeom>
              <a:avLst/>
              <a:gdLst/>
              <a:ahLst/>
              <a:cxnLst/>
              <a:rect l="l" t="t" r="r" b="b"/>
              <a:pathLst>
                <a:path w="10478" h="899" extrusionOk="0">
                  <a:moveTo>
                    <a:pt x="5688" y="1"/>
                  </a:moveTo>
                  <a:lnTo>
                    <a:pt x="2994" y="150"/>
                  </a:lnTo>
                  <a:lnTo>
                    <a:pt x="150" y="300"/>
                  </a:lnTo>
                  <a:lnTo>
                    <a:pt x="0" y="450"/>
                  </a:lnTo>
                  <a:lnTo>
                    <a:pt x="150" y="599"/>
                  </a:lnTo>
                  <a:lnTo>
                    <a:pt x="2994" y="899"/>
                  </a:lnTo>
                  <a:lnTo>
                    <a:pt x="8083" y="899"/>
                  </a:lnTo>
                  <a:lnTo>
                    <a:pt x="9280" y="749"/>
                  </a:lnTo>
                  <a:lnTo>
                    <a:pt x="10478" y="599"/>
                  </a:lnTo>
                  <a:lnTo>
                    <a:pt x="10478" y="450"/>
                  </a:lnTo>
                  <a:lnTo>
                    <a:pt x="9280" y="150"/>
                  </a:lnTo>
                  <a:lnTo>
                    <a:pt x="8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564900" y="2150250"/>
              <a:ext cx="246975" cy="26225"/>
            </a:xfrm>
            <a:custGeom>
              <a:avLst/>
              <a:gdLst/>
              <a:ahLst/>
              <a:cxnLst/>
              <a:rect l="l" t="t" r="r" b="b"/>
              <a:pathLst>
                <a:path w="9879" h="1049" extrusionOk="0">
                  <a:moveTo>
                    <a:pt x="4939" y="1"/>
                  </a:moveTo>
                  <a:lnTo>
                    <a:pt x="2545" y="150"/>
                  </a:lnTo>
                  <a:lnTo>
                    <a:pt x="150" y="300"/>
                  </a:lnTo>
                  <a:lnTo>
                    <a:pt x="0" y="450"/>
                  </a:lnTo>
                  <a:lnTo>
                    <a:pt x="150" y="599"/>
                  </a:lnTo>
                  <a:lnTo>
                    <a:pt x="2545" y="899"/>
                  </a:lnTo>
                  <a:lnTo>
                    <a:pt x="4939" y="1049"/>
                  </a:lnTo>
                  <a:lnTo>
                    <a:pt x="7484" y="1049"/>
                  </a:lnTo>
                  <a:lnTo>
                    <a:pt x="8532" y="899"/>
                  </a:lnTo>
                  <a:lnTo>
                    <a:pt x="9729" y="749"/>
                  </a:lnTo>
                  <a:lnTo>
                    <a:pt x="9879" y="599"/>
                  </a:lnTo>
                  <a:lnTo>
                    <a:pt x="9729" y="450"/>
                  </a:lnTo>
                  <a:lnTo>
                    <a:pt x="8532" y="150"/>
                  </a:lnTo>
                  <a:lnTo>
                    <a:pt x="7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3576125" y="2071675"/>
              <a:ext cx="243250" cy="22475"/>
            </a:xfrm>
            <a:custGeom>
              <a:avLst/>
              <a:gdLst/>
              <a:ahLst/>
              <a:cxnLst/>
              <a:rect l="l" t="t" r="r" b="b"/>
              <a:pathLst>
                <a:path w="9730" h="899" extrusionOk="0">
                  <a:moveTo>
                    <a:pt x="5239" y="1"/>
                  </a:moveTo>
                  <a:lnTo>
                    <a:pt x="2694" y="150"/>
                  </a:lnTo>
                  <a:lnTo>
                    <a:pt x="150" y="300"/>
                  </a:lnTo>
                  <a:lnTo>
                    <a:pt x="0" y="300"/>
                  </a:lnTo>
                  <a:lnTo>
                    <a:pt x="0" y="450"/>
                  </a:lnTo>
                  <a:lnTo>
                    <a:pt x="0" y="599"/>
                  </a:lnTo>
                  <a:lnTo>
                    <a:pt x="150" y="599"/>
                  </a:lnTo>
                  <a:lnTo>
                    <a:pt x="2694" y="749"/>
                  </a:lnTo>
                  <a:lnTo>
                    <a:pt x="5239" y="899"/>
                  </a:lnTo>
                  <a:lnTo>
                    <a:pt x="8532" y="899"/>
                  </a:lnTo>
                  <a:lnTo>
                    <a:pt x="9580" y="599"/>
                  </a:lnTo>
                  <a:lnTo>
                    <a:pt x="9729" y="450"/>
                  </a:lnTo>
                  <a:lnTo>
                    <a:pt x="9580" y="300"/>
                  </a:lnTo>
                  <a:lnTo>
                    <a:pt x="8532" y="150"/>
                  </a:lnTo>
                  <a:lnTo>
                    <a:pt x="7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3587350" y="1993100"/>
              <a:ext cx="235750" cy="22475"/>
            </a:xfrm>
            <a:custGeom>
              <a:avLst/>
              <a:gdLst/>
              <a:ahLst/>
              <a:cxnLst/>
              <a:rect l="l" t="t" r="r" b="b"/>
              <a:pathLst>
                <a:path w="9430" h="899" extrusionOk="0">
                  <a:moveTo>
                    <a:pt x="2395" y="0"/>
                  </a:moveTo>
                  <a:lnTo>
                    <a:pt x="150" y="300"/>
                  </a:lnTo>
                  <a:lnTo>
                    <a:pt x="0" y="449"/>
                  </a:lnTo>
                  <a:lnTo>
                    <a:pt x="150" y="599"/>
                  </a:lnTo>
                  <a:lnTo>
                    <a:pt x="2395" y="749"/>
                  </a:lnTo>
                  <a:lnTo>
                    <a:pt x="4640" y="898"/>
                  </a:lnTo>
                  <a:lnTo>
                    <a:pt x="9131" y="599"/>
                  </a:lnTo>
                  <a:lnTo>
                    <a:pt x="9280" y="599"/>
                  </a:lnTo>
                  <a:lnTo>
                    <a:pt x="9430" y="449"/>
                  </a:lnTo>
                  <a:lnTo>
                    <a:pt x="9280" y="150"/>
                  </a:lnTo>
                  <a:lnTo>
                    <a:pt x="9131" y="150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3594825" y="1907025"/>
              <a:ext cx="235775" cy="22475"/>
            </a:xfrm>
            <a:custGeom>
              <a:avLst/>
              <a:gdLst/>
              <a:ahLst/>
              <a:cxnLst/>
              <a:rect l="l" t="t" r="r" b="b"/>
              <a:pathLst>
                <a:path w="9431" h="899" extrusionOk="0">
                  <a:moveTo>
                    <a:pt x="1198" y="1"/>
                  </a:moveTo>
                  <a:lnTo>
                    <a:pt x="150" y="300"/>
                  </a:lnTo>
                  <a:lnTo>
                    <a:pt x="1" y="300"/>
                  </a:lnTo>
                  <a:lnTo>
                    <a:pt x="1" y="450"/>
                  </a:lnTo>
                  <a:lnTo>
                    <a:pt x="1" y="599"/>
                  </a:lnTo>
                  <a:lnTo>
                    <a:pt x="150" y="599"/>
                  </a:lnTo>
                  <a:lnTo>
                    <a:pt x="1198" y="899"/>
                  </a:lnTo>
                  <a:lnTo>
                    <a:pt x="6736" y="899"/>
                  </a:lnTo>
                  <a:lnTo>
                    <a:pt x="9281" y="749"/>
                  </a:lnTo>
                  <a:lnTo>
                    <a:pt x="9430" y="749"/>
                  </a:lnTo>
                  <a:lnTo>
                    <a:pt x="9430" y="599"/>
                  </a:lnTo>
                  <a:lnTo>
                    <a:pt x="9430" y="450"/>
                  </a:lnTo>
                  <a:lnTo>
                    <a:pt x="9281" y="450"/>
                  </a:lnTo>
                  <a:lnTo>
                    <a:pt x="6736" y="150"/>
                  </a:lnTo>
                  <a:lnTo>
                    <a:pt x="4341" y="150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3609800" y="1828450"/>
              <a:ext cx="205825" cy="22475"/>
            </a:xfrm>
            <a:custGeom>
              <a:avLst/>
              <a:gdLst/>
              <a:ahLst/>
              <a:cxnLst/>
              <a:rect l="l" t="t" r="r" b="b"/>
              <a:pathLst>
                <a:path w="8233" h="899" extrusionOk="0">
                  <a:moveTo>
                    <a:pt x="4042" y="0"/>
                  </a:moveTo>
                  <a:lnTo>
                    <a:pt x="2096" y="150"/>
                  </a:lnTo>
                  <a:lnTo>
                    <a:pt x="150" y="300"/>
                  </a:lnTo>
                  <a:lnTo>
                    <a:pt x="0" y="449"/>
                  </a:lnTo>
                  <a:lnTo>
                    <a:pt x="150" y="599"/>
                  </a:lnTo>
                  <a:lnTo>
                    <a:pt x="4042" y="898"/>
                  </a:lnTo>
                  <a:lnTo>
                    <a:pt x="5987" y="898"/>
                  </a:lnTo>
                  <a:lnTo>
                    <a:pt x="7933" y="749"/>
                  </a:lnTo>
                  <a:lnTo>
                    <a:pt x="8233" y="749"/>
                  </a:lnTo>
                  <a:lnTo>
                    <a:pt x="8233" y="449"/>
                  </a:lnTo>
                  <a:lnTo>
                    <a:pt x="8233" y="300"/>
                  </a:lnTo>
                  <a:lnTo>
                    <a:pt x="7933" y="300"/>
                  </a:lnTo>
                  <a:lnTo>
                    <a:pt x="5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3624750" y="1746125"/>
              <a:ext cx="243275" cy="26225"/>
            </a:xfrm>
            <a:custGeom>
              <a:avLst/>
              <a:gdLst/>
              <a:ahLst/>
              <a:cxnLst/>
              <a:rect l="l" t="t" r="r" b="b"/>
              <a:pathLst>
                <a:path w="9731" h="1049" extrusionOk="0">
                  <a:moveTo>
                    <a:pt x="4791" y="0"/>
                  </a:moveTo>
                  <a:lnTo>
                    <a:pt x="2396" y="150"/>
                  </a:lnTo>
                  <a:lnTo>
                    <a:pt x="151" y="450"/>
                  </a:lnTo>
                  <a:lnTo>
                    <a:pt x="1" y="599"/>
                  </a:lnTo>
                  <a:lnTo>
                    <a:pt x="151" y="749"/>
                  </a:lnTo>
                  <a:lnTo>
                    <a:pt x="2096" y="899"/>
                  </a:lnTo>
                  <a:lnTo>
                    <a:pt x="4042" y="1048"/>
                  </a:lnTo>
                  <a:lnTo>
                    <a:pt x="7784" y="1048"/>
                  </a:lnTo>
                  <a:lnTo>
                    <a:pt x="9580" y="749"/>
                  </a:lnTo>
                  <a:lnTo>
                    <a:pt x="9730" y="749"/>
                  </a:lnTo>
                  <a:lnTo>
                    <a:pt x="9730" y="450"/>
                  </a:lnTo>
                  <a:lnTo>
                    <a:pt x="9580" y="30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3632250" y="1667550"/>
              <a:ext cx="198350" cy="22475"/>
            </a:xfrm>
            <a:custGeom>
              <a:avLst/>
              <a:gdLst/>
              <a:ahLst/>
              <a:cxnLst/>
              <a:rect l="l" t="t" r="r" b="b"/>
              <a:pathLst>
                <a:path w="7934" h="899" extrusionOk="0">
                  <a:moveTo>
                    <a:pt x="1946" y="0"/>
                  </a:moveTo>
                  <a:lnTo>
                    <a:pt x="150" y="300"/>
                  </a:lnTo>
                  <a:lnTo>
                    <a:pt x="0" y="449"/>
                  </a:lnTo>
                  <a:lnTo>
                    <a:pt x="150" y="599"/>
                  </a:lnTo>
                  <a:lnTo>
                    <a:pt x="1946" y="898"/>
                  </a:lnTo>
                  <a:lnTo>
                    <a:pt x="5838" y="898"/>
                  </a:lnTo>
                  <a:lnTo>
                    <a:pt x="7634" y="749"/>
                  </a:lnTo>
                  <a:lnTo>
                    <a:pt x="7784" y="599"/>
                  </a:lnTo>
                  <a:lnTo>
                    <a:pt x="7933" y="449"/>
                  </a:lnTo>
                  <a:lnTo>
                    <a:pt x="7784" y="300"/>
                  </a:lnTo>
                  <a:lnTo>
                    <a:pt x="7634" y="300"/>
                  </a:lnTo>
                  <a:lnTo>
                    <a:pt x="5838" y="150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3654700" y="1506650"/>
              <a:ext cx="164675" cy="26200"/>
            </a:xfrm>
            <a:custGeom>
              <a:avLst/>
              <a:gdLst/>
              <a:ahLst/>
              <a:cxnLst/>
              <a:rect l="l" t="t" r="r" b="b"/>
              <a:pathLst>
                <a:path w="6587" h="1048" extrusionOk="0">
                  <a:moveTo>
                    <a:pt x="2994" y="0"/>
                  </a:moveTo>
                  <a:lnTo>
                    <a:pt x="1497" y="15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0" y="599"/>
                  </a:lnTo>
                  <a:lnTo>
                    <a:pt x="150" y="748"/>
                  </a:lnTo>
                  <a:lnTo>
                    <a:pt x="1647" y="898"/>
                  </a:lnTo>
                  <a:lnTo>
                    <a:pt x="3293" y="1048"/>
                  </a:lnTo>
                  <a:lnTo>
                    <a:pt x="4790" y="898"/>
                  </a:lnTo>
                  <a:lnTo>
                    <a:pt x="6437" y="748"/>
                  </a:lnTo>
                  <a:lnTo>
                    <a:pt x="6586" y="599"/>
                  </a:lnTo>
                  <a:lnTo>
                    <a:pt x="6586" y="449"/>
                  </a:lnTo>
                  <a:lnTo>
                    <a:pt x="6586" y="299"/>
                  </a:lnTo>
                  <a:lnTo>
                    <a:pt x="6437" y="299"/>
                  </a:lnTo>
                  <a:lnTo>
                    <a:pt x="5838" y="150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3643475" y="1588950"/>
              <a:ext cx="172150" cy="22500"/>
            </a:xfrm>
            <a:custGeom>
              <a:avLst/>
              <a:gdLst/>
              <a:ahLst/>
              <a:cxnLst/>
              <a:rect l="l" t="t" r="r" b="b"/>
              <a:pathLst>
                <a:path w="6886" h="900" extrusionOk="0">
                  <a:moveTo>
                    <a:pt x="1796" y="1"/>
                  </a:moveTo>
                  <a:lnTo>
                    <a:pt x="150" y="300"/>
                  </a:lnTo>
                  <a:lnTo>
                    <a:pt x="0" y="300"/>
                  </a:lnTo>
                  <a:lnTo>
                    <a:pt x="0" y="450"/>
                  </a:lnTo>
                  <a:lnTo>
                    <a:pt x="150" y="600"/>
                  </a:lnTo>
                  <a:lnTo>
                    <a:pt x="1796" y="749"/>
                  </a:lnTo>
                  <a:lnTo>
                    <a:pt x="3443" y="899"/>
                  </a:lnTo>
                  <a:lnTo>
                    <a:pt x="5089" y="899"/>
                  </a:lnTo>
                  <a:lnTo>
                    <a:pt x="6736" y="600"/>
                  </a:lnTo>
                  <a:lnTo>
                    <a:pt x="6886" y="600"/>
                  </a:lnTo>
                  <a:lnTo>
                    <a:pt x="6886" y="450"/>
                  </a:lnTo>
                  <a:lnTo>
                    <a:pt x="6886" y="300"/>
                  </a:lnTo>
                  <a:lnTo>
                    <a:pt x="6736" y="151"/>
                  </a:lnTo>
                  <a:lnTo>
                    <a:pt x="5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3665925" y="1424325"/>
              <a:ext cx="149700" cy="26200"/>
            </a:xfrm>
            <a:custGeom>
              <a:avLst/>
              <a:gdLst/>
              <a:ahLst/>
              <a:cxnLst/>
              <a:rect l="l" t="t" r="r" b="b"/>
              <a:pathLst>
                <a:path w="5988" h="1048" extrusionOk="0">
                  <a:moveTo>
                    <a:pt x="2844" y="0"/>
                  </a:moveTo>
                  <a:lnTo>
                    <a:pt x="1497" y="150"/>
                  </a:lnTo>
                  <a:lnTo>
                    <a:pt x="0" y="299"/>
                  </a:lnTo>
                  <a:lnTo>
                    <a:pt x="0" y="599"/>
                  </a:lnTo>
                  <a:lnTo>
                    <a:pt x="0" y="749"/>
                  </a:lnTo>
                  <a:lnTo>
                    <a:pt x="1497" y="898"/>
                  </a:lnTo>
                  <a:lnTo>
                    <a:pt x="2844" y="1048"/>
                  </a:lnTo>
                  <a:lnTo>
                    <a:pt x="4341" y="1048"/>
                  </a:lnTo>
                  <a:lnTo>
                    <a:pt x="5688" y="749"/>
                  </a:lnTo>
                  <a:lnTo>
                    <a:pt x="5838" y="599"/>
                  </a:lnTo>
                  <a:lnTo>
                    <a:pt x="5988" y="599"/>
                  </a:lnTo>
                  <a:lnTo>
                    <a:pt x="5838" y="449"/>
                  </a:lnTo>
                  <a:lnTo>
                    <a:pt x="5688" y="299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3677150" y="1345725"/>
              <a:ext cx="134725" cy="26225"/>
            </a:xfrm>
            <a:custGeom>
              <a:avLst/>
              <a:gdLst/>
              <a:ahLst/>
              <a:cxnLst/>
              <a:rect l="l" t="t" r="r" b="b"/>
              <a:pathLst>
                <a:path w="5389" h="1049" extrusionOk="0">
                  <a:moveTo>
                    <a:pt x="1497" y="1"/>
                  </a:moveTo>
                  <a:lnTo>
                    <a:pt x="150" y="300"/>
                  </a:lnTo>
                  <a:lnTo>
                    <a:pt x="150" y="450"/>
                  </a:lnTo>
                  <a:lnTo>
                    <a:pt x="0" y="450"/>
                  </a:lnTo>
                  <a:lnTo>
                    <a:pt x="150" y="600"/>
                  </a:lnTo>
                  <a:lnTo>
                    <a:pt x="150" y="749"/>
                  </a:lnTo>
                  <a:lnTo>
                    <a:pt x="1497" y="899"/>
                  </a:lnTo>
                  <a:lnTo>
                    <a:pt x="2695" y="1049"/>
                  </a:lnTo>
                  <a:lnTo>
                    <a:pt x="4042" y="899"/>
                  </a:lnTo>
                  <a:lnTo>
                    <a:pt x="5239" y="749"/>
                  </a:lnTo>
                  <a:lnTo>
                    <a:pt x="5389" y="600"/>
                  </a:lnTo>
                  <a:lnTo>
                    <a:pt x="5389" y="450"/>
                  </a:lnTo>
                  <a:lnTo>
                    <a:pt x="5389" y="300"/>
                  </a:lnTo>
                  <a:lnTo>
                    <a:pt x="5239" y="151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3688375" y="1267150"/>
              <a:ext cx="142225" cy="18725"/>
            </a:xfrm>
            <a:custGeom>
              <a:avLst/>
              <a:gdLst/>
              <a:ahLst/>
              <a:cxnLst/>
              <a:rect l="l" t="t" r="r" b="b"/>
              <a:pathLst>
                <a:path w="5689" h="749" extrusionOk="0">
                  <a:moveTo>
                    <a:pt x="1497" y="1"/>
                  </a:moveTo>
                  <a:lnTo>
                    <a:pt x="150" y="300"/>
                  </a:lnTo>
                  <a:lnTo>
                    <a:pt x="0" y="450"/>
                  </a:lnTo>
                  <a:lnTo>
                    <a:pt x="150" y="599"/>
                  </a:lnTo>
                  <a:lnTo>
                    <a:pt x="1497" y="749"/>
                  </a:lnTo>
                  <a:lnTo>
                    <a:pt x="4940" y="749"/>
                  </a:lnTo>
                  <a:lnTo>
                    <a:pt x="5539" y="450"/>
                  </a:lnTo>
                  <a:lnTo>
                    <a:pt x="5688" y="300"/>
                  </a:lnTo>
                  <a:lnTo>
                    <a:pt x="5539" y="150"/>
                  </a:lnTo>
                  <a:lnTo>
                    <a:pt x="4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3699600" y="1184825"/>
              <a:ext cx="134725" cy="22475"/>
            </a:xfrm>
            <a:custGeom>
              <a:avLst/>
              <a:gdLst/>
              <a:ahLst/>
              <a:cxnLst/>
              <a:rect l="l" t="t" r="r" b="b"/>
              <a:pathLst>
                <a:path w="5389" h="899" extrusionOk="0">
                  <a:moveTo>
                    <a:pt x="2844" y="1"/>
                  </a:moveTo>
                  <a:lnTo>
                    <a:pt x="1497" y="150"/>
                  </a:lnTo>
                  <a:lnTo>
                    <a:pt x="150" y="300"/>
                  </a:lnTo>
                  <a:lnTo>
                    <a:pt x="0" y="300"/>
                  </a:lnTo>
                  <a:lnTo>
                    <a:pt x="0" y="450"/>
                  </a:lnTo>
                  <a:lnTo>
                    <a:pt x="0" y="599"/>
                  </a:lnTo>
                  <a:lnTo>
                    <a:pt x="150" y="749"/>
                  </a:lnTo>
                  <a:lnTo>
                    <a:pt x="1497" y="899"/>
                  </a:lnTo>
                  <a:lnTo>
                    <a:pt x="4042" y="899"/>
                  </a:lnTo>
                  <a:lnTo>
                    <a:pt x="4790" y="749"/>
                  </a:lnTo>
                  <a:lnTo>
                    <a:pt x="5239" y="599"/>
                  </a:lnTo>
                  <a:lnTo>
                    <a:pt x="5389" y="450"/>
                  </a:lnTo>
                  <a:lnTo>
                    <a:pt x="5239" y="300"/>
                  </a:lnTo>
                  <a:lnTo>
                    <a:pt x="4790" y="15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3703350" y="1098775"/>
              <a:ext cx="134725" cy="29950"/>
            </a:xfrm>
            <a:custGeom>
              <a:avLst/>
              <a:gdLst/>
              <a:ahLst/>
              <a:cxnLst/>
              <a:rect l="l" t="t" r="r" b="b"/>
              <a:pathLst>
                <a:path w="5389" h="1198" extrusionOk="0">
                  <a:moveTo>
                    <a:pt x="2694" y="0"/>
                  </a:moveTo>
                  <a:lnTo>
                    <a:pt x="1347" y="15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0" y="599"/>
                  </a:lnTo>
                  <a:lnTo>
                    <a:pt x="0" y="748"/>
                  </a:lnTo>
                  <a:lnTo>
                    <a:pt x="150" y="898"/>
                  </a:lnTo>
                  <a:lnTo>
                    <a:pt x="1347" y="1048"/>
                  </a:lnTo>
                  <a:lnTo>
                    <a:pt x="2694" y="1198"/>
                  </a:lnTo>
                  <a:lnTo>
                    <a:pt x="4041" y="1198"/>
                  </a:lnTo>
                  <a:lnTo>
                    <a:pt x="4640" y="1048"/>
                  </a:lnTo>
                  <a:lnTo>
                    <a:pt x="5239" y="898"/>
                  </a:lnTo>
                  <a:lnTo>
                    <a:pt x="5389" y="748"/>
                  </a:lnTo>
                  <a:lnTo>
                    <a:pt x="5389" y="449"/>
                  </a:lnTo>
                  <a:lnTo>
                    <a:pt x="5239" y="449"/>
                  </a:lnTo>
                  <a:lnTo>
                    <a:pt x="4640" y="299"/>
                  </a:lnTo>
                  <a:lnTo>
                    <a:pt x="4041" y="150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3718300" y="1020175"/>
              <a:ext cx="134750" cy="26225"/>
            </a:xfrm>
            <a:custGeom>
              <a:avLst/>
              <a:gdLst/>
              <a:ahLst/>
              <a:cxnLst/>
              <a:rect l="l" t="t" r="r" b="b"/>
              <a:pathLst>
                <a:path w="5390" h="1049" extrusionOk="0">
                  <a:moveTo>
                    <a:pt x="2695" y="1"/>
                  </a:moveTo>
                  <a:lnTo>
                    <a:pt x="1348" y="151"/>
                  </a:lnTo>
                  <a:lnTo>
                    <a:pt x="151" y="300"/>
                  </a:lnTo>
                  <a:lnTo>
                    <a:pt x="1" y="600"/>
                  </a:lnTo>
                  <a:lnTo>
                    <a:pt x="151" y="749"/>
                  </a:lnTo>
                  <a:lnTo>
                    <a:pt x="1348" y="899"/>
                  </a:lnTo>
                  <a:lnTo>
                    <a:pt x="2695" y="1049"/>
                  </a:lnTo>
                  <a:lnTo>
                    <a:pt x="4042" y="1049"/>
                  </a:lnTo>
                  <a:lnTo>
                    <a:pt x="5240" y="749"/>
                  </a:lnTo>
                  <a:lnTo>
                    <a:pt x="5389" y="600"/>
                  </a:lnTo>
                  <a:lnTo>
                    <a:pt x="5240" y="30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3729525" y="941600"/>
              <a:ext cx="108550" cy="22475"/>
            </a:xfrm>
            <a:custGeom>
              <a:avLst/>
              <a:gdLst/>
              <a:ahLst/>
              <a:cxnLst/>
              <a:rect l="l" t="t" r="r" b="b"/>
              <a:pathLst>
                <a:path w="4342" h="899" extrusionOk="0">
                  <a:moveTo>
                    <a:pt x="2246" y="1"/>
                  </a:moveTo>
                  <a:lnTo>
                    <a:pt x="1198" y="150"/>
                  </a:lnTo>
                  <a:lnTo>
                    <a:pt x="151" y="300"/>
                  </a:lnTo>
                  <a:lnTo>
                    <a:pt x="1" y="450"/>
                  </a:lnTo>
                  <a:lnTo>
                    <a:pt x="151" y="599"/>
                  </a:lnTo>
                  <a:lnTo>
                    <a:pt x="1198" y="899"/>
                  </a:lnTo>
                  <a:lnTo>
                    <a:pt x="3743" y="899"/>
                  </a:lnTo>
                  <a:lnTo>
                    <a:pt x="4342" y="599"/>
                  </a:lnTo>
                  <a:lnTo>
                    <a:pt x="4342" y="450"/>
                  </a:lnTo>
                  <a:lnTo>
                    <a:pt x="4342" y="300"/>
                  </a:lnTo>
                  <a:lnTo>
                    <a:pt x="3743" y="150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3740750" y="863025"/>
              <a:ext cx="82350" cy="18725"/>
            </a:xfrm>
            <a:custGeom>
              <a:avLst/>
              <a:gdLst/>
              <a:ahLst/>
              <a:cxnLst/>
              <a:rect l="l" t="t" r="r" b="b"/>
              <a:pathLst>
                <a:path w="3294" h="749" extrusionOk="0">
                  <a:moveTo>
                    <a:pt x="1498" y="0"/>
                  </a:moveTo>
                  <a:lnTo>
                    <a:pt x="151" y="300"/>
                  </a:lnTo>
                  <a:lnTo>
                    <a:pt x="1" y="449"/>
                  </a:lnTo>
                  <a:lnTo>
                    <a:pt x="151" y="599"/>
                  </a:lnTo>
                  <a:lnTo>
                    <a:pt x="1647" y="749"/>
                  </a:lnTo>
                  <a:lnTo>
                    <a:pt x="2396" y="749"/>
                  </a:lnTo>
                  <a:lnTo>
                    <a:pt x="2995" y="599"/>
                  </a:lnTo>
                  <a:lnTo>
                    <a:pt x="3144" y="599"/>
                  </a:lnTo>
                  <a:lnTo>
                    <a:pt x="3294" y="449"/>
                  </a:lnTo>
                  <a:lnTo>
                    <a:pt x="3144" y="150"/>
                  </a:lnTo>
                  <a:lnTo>
                    <a:pt x="2995" y="150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3744500" y="780700"/>
              <a:ext cx="71125" cy="22475"/>
            </a:xfrm>
            <a:custGeom>
              <a:avLst/>
              <a:gdLst/>
              <a:ahLst/>
              <a:cxnLst/>
              <a:rect l="l" t="t" r="r" b="b"/>
              <a:pathLst>
                <a:path w="2845" h="899" extrusionOk="0">
                  <a:moveTo>
                    <a:pt x="1348" y="0"/>
                  </a:moveTo>
                  <a:lnTo>
                    <a:pt x="749" y="150"/>
                  </a:lnTo>
                  <a:lnTo>
                    <a:pt x="150" y="300"/>
                  </a:lnTo>
                  <a:lnTo>
                    <a:pt x="1" y="449"/>
                  </a:lnTo>
                  <a:lnTo>
                    <a:pt x="150" y="599"/>
                  </a:lnTo>
                  <a:lnTo>
                    <a:pt x="749" y="898"/>
                  </a:lnTo>
                  <a:lnTo>
                    <a:pt x="1946" y="898"/>
                  </a:lnTo>
                  <a:lnTo>
                    <a:pt x="2545" y="749"/>
                  </a:lnTo>
                  <a:lnTo>
                    <a:pt x="2695" y="599"/>
                  </a:lnTo>
                  <a:lnTo>
                    <a:pt x="2845" y="449"/>
                  </a:lnTo>
                  <a:lnTo>
                    <a:pt x="2695" y="300"/>
                  </a:lnTo>
                  <a:lnTo>
                    <a:pt x="2545" y="150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3759475" y="698375"/>
              <a:ext cx="67375" cy="26225"/>
            </a:xfrm>
            <a:custGeom>
              <a:avLst/>
              <a:gdLst/>
              <a:ahLst/>
              <a:cxnLst/>
              <a:rect l="l" t="t" r="r" b="b"/>
              <a:pathLst>
                <a:path w="2695" h="1049" extrusionOk="0">
                  <a:moveTo>
                    <a:pt x="1497" y="0"/>
                  </a:moveTo>
                  <a:lnTo>
                    <a:pt x="150" y="300"/>
                  </a:lnTo>
                  <a:lnTo>
                    <a:pt x="0" y="450"/>
                  </a:lnTo>
                  <a:lnTo>
                    <a:pt x="150" y="749"/>
                  </a:lnTo>
                  <a:lnTo>
                    <a:pt x="749" y="899"/>
                  </a:lnTo>
                  <a:lnTo>
                    <a:pt x="1497" y="1048"/>
                  </a:lnTo>
                  <a:lnTo>
                    <a:pt x="2096" y="899"/>
                  </a:lnTo>
                  <a:lnTo>
                    <a:pt x="2395" y="899"/>
                  </a:lnTo>
                  <a:lnTo>
                    <a:pt x="2695" y="749"/>
                  </a:lnTo>
                  <a:lnTo>
                    <a:pt x="2695" y="450"/>
                  </a:lnTo>
                  <a:lnTo>
                    <a:pt x="2695" y="300"/>
                  </a:lnTo>
                  <a:lnTo>
                    <a:pt x="2395" y="150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3766950" y="623525"/>
              <a:ext cx="59900" cy="15000"/>
            </a:xfrm>
            <a:custGeom>
              <a:avLst/>
              <a:gdLst/>
              <a:ahLst/>
              <a:cxnLst/>
              <a:rect l="l" t="t" r="r" b="b"/>
              <a:pathLst>
                <a:path w="2396" h="600" extrusionOk="0">
                  <a:moveTo>
                    <a:pt x="1048" y="1"/>
                  </a:moveTo>
                  <a:lnTo>
                    <a:pt x="1" y="151"/>
                  </a:lnTo>
                  <a:lnTo>
                    <a:pt x="1" y="300"/>
                  </a:lnTo>
                  <a:lnTo>
                    <a:pt x="1" y="450"/>
                  </a:lnTo>
                  <a:lnTo>
                    <a:pt x="1048" y="600"/>
                  </a:lnTo>
                  <a:lnTo>
                    <a:pt x="2246" y="450"/>
                  </a:lnTo>
                  <a:lnTo>
                    <a:pt x="2396" y="300"/>
                  </a:lnTo>
                  <a:lnTo>
                    <a:pt x="2246" y="151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3512500" y="2827550"/>
              <a:ext cx="18725" cy="295650"/>
            </a:xfrm>
            <a:custGeom>
              <a:avLst/>
              <a:gdLst/>
              <a:ahLst/>
              <a:cxnLst/>
              <a:rect l="l" t="t" r="r" b="b"/>
              <a:pathLst>
                <a:path w="749" h="11826" extrusionOk="0">
                  <a:moveTo>
                    <a:pt x="300" y="1"/>
                  </a:moveTo>
                  <a:lnTo>
                    <a:pt x="150" y="150"/>
                  </a:lnTo>
                  <a:lnTo>
                    <a:pt x="150" y="300"/>
                  </a:lnTo>
                  <a:lnTo>
                    <a:pt x="150" y="749"/>
                  </a:lnTo>
                  <a:lnTo>
                    <a:pt x="1" y="1497"/>
                  </a:lnTo>
                  <a:lnTo>
                    <a:pt x="1" y="2096"/>
                  </a:lnTo>
                  <a:lnTo>
                    <a:pt x="1" y="2695"/>
                  </a:lnTo>
                  <a:lnTo>
                    <a:pt x="1" y="7185"/>
                  </a:lnTo>
                  <a:lnTo>
                    <a:pt x="150" y="11676"/>
                  </a:lnTo>
                  <a:lnTo>
                    <a:pt x="300" y="11825"/>
                  </a:lnTo>
                  <a:lnTo>
                    <a:pt x="450" y="11676"/>
                  </a:lnTo>
                  <a:lnTo>
                    <a:pt x="749" y="7185"/>
                  </a:lnTo>
                  <a:lnTo>
                    <a:pt x="599" y="2695"/>
                  </a:lnTo>
                  <a:lnTo>
                    <a:pt x="599" y="2096"/>
                  </a:lnTo>
                  <a:lnTo>
                    <a:pt x="599" y="1497"/>
                  </a:lnTo>
                  <a:lnTo>
                    <a:pt x="599" y="1348"/>
                  </a:lnTo>
                  <a:lnTo>
                    <a:pt x="599" y="749"/>
                  </a:lnTo>
                  <a:lnTo>
                    <a:pt x="450" y="30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3351600" y="2850000"/>
              <a:ext cx="15000" cy="280675"/>
            </a:xfrm>
            <a:custGeom>
              <a:avLst/>
              <a:gdLst/>
              <a:ahLst/>
              <a:cxnLst/>
              <a:rect l="l" t="t" r="r" b="b"/>
              <a:pathLst>
                <a:path w="600" h="11227" extrusionOk="0">
                  <a:moveTo>
                    <a:pt x="300" y="1"/>
                  </a:moveTo>
                  <a:lnTo>
                    <a:pt x="150" y="150"/>
                  </a:lnTo>
                  <a:lnTo>
                    <a:pt x="0" y="5539"/>
                  </a:lnTo>
                  <a:lnTo>
                    <a:pt x="0" y="6587"/>
                  </a:lnTo>
                  <a:lnTo>
                    <a:pt x="0" y="7634"/>
                  </a:lnTo>
                  <a:lnTo>
                    <a:pt x="0" y="9430"/>
                  </a:lnTo>
                  <a:lnTo>
                    <a:pt x="150" y="11077"/>
                  </a:lnTo>
                  <a:lnTo>
                    <a:pt x="300" y="11227"/>
                  </a:lnTo>
                  <a:lnTo>
                    <a:pt x="449" y="11077"/>
                  </a:lnTo>
                  <a:lnTo>
                    <a:pt x="599" y="8832"/>
                  </a:lnTo>
                  <a:lnTo>
                    <a:pt x="599" y="6587"/>
                  </a:lnTo>
                  <a:lnTo>
                    <a:pt x="599" y="5539"/>
                  </a:lnTo>
                  <a:lnTo>
                    <a:pt x="599" y="4641"/>
                  </a:lnTo>
                  <a:lnTo>
                    <a:pt x="449" y="15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3265525" y="2846250"/>
              <a:ext cx="26225" cy="273200"/>
            </a:xfrm>
            <a:custGeom>
              <a:avLst/>
              <a:gdLst/>
              <a:ahLst/>
              <a:cxnLst/>
              <a:rect l="l" t="t" r="r" b="b"/>
              <a:pathLst>
                <a:path w="1049" h="10928" extrusionOk="0">
                  <a:moveTo>
                    <a:pt x="450" y="1"/>
                  </a:moveTo>
                  <a:lnTo>
                    <a:pt x="150" y="2396"/>
                  </a:lnTo>
                  <a:lnTo>
                    <a:pt x="1" y="4940"/>
                  </a:lnTo>
                  <a:lnTo>
                    <a:pt x="1" y="7485"/>
                  </a:lnTo>
                  <a:lnTo>
                    <a:pt x="300" y="9880"/>
                  </a:lnTo>
                  <a:lnTo>
                    <a:pt x="300" y="10778"/>
                  </a:lnTo>
                  <a:lnTo>
                    <a:pt x="450" y="10928"/>
                  </a:lnTo>
                  <a:lnTo>
                    <a:pt x="600" y="10778"/>
                  </a:lnTo>
                  <a:lnTo>
                    <a:pt x="600" y="10478"/>
                  </a:lnTo>
                  <a:lnTo>
                    <a:pt x="749" y="9131"/>
                  </a:lnTo>
                  <a:lnTo>
                    <a:pt x="1049" y="6886"/>
                  </a:lnTo>
                  <a:lnTo>
                    <a:pt x="1049" y="4491"/>
                  </a:lnTo>
                  <a:lnTo>
                    <a:pt x="899" y="2246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3186950" y="2857500"/>
              <a:ext cx="22475" cy="258200"/>
            </a:xfrm>
            <a:custGeom>
              <a:avLst/>
              <a:gdLst/>
              <a:ahLst/>
              <a:cxnLst/>
              <a:rect l="l" t="t" r="r" b="b"/>
              <a:pathLst>
                <a:path w="899" h="10328" extrusionOk="0">
                  <a:moveTo>
                    <a:pt x="300" y="0"/>
                  </a:moveTo>
                  <a:lnTo>
                    <a:pt x="150" y="1048"/>
                  </a:lnTo>
                  <a:lnTo>
                    <a:pt x="1" y="2245"/>
                  </a:lnTo>
                  <a:lnTo>
                    <a:pt x="1" y="4640"/>
                  </a:lnTo>
                  <a:lnTo>
                    <a:pt x="1" y="7484"/>
                  </a:lnTo>
                  <a:lnTo>
                    <a:pt x="300" y="10178"/>
                  </a:lnTo>
                  <a:lnTo>
                    <a:pt x="300" y="10328"/>
                  </a:lnTo>
                  <a:lnTo>
                    <a:pt x="599" y="10328"/>
                  </a:lnTo>
                  <a:lnTo>
                    <a:pt x="599" y="10178"/>
                  </a:lnTo>
                  <a:lnTo>
                    <a:pt x="749" y="7484"/>
                  </a:lnTo>
                  <a:lnTo>
                    <a:pt x="899" y="4640"/>
                  </a:lnTo>
                  <a:lnTo>
                    <a:pt x="899" y="2245"/>
                  </a:lnTo>
                  <a:lnTo>
                    <a:pt x="749" y="104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3100875" y="2857500"/>
              <a:ext cx="29975" cy="243250"/>
            </a:xfrm>
            <a:custGeom>
              <a:avLst/>
              <a:gdLst/>
              <a:ahLst/>
              <a:cxnLst/>
              <a:rect l="l" t="t" r="r" b="b"/>
              <a:pathLst>
                <a:path w="1199" h="9730" extrusionOk="0">
                  <a:moveTo>
                    <a:pt x="450" y="0"/>
                  </a:moveTo>
                  <a:lnTo>
                    <a:pt x="300" y="1197"/>
                  </a:lnTo>
                  <a:lnTo>
                    <a:pt x="151" y="2395"/>
                  </a:lnTo>
                  <a:lnTo>
                    <a:pt x="1" y="4790"/>
                  </a:lnTo>
                  <a:lnTo>
                    <a:pt x="300" y="7334"/>
                  </a:lnTo>
                  <a:lnTo>
                    <a:pt x="450" y="9579"/>
                  </a:lnTo>
                  <a:lnTo>
                    <a:pt x="600" y="9729"/>
                  </a:lnTo>
                  <a:lnTo>
                    <a:pt x="749" y="9579"/>
                  </a:lnTo>
                  <a:lnTo>
                    <a:pt x="899" y="7334"/>
                  </a:lnTo>
                  <a:lnTo>
                    <a:pt x="1198" y="4790"/>
                  </a:lnTo>
                  <a:lnTo>
                    <a:pt x="1198" y="2395"/>
                  </a:lnTo>
                  <a:lnTo>
                    <a:pt x="1049" y="119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3026050" y="2846250"/>
              <a:ext cx="22475" cy="243275"/>
            </a:xfrm>
            <a:custGeom>
              <a:avLst/>
              <a:gdLst/>
              <a:ahLst/>
              <a:cxnLst/>
              <a:rect l="l" t="t" r="r" b="b"/>
              <a:pathLst>
                <a:path w="899" h="9731" extrusionOk="0">
                  <a:moveTo>
                    <a:pt x="449" y="1"/>
                  </a:moveTo>
                  <a:lnTo>
                    <a:pt x="300" y="151"/>
                  </a:lnTo>
                  <a:lnTo>
                    <a:pt x="0" y="1198"/>
                  </a:lnTo>
                  <a:lnTo>
                    <a:pt x="0" y="2396"/>
                  </a:lnTo>
                  <a:lnTo>
                    <a:pt x="0" y="4641"/>
                  </a:lnTo>
                  <a:lnTo>
                    <a:pt x="0" y="7036"/>
                  </a:lnTo>
                  <a:lnTo>
                    <a:pt x="300" y="9580"/>
                  </a:lnTo>
                  <a:lnTo>
                    <a:pt x="300" y="9730"/>
                  </a:lnTo>
                  <a:lnTo>
                    <a:pt x="599" y="9730"/>
                  </a:lnTo>
                  <a:lnTo>
                    <a:pt x="599" y="9580"/>
                  </a:lnTo>
                  <a:lnTo>
                    <a:pt x="749" y="7036"/>
                  </a:lnTo>
                  <a:lnTo>
                    <a:pt x="749" y="4641"/>
                  </a:lnTo>
                  <a:lnTo>
                    <a:pt x="898" y="2396"/>
                  </a:lnTo>
                  <a:lnTo>
                    <a:pt x="749" y="1198"/>
                  </a:lnTo>
                  <a:lnTo>
                    <a:pt x="599" y="151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2943725" y="2846250"/>
              <a:ext cx="22475" cy="232050"/>
            </a:xfrm>
            <a:custGeom>
              <a:avLst/>
              <a:gdLst/>
              <a:ahLst/>
              <a:cxnLst/>
              <a:rect l="l" t="t" r="r" b="b"/>
              <a:pathLst>
                <a:path w="899" h="9282" extrusionOk="0">
                  <a:moveTo>
                    <a:pt x="300" y="1"/>
                  </a:moveTo>
                  <a:lnTo>
                    <a:pt x="300" y="151"/>
                  </a:lnTo>
                  <a:lnTo>
                    <a:pt x="0" y="4641"/>
                  </a:lnTo>
                  <a:lnTo>
                    <a:pt x="150" y="6886"/>
                  </a:lnTo>
                  <a:lnTo>
                    <a:pt x="300" y="9131"/>
                  </a:lnTo>
                  <a:lnTo>
                    <a:pt x="599" y="9281"/>
                  </a:lnTo>
                  <a:lnTo>
                    <a:pt x="749" y="9131"/>
                  </a:lnTo>
                  <a:lnTo>
                    <a:pt x="899" y="6886"/>
                  </a:lnTo>
                  <a:lnTo>
                    <a:pt x="899" y="4641"/>
                  </a:lnTo>
                  <a:lnTo>
                    <a:pt x="749" y="1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2861400" y="2835025"/>
              <a:ext cx="22475" cy="235775"/>
            </a:xfrm>
            <a:custGeom>
              <a:avLst/>
              <a:gdLst/>
              <a:ahLst/>
              <a:cxnLst/>
              <a:rect l="l" t="t" r="r" b="b"/>
              <a:pathLst>
                <a:path w="899" h="9431" extrusionOk="0">
                  <a:moveTo>
                    <a:pt x="599" y="1"/>
                  </a:moveTo>
                  <a:lnTo>
                    <a:pt x="450" y="151"/>
                  </a:lnTo>
                  <a:lnTo>
                    <a:pt x="300" y="300"/>
                  </a:lnTo>
                  <a:lnTo>
                    <a:pt x="150" y="2695"/>
                  </a:lnTo>
                  <a:lnTo>
                    <a:pt x="1" y="5090"/>
                  </a:lnTo>
                  <a:lnTo>
                    <a:pt x="1" y="7186"/>
                  </a:lnTo>
                  <a:lnTo>
                    <a:pt x="1" y="8383"/>
                  </a:lnTo>
                  <a:lnTo>
                    <a:pt x="150" y="9431"/>
                  </a:lnTo>
                  <a:lnTo>
                    <a:pt x="599" y="9431"/>
                  </a:lnTo>
                  <a:lnTo>
                    <a:pt x="749" y="8383"/>
                  </a:lnTo>
                  <a:lnTo>
                    <a:pt x="899" y="7186"/>
                  </a:lnTo>
                  <a:lnTo>
                    <a:pt x="899" y="5090"/>
                  </a:lnTo>
                  <a:lnTo>
                    <a:pt x="899" y="2695"/>
                  </a:lnTo>
                  <a:lnTo>
                    <a:pt x="749" y="300"/>
                  </a:lnTo>
                  <a:lnTo>
                    <a:pt x="599" y="1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2782825" y="2850000"/>
              <a:ext cx="22475" cy="205825"/>
            </a:xfrm>
            <a:custGeom>
              <a:avLst/>
              <a:gdLst/>
              <a:ahLst/>
              <a:cxnLst/>
              <a:rect l="l" t="t" r="r" b="b"/>
              <a:pathLst>
                <a:path w="899" h="8233" extrusionOk="0">
                  <a:moveTo>
                    <a:pt x="449" y="1"/>
                  </a:moveTo>
                  <a:lnTo>
                    <a:pt x="300" y="150"/>
                  </a:lnTo>
                  <a:lnTo>
                    <a:pt x="150" y="300"/>
                  </a:lnTo>
                  <a:lnTo>
                    <a:pt x="0" y="2246"/>
                  </a:lnTo>
                  <a:lnTo>
                    <a:pt x="0" y="4192"/>
                  </a:lnTo>
                  <a:lnTo>
                    <a:pt x="0" y="6137"/>
                  </a:lnTo>
                  <a:lnTo>
                    <a:pt x="300" y="8083"/>
                  </a:lnTo>
                  <a:lnTo>
                    <a:pt x="300" y="8233"/>
                  </a:lnTo>
                  <a:lnTo>
                    <a:pt x="449" y="8083"/>
                  </a:lnTo>
                  <a:lnTo>
                    <a:pt x="898" y="4192"/>
                  </a:lnTo>
                  <a:lnTo>
                    <a:pt x="898" y="2246"/>
                  </a:lnTo>
                  <a:lnTo>
                    <a:pt x="749" y="300"/>
                  </a:lnTo>
                  <a:lnTo>
                    <a:pt x="599" y="150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2696750" y="2797625"/>
              <a:ext cx="29975" cy="246975"/>
            </a:xfrm>
            <a:custGeom>
              <a:avLst/>
              <a:gdLst/>
              <a:ahLst/>
              <a:cxnLst/>
              <a:rect l="l" t="t" r="r" b="b"/>
              <a:pathLst>
                <a:path w="1199" h="9879" extrusionOk="0">
                  <a:moveTo>
                    <a:pt x="599" y="0"/>
                  </a:moveTo>
                  <a:lnTo>
                    <a:pt x="450" y="150"/>
                  </a:lnTo>
                  <a:lnTo>
                    <a:pt x="150" y="2545"/>
                  </a:lnTo>
                  <a:lnTo>
                    <a:pt x="1" y="4940"/>
                  </a:lnTo>
                  <a:lnTo>
                    <a:pt x="150" y="7334"/>
                  </a:lnTo>
                  <a:lnTo>
                    <a:pt x="450" y="9729"/>
                  </a:lnTo>
                  <a:lnTo>
                    <a:pt x="599" y="9879"/>
                  </a:lnTo>
                  <a:lnTo>
                    <a:pt x="749" y="9729"/>
                  </a:lnTo>
                  <a:lnTo>
                    <a:pt x="1048" y="7634"/>
                  </a:lnTo>
                  <a:lnTo>
                    <a:pt x="1198" y="5688"/>
                  </a:lnTo>
                  <a:lnTo>
                    <a:pt x="1198" y="3892"/>
                  </a:lnTo>
                  <a:lnTo>
                    <a:pt x="1048" y="1946"/>
                  </a:lnTo>
                  <a:lnTo>
                    <a:pt x="899" y="150"/>
                  </a:lnTo>
                  <a:lnTo>
                    <a:pt x="74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2621925" y="2838775"/>
              <a:ext cx="22475" cy="194600"/>
            </a:xfrm>
            <a:custGeom>
              <a:avLst/>
              <a:gdLst/>
              <a:ahLst/>
              <a:cxnLst/>
              <a:rect l="l" t="t" r="r" b="b"/>
              <a:pathLst>
                <a:path w="899" h="7784" extrusionOk="0">
                  <a:moveTo>
                    <a:pt x="299" y="1"/>
                  </a:moveTo>
                  <a:lnTo>
                    <a:pt x="150" y="150"/>
                  </a:lnTo>
                  <a:lnTo>
                    <a:pt x="0" y="2096"/>
                  </a:lnTo>
                  <a:lnTo>
                    <a:pt x="0" y="3892"/>
                  </a:lnTo>
                  <a:lnTo>
                    <a:pt x="0" y="5838"/>
                  </a:lnTo>
                  <a:lnTo>
                    <a:pt x="299" y="7634"/>
                  </a:lnTo>
                  <a:lnTo>
                    <a:pt x="449" y="7784"/>
                  </a:lnTo>
                  <a:lnTo>
                    <a:pt x="599" y="7634"/>
                  </a:lnTo>
                  <a:lnTo>
                    <a:pt x="749" y="5838"/>
                  </a:lnTo>
                  <a:lnTo>
                    <a:pt x="898" y="3892"/>
                  </a:lnTo>
                  <a:lnTo>
                    <a:pt x="749" y="2096"/>
                  </a:lnTo>
                  <a:lnTo>
                    <a:pt x="599" y="15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2461000" y="2846250"/>
              <a:ext cx="22500" cy="164675"/>
            </a:xfrm>
            <a:custGeom>
              <a:avLst/>
              <a:gdLst/>
              <a:ahLst/>
              <a:cxnLst/>
              <a:rect l="l" t="t" r="r" b="b"/>
              <a:pathLst>
                <a:path w="900" h="6587" extrusionOk="0">
                  <a:moveTo>
                    <a:pt x="450" y="1"/>
                  </a:moveTo>
                  <a:lnTo>
                    <a:pt x="300" y="151"/>
                  </a:lnTo>
                  <a:lnTo>
                    <a:pt x="151" y="300"/>
                  </a:lnTo>
                  <a:lnTo>
                    <a:pt x="151" y="899"/>
                  </a:lnTo>
                  <a:lnTo>
                    <a:pt x="1" y="2246"/>
                  </a:lnTo>
                  <a:lnTo>
                    <a:pt x="1" y="3743"/>
                  </a:lnTo>
                  <a:lnTo>
                    <a:pt x="151" y="5090"/>
                  </a:lnTo>
                  <a:lnTo>
                    <a:pt x="300" y="6587"/>
                  </a:lnTo>
                  <a:lnTo>
                    <a:pt x="600" y="6587"/>
                  </a:lnTo>
                  <a:lnTo>
                    <a:pt x="899" y="4940"/>
                  </a:lnTo>
                  <a:lnTo>
                    <a:pt x="899" y="3444"/>
                  </a:lnTo>
                  <a:lnTo>
                    <a:pt x="899" y="1797"/>
                  </a:lnTo>
                  <a:lnTo>
                    <a:pt x="600" y="300"/>
                  </a:lnTo>
                  <a:lnTo>
                    <a:pt x="600" y="15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2539600" y="2850000"/>
              <a:ext cx="22475" cy="172150"/>
            </a:xfrm>
            <a:custGeom>
              <a:avLst/>
              <a:gdLst/>
              <a:ahLst/>
              <a:cxnLst/>
              <a:rect l="l" t="t" r="r" b="b"/>
              <a:pathLst>
                <a:path w="899" h="6886" extrusionOk="0">
                  <a:moveTo>
                    <a:pt x="300" y="1"/>
                  </a:moveTo>
                  <a:lnTo>
                    <a:pt x="300" y="150"/>
                  </a:lnTo>
                  <a:lnTo>
                    <a:pt x="0" y="1797"/>
                  </a:lnTo>
                  <a:lnTo>
                    <a:pt x="0" y="3443"/>
                  </a:lnTo>
                  <a:lnTo>
                    <a:pt x="150" y="5090"/>
                  </a:lnTo>
                  <a:lnTo>
                    <a:pt x="300" y="6736"/>
                  </a:lnTo>
                  <a:lnTo>
                    <a:pt x="449" y="6886"/>
                  </a:lnTo>
                  <a:lnTo>
                    <a:pt x="599" y="6886"/>
                  </a:lnTo>
                  <a:lnTo>
                    <a:pt x="599" y="6736"/>
                  </a:lnTo>
                  <a:lnTo>
                    <a:pt x="898" y="5090"/>
                  </a:lnTo>
                  <a:lnTo>
                    <a:pt x="898" y="3443"/>
                  </a:lnTo>
                  <a:lnTo>
                    <a:pt x="898" y="1797"/>
                  </a:lnTo>
                  <a:lnTo>
                    <a:pt x="749" y="15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2378700" y="2853750"/>
              <a:ext cx="22475" cy="149700"/>
            </a:xfrm>
            <a:custGeom>
              <a:avLst/>
              <a:gdLst/>
              <a:ahLst/>
              <a:cxnLst/>
              <a:rect l="l" t="t" r="r" b="b"/>
              <a:pathLst>
                <a:path w="899" h="5988" extrusionOk="0">
                  <a:moveTo>
                    <a:pt x="299" y="0"/>
                  </a:moveTo>
                  <a:lnTo>
                    <a:pt x="299" y="150"/>
                  </a:lnTo>
                  <a:lnTo>
                    <a:pt x="0" y="1497"/>
                  </a:lnTo>
                  <a:lnTo>
                    <a:pt x="0" y="2994"/>
                  </a:lnTo>
                  <a:lnTo>
                    <a:pt x="150" y="4491"/>
                  </a:lnTo>
                  <a:lnTo>
                    <a:pt x="299" y="5838"/>
                  </a:lnTo>
                  <a:lnTo>
                    <a:pt x="449" y="5987"/>
                  </a:lnTo>
                  <a:lnTo>
                    <a:pt x="599" y="5838"/>
                  </a:lnTo>
                  <a:lnTo>
                    <a:pt x="898" y="4491"/>
                  </a:lnTo>
                  <a:lnTo>
                    <a:pt x="898" y="2994"/>
                  </a:lnTo>
                  <a:lnTo>
                    <a:pt x="898" y="1497"/>
                  </a:lnTo>
                  <a:lnTo>
                    <a:pt x="748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2296375" y="2853750"/>
              <a:ext cx="26200" cy="134725"/>
            </a:xfrm>
            <a:custGeom>
              <a:avLst/>
              <a:gdLst/>
              <a:ahLst/>
              <a:cxnLst/>
              <a:rect l="l" t="t" r="r" b="b"/>
              <a:pathLst>
                <a:path w="1048" h="5389" extrusionOk="0">
                  <a:moveTo>
                    <a:pt x="449" y="0"/>
                  </a:moveTo>
                  <a:lnTo>
                    <a:pt x="299" y="150"/>
                  </a:lnTo>
                  <a:lnTo>
                    <a:pt x="150" y="1497"/>
                  </a:lnTo>
                  <a:lnTo>
                    <a:pt x="0" y="2695"/>
                  </a:lnTo>
                  <a:lnTo>
                    <a:pt x="150" y="4042"/>
                  </a:lnTo>
                  <a:lnTo>
                    <a:pt x="449" y="5239"/>
                  </a:lnTo>
                  <a:lnTo>
                    <a:pt x="449" y="5389"/>
                  </a:lnTo>
                  <a:lnTo>
                    <a:pt x="749" y="5389"/>
                  </a:lnTo>
                  <a:lnTo>
                    <a:pt x="749" y="5239"/>
                  </a:lnTo>
                  <a:lnTo>
                    <a:pt x="1048" y="4042"/>
                  </a:lnTo>
                  <a:lnTo>
                    <a:pt x="1048" y="2695"/>
                  </a:lnTo>
                  <a:lnTo>
                    <a:pt x="1048" y="1497"/>
                  </a:lnTo>
                  <a:lnTo>
                    <a:pt x="749" y="15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2217775" y="2838775"/>
              <a:ext cx="22475" cy="142225"/>
            </a:xfrm>
            <a:custGeom>
              <a:avLst/>
              <a:gdLst/>
              <a:ahLst/>
              <a:cxnLst/>
              <a:rect l="l" t="t" r="r" b="b"/>
              <a:pathLst>
                <a:path w="899" h="5689" extrusionOk="0">
                  <a:moveTo>
                    <a:pt x="300" y="1"/>
                  </a:moveTo>
                  <a:lnTo>
                    <a:pt x="151" y="599"/>
                  </a:lnTo>
                  <a:lnTo>
                    <a:pt x="1" y="1348"/>
                  </a:lnTo>
                  <a:lnTo>
                    <a:pt x="1" y="2695"/>
                  </a:lnTo>
                  <a:lnTo>
                    <a:pt x="151" y="4042"/>
                  </a:lnTo>
                  <a:lnTo>
                    <a:pt x="300" y="5539"/>
                  </a:lnTo>
                  <a:lnTo>
                    <a:pt x="450" y="5688"/>
                  </a:lnTo>
                  <a:lnTo>
                    <a:pt x="749" y="5539"/>
                  </a:lnTo>
                  <a:lnTo>
                    <a:pt x="899" y="4042"/>
                  </a:lnTo>
                  <a:lnTo>
                    <a:pt x="899" y="2695"/>
                  </a:lnTo>
                  <a:lnTo>
                    <a:pt x="899" y="1348"/>
                  </a:lnTo>
                  <a:lnTo>
                    <a:pt x="749" y="599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2139200" y="2831300"/>
              <a:ext cx="22475" cy="134725"/>
            </a:xfrm>
            <a:custGeom>
              <a:avLst/>
              <a:gdLst/>
              <a:ahLst/>
              <a:cxnLst/>
              <a:rect l="l" t="t" r="r" b="b"/>
              <a:pathLst>
                <a:path w="899" h="5389" extrusionOk="0">
                  <a:moveTo>
                    <a:pt x="300" y="0"/>
                  </a:moveTo>
                  <a:lnTo>
                    <a:pt x="150" y="150"/>
                  </a:lnTo>
                  <a:lnTo>
                    <a:pt x="1" y="749"/>
                  </a:lnTo>
                  <a:lnTo>
                    <a:pt x="1" y="1347"/>
                  </a:lnTo>
                  <a:lnTo>
                    <a:pt x="1" y="2545"/>
                  </a:lnTo>
                  <a:lnTo>
                    <a:pt x="1" y="3892"/>
                  </a:lnTo>
                  <a:lnTo>
                    <a:pt x="150" y="5239"/>
                  </a:lnTo>
                  <a:lnTo>
                    <a:pt x="300" y="5389"/>
                  </a:lnTo>
                  <a:lnTo>
                    <a:pt x="599" y="5389"/>
                  </a:lnTo>
                  <a:lnTo>
                    <a:pt x="599" y="5239"/>
                  </a:lnTo>
                  <a:lnTo>
                    <a:pt x="749" y="3892"/>
                  </a:lnTo>
                  <a:lnTo>
                    <a:pt x="899" y="2545"/>
                  </a:lnTo>
                  <a:lnTo>
                    <a:pt x="749" y="1347"/>
                  </a:lnTo>
                  <a:lnTo>
                    <a:pt x="749" y="749"/>
                  </a:lnTo>
                  <a:lnTo>
                    <a:pt x="450" y="15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2053150" y="2827550"/>
              <a:ext cx="29950" cy="138475"/>
            </a:xfrm>
            <a:custGeom>
              <a:avLst/>
              <a:gdLst/>
              <a:ahLst/>
              <a:cxnLst/>
              <a:rect l="l" t="t" r="r" b="b"/>
              <a:pathLst>
                <a:path w="1198" h="5539" extrusionOk="0">
                  <a:moveTo>
                    <a:pt x="599" y="1"/>
                  </a:moveTo>
                  <a:lnTo>
                    <a:pt x="449" y="150"/>
                  </a:lnTo>
                  <a:lnTo>
                    <a:pt x="150" y="749"/>
                  </a:lnTo>
                  <a:lnTo>
                    <a:pt x="0" y="1348"/>
                  </a:lnTo>
                  <a:lnTo>
                    <a:pt x="0" y="2695"/>
                  </a:lnTo>
                  <a:lnTo>
                    <a:pt x="150" y="4042"/>
                  </a:lnTo>
                  <a:lnTo>
                    <a:pt x="449" y="5389"/>
                  </a:lnTo>
                  <a:lnTo>
                    <a:pt x="599" y="5539"/>
                  </a:lnTo>
                  <a:lnTo>
                    <a:pt x="748" y="5389"/>
                  </a:lnTo>
                  <a:lnTo>
                    <a:pt x="1048" y="4042"/>
                  </a:lnTo>
                  <a:lnTo>
                    <a:pt x="1197" y="2695"/>
                  </a:lnTo>
                  <a:lnTo>
                    <a:pt x="1048" y="1348"/>
                  </a:lnTo>
                  <a:lnTo>
                    <a:pt x="1048" y="749"/>
                  </a:lnTo>
                  <a:lnTo>
                    <a:pt x="748" y="15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1974550" y="2812575"/>
              <a:ext cx="26225" cy="134750"/>
            </a:xfrm>
            <a:custGeom>
              <a:avLst/>
              <a:gdLst/>
              <a:ahLst/>
              <a:cxnLst/>
              <a:rect l="l" t="t" r="r" b="b"/>
              <a:pathLst>
                <a:path w="1049" h="5390" extrusionOk="0">
                  <a:moveTo>
                    <a:pt x="450" y="1"/>
                  </a:moveTo>
                  <a:lnTo>
                    <a:pt x="300" y="151"/>
                  </a:lnTo>
                  <a:lnTo>
                    <a:pt x="1" y="1348"/>
                  </a:lnTo>
                  <a:lnTo>
                    <a:pt x="1" y="2695"/>
                  </a:lnTo>
                  <a:lnTo>
                    <a:pt x="150" y="4042"/>
                  </a:lnTo>
                  <a:lnTo>
                    <a:pt x="300" y="5240"/>
                  </a:lnTo>
                  <a:lnTo>
                    <a:pt x="450" y="5389"/>
                  </a:lnTo>
                  <a:lnTo>
                    <a:pt x="599" y="5240"/>
                  </a:lnTo>
                  <a:lnTo>
                    <a:pt x="899" y="4042"/>
                  </a:lnTo>
                  <a:lnTo>
                    <a:pt x="1049" y="2695"/>
                  </a:lnTo>
                  <a:lnTo>
                    <a:pt x="899" y="1348"/>
                  </a:lnTo>
                  <a:lnTo>
                    <a:pt x="749" y="15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1895975" y="2827550"/>
              <a:ext cx="22475" cy="108550"/>
            </a:xfrm>
            <a:custGeom>
              <a:avLst/>
              <a:gdLst/>
              <a:ahLst/>
              <a:cxnLst/>
              <a:rect l="l" t="t" r="r" b="b"/>
              <a:pathLst>
                <a:path w="899" h="4342" extrusionOk="0">
                  <a:moveTo>
                    <a:pt x="450" y="1"/>
                  </a:moveTo>
                  <a:lnTo>
                    <a:pt x="150" y="150"/>
                  </a:lnTo>
                  <a:lnTo>
                    <a:pt x="1" y="599"/>
                  </a:lnTo>
                  <a:lnTo>
                    <a:pt x="1" y="1048"/>
                  </a:lnTo>
                  <a:lnTo>
                    <a:pt x="1" y="2096"/>
                  </a:lnTo>
                  <a:lnTo>
                    <a:pt x="1" y="3144"/>
                  </a:lnTo>
                  <a:lnTo>
                    <a:pt x="300" y="4192"/>
                  </a:lnTo>
                  <a:lnTo>
                    <a:pt x="450" y="4341"/>
                  </a:lnTo>
                  <a:lnTo>
                    <a:pt x="599" y="4192"/>
                  </a:lnTo>
                  <a:lnTo>
                    <a:pt x="899" y="3144"/>
                  </a:lnTo>
                  <a:lnTo>
                    <a:pt x="899" y="2096"/>
                  </a:lnTo>
                  <a:lnTo>
                    <a:pt x="899" y="1048"/>
                  </a:lnTo>
                  <a:lnTo>
                    <a:pt x="749" y="599"/>
                  </a:lnTo>
                  <a:lnTo>
                    <a:pt x="599" y="15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1813650" y="2846250"/>
              <a:ext cx="22475" cy="78625"/>
            </a:xfrm>
            <a:custGeom>
              <a:avLst/>
              <a:gdLst/>
              <a:ahLst/>
              <a:cxnLst/>
              <a:rect l="l" t="t" r="r" b="b"/>
              <a:pathLst>
                <a:path w="899" h="3145" extrusionOk="0">
                  <a:moveTo>
                    <a:pt x="300" y="1"/>
                  </a:moveTo>
                  <a:lnTo>
                    <a:pt x="150" y="151"/>
                  </a:lnTo>
                  <a:lnTo>
                    <a:pt x="1" y="899"/>
                  </a:lnTo>
                  <a:lnTo>
                    <a:pt x="150" y="1647"/>
                  </a:lnTo>
                  <a:lnTo>
                    <a:pt x="300" y="3144"/>
                  </a:lnTo>
                  <a:lnTo>
                    <a:pt x="599" y="3144"/>
                  </a:lnTo>
                  <a:lnTo>
                    <a:pt x="899" y="1647"/>
                  </a:lnTo>
                  <a:lnTo>
                    <a:pt x="899" y="899"/>
                  </a:lnTo>
                  <a:lnTo>
                    <a:pt x="749" y="1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1735075" y="2853750"/>
              <a:ext cx="22475" cy="67375"/>
            </a:xfrm>
            <a:custGeom>
              <a:avLst/>
              <a:gdLst/>
              <a:ahLst/>
              <a:cxnLst/>
              <a:rect l="l" t="t" r="r" b="b"/>
              <a:pathLst>
                <a:path w="899" h="2695" extrusionOk="0">
                  <a:moveTo>
                    <a:pt x="300" y="0"/>
                  </a:moveTo>
                  <a:lnTo>
                    <a:pt x="150" y="150"/>
                  </a:lnTo>
                  <a:lnTo>
                    <a:pt x="0" y="749"/>
                  </a:lnTo>
                  <a:lnTo>
                    <a:pt x="0" y="1347"/>
                  </a:lnTo>
                  <a:lnTo>
                    <a:pt x="0" y="1946"/>
                  </a:lnTo>
                  <a:lnTo>
                    <a:pt x="300" y="2545"/>
                  </a:lnTo>
                  <a:lnTo>
                    <a:pt x="449" y="2695"/>
                  </a:lnTo>
                  <a:lnTo>
                    <a:pt x="599" y="2545"/>
                  </a:lnTo>
                  <a:lnTo>
                    <a:pt x="749" y="1946"/>
                  </a:lnTo>
                  <a:lnTo>
                    <a:pt x="898" y="1347"/>
                  </a:lnTo>
                  <a:lnTo>
                    <a:pt x="749" y="749"/>
                  </a:lnTo>
                  <a:lnTo>
                    <a:pt x="59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1652750" y="2838775"/>
              <a:ext cx="22475" cy="67375"/>
            </a:xfrm>
            <a:custGeom>
              <a:avLst/>
              <a:gdLst/>
              <a:ahLst/>
              <a:cxnLst/>
              <a:rect l="l" t="t" r="r" b="b"/>
              <a:pathLst>
                <a:path w="899" h="2695" extrusionOk="0">
                  <a:moveTo>
                    <a:pt x="300" y="1"/>
                  </a:moveTo>
                  <a:lnTo>
                    <a:pt x="150" y="300"/>
                  </a:lnTo>
                  <a:lnTo>
                    <a:pt x="0" y="599"/>
                  </a:lnTo>
                  <a:lnTo>
                    <a:pt x="0" y="1348"/>
                  </a:lnTo>
                  <a:lnTo>
                    <a:pt x="300" y="2545"/>
                  </a:lnTo>
                  <a:lnTo>
                    <a:pt x="449" y="2695"/>
                  </a:lnTo>
                  <a:lnTo>
                    <a:pt x="599" y="2545"/>
                  </a:lnTo>
                  <a:lnTo>
                    <a:pt x="749" y="1946"/>
                  </a:lnTo>
                  <a:lnTo>
                    <a:pt x="899" y="1348"/>
                  </a:lnTo>
                  <a:lnTo>
                    <a:pt x="899" y="599"/>
                  </a:lnTo>
                  <a:lnTo>
                    <a:pt x="749" y="30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1574175" y="2842525"/>
              <a:ext cx="18725" cy="59900"/>
            </a:xfrm>
            <a:custGeom>
              <a:avLst/>
              <a:gdLst/>
              <a:ahLst/>
              <a:cxnLst/>
              <a:rect l="l" t="t" r="r" b="b"/>
              <a:pathLst>
                <a:path w="749" h="2396" extrusionOk="0">
                  <a:moveTo>
                    <a:pt x="300" y="0"/>
                  </a:moveTo>
                  <a:lnTo>
                    <a:pt x="150" y="150"/>
                  </a:lnTo>
                  <a:lnTo>
                    <a:pt x="0" y="1198"/>
                  </a:lnTo>
                  <a:lnTo>
                    <a:pt x="150" y="2245"/>
                  </a:lnTo>
                  <a:lnTo>
                    <a:pt x="300" y="2395"/>
                  </a:lnTo>
                  <a:lnTo>
                    <a:pt x="449" y="2395"/>
                  </a:lnTo>
                  <a:lnTo>
                    <a:pt x="599" y="2245"/>
                  </a:lnTo>
                  <a:lnTo>
                    <a:pt x="749" y="1198"/>
                  </a:lnTo>
                  <a:lnTo>
                    <a:pt x="59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3781925" y="3138125"/>
              <a:ext cx="291900" cy="18750"/>
            </a:xfrm>
            <a:custGeom>
              <a:avLst/>
              <a:gdLst/>
              <a:ahLst/>
              <a:cxnLst/>
              <a:rect l="l" t="t" r="r" b="b"/>
              <a:pathLst>
                <a:path w="11676" h="750" extrusionOk="0">
                  <a:moveTo>
                    <a:pt x="2096" y="1"/>
                  </a:moveTo>
                  <a:lnTo>
                    <a:pt x="898" y="151"/>
                  </a:lnTo>
                  <a:lnTo>
                    <a:pt x="0" y="151"/>
                  </a:lnTo>
                  <a:lnTo>
                    <a:pt x="0" y="300"/>
                  </a:lnTo>
                  <a:lnTo>
                    <a:pt x="0" y="450"/>
                  </a:lnTo>
                  <a:lnTo>
                    <a:pt x="150" y="450"/>
                  </a:lnTo>
                  <a:lnTo>
                    <a:pt x="898" y="600"/>
                  </a:lnTo>
                  <a:lnTo>
                    <a:pt x="2246" y="600"/>
                  </a:lnTo>
                  <a:lnTo>
                    <a:pt x="6886" y="749"/>
                  </a:lnTo>
                  <a:lnTo>
                    <a:pt x="9280" y="600"/>
                  </a:lnTo>
                  <a:lnTo>
                    <a:pt x="11526" y="450"/>
                  </a:lnTo>
                  <a:lnTo>
                    <a:pt x="11675" y="450"/>
                  </a:lnTo>
                  <a:lnTo>
                    <a:pt x="11675" y="300"/>
                  </a:lnTo>
                  <a:lnTo>
                    <a:pt x="11526" y="151"/>
                  </a:lnTo>
                  <a:lnTo>
                    <a:pt x="92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3804375" y="3299050"/>
              <a:ext cx="280675" cy="18725"/>
            </a:xfrm>
            <a:custGeom>
              <a:avLst/>
              <a:gdLst/>
              <a:ahLst/>
              <a:cxnLst/>
              <a:rect l="l" t="t" r="r" b="b"/>
              <a:pathLst>
                <a:path w="11227" h="749" extrusionOk="0">
                  <a:moveTo>
                    <a:pt x="3742" y="0"/>
                  </a:moveTo>
                  <a:lnTo>
                    <a:pt x="150" y="150"/>
                  </a:lnTo>
                  <a:lnTo>
                    <a:pt x="0" y="299"/>
                  </a:lnTo>
                  <a:lnTo>
                    <a:pt x="0" y="449"/>
                  </a:lnTo>
                  <a:lnTo>
                    <a:pt x="150" y="599"/>
                  </a:lnTo>
                  <a:lnTo>
                    <a:pt x="4491" y="748"/>
                  </a:lnTo>
                  <a:lnTo>
                    <a:pt x="8682" y="748"/>
                  </a:lnTo>
                  <a:lnTo>
                    <a:pt x="10478" y="599"/>
                  </a:lnTo>
                  <a:lnTo>
                    <a:pt x="11077" y="449"/>
                  </a:lnTo>
                  <a:lnTo>
                    <a:pt x="11226" y="299"/>
                  </a:lnTo>
                  <a:lnTo>
                    <a:pt x="11077" y="299"/>
                  </a:lnTo>
                  <a:lnTo>
                    <a:pt x="10628" y="150"/>
                  </a:lnTo>
                  <a:lnTo>
                    <a:pt x="8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3800625" y="3377625"/>
              <a:ext cx="273200" cy="26225"/>
            </a:xfrm>
            <a:custGeom>
              <a:avLst/>
              <a:gdLst/>
              <a:ahLst/>
              <a:cxnLst/>
              <a:rect l="l" t="t" r="r" b="b"/>
              <a:pathLst>
                <a:path w="10928" h="1049" extrusionOk="0">
                  <a:moveTo>
                    <a:pt x="1947" y="0"/>
                  </a:moveTo>
                  <a:lnTo>
                    <a:pt x="1" y="300"/>
                  </a:lnTo>
                  <a:lnTo>
                    <a:pt x="1" y="449"/>
                  </a:lnTo>
                  <a:lnTo>
                    <a:pt x="2246" y="898"/>
                  </a:lnTo>
                  <a:lnTo>
                    <a:pt x="4491" y="1048"/>
                  </a:lnTo>
                  <a:lnTo>
                    <a:pt x="6886" y="898"/>
                  </a:lnTo>
                  <a:lnTo>
                    <a:pt x="9131" y="749"/>
                  </a:lnTo>
                  <a:lnTo>
                    <a:pt x="10029" y="749"/>
                  </a:lnTo>
                  <a:lnTo>
                    <a:pt x="10179" y="599"/>
                  </a:lnTo>
                  <a:lnTo>
                    <a:pt x="10927" y="599"/>
                  </a:lnTo>
                  <a:lnTo>
                    <a:pt x="10927" y="449"/>
                  </a:lnTo>
                  <a:lnTo>
                    <a:pt x="10778" y="300"/>
                  </a:lnTo>
                  <a:lnTo>
                    <a:pt x="10329" y="300"/>
                  </a:lnTo>
                  <a:lnTo>
                    <a:pt x="9281" y="150"/>
                  </a:lnTo>
                  <a:lnTo>
                    <a:pt x="8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3808125" y="3459950"/>
              <a:ext cx="261950" cy="18725"/>
            </a:xfrm>
            <a:custGeom>
              <a:avLst/>
              <a:gdLst/>
              <a:ahLst/>
              <a:cxnLst/>
              <a:rect l="l" t="t" r="r" b="b"/>
              <a:pathLst>
                <a:path w="10478" h="749" extrusionOk="0">
                  <a:moveTo>
                    <a:pt x="1198" y="0"/>
                  </a:moveTo>
                  <a:lnTo>
                    <a:pt x="0" y="300"/>
                  </a:lnTo>
                  <a:lnTo>
                    <a:pt x="0" y="449"/>
                  </a:lnTo>
                  <a:lnTo>
                    <a:pt x="1198" y="749"/>
                  </a:lnTo>
                  <a:lnTo>
                    <a:pt x="7185" y="749"/>
                  </a:lnTo>
                  <a:lnTo>
                    <a:pt x="9430" y="599"/>
                  </a:lnTo>
                  <a:lnTo>
                    <a:pt x="10178" y="599"/>
                  </a:lnTo>
                  <a:lnTo>
                    <a:pt x="10328" y="449"/>
                  </a:lnTo>
                  <a:lnTo>
                    <a:pt x="10478" y="449"/>
                  </a:lnTo>
                  <a:lnTo>
                    <a:pt x="10328" y="150"/>
                  </a:lnTo>
                  <a:lnTo>
                    <a:pt x="9580" y="15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3808125" y="3534775"/>
              <a:ext cx="246975" cy="29975"/>
            </a:xfrm>
            <a:custGeom>
              <a:avLst/>
              <a:gdLst/>
              <a:ahLst/>
              <a:cxnLst/>
              <a:rect l="l" t="t" r="r" b="b"/>
              <a:pathLst>
                <a:path w="9879" h="1199" extrusionOk="0">
                  <a:moveTo>
                    <a:pt x="4640" y="1"/>
                  </a:moveTo>
                  <a:lnTo>
                    <a:pt x="2245" y="151"/>
                  </a:lnTo>
                  <a:lnTo>
                    <a:pt x="1198" y="300"/>
                  </a:lnTo>
                  <a:lnTo>
                    <a:pt x="150" y="450"/>
                  </a:lnTo>
                  <a:lnTo>
                    <a:pt x="0" y="600"/>
                  </a:lnTo>
                  <a:lnTo>
                    <a:pt x="150" y="749"/>
                  </a:lnTo>
                  <a:lnTo>
                    <a:pt x="898" y="899"/>
                  </a:lnTo>
                  <a:lnTo>
                    <a:pt x="2395" y="1198"/>
                  </a:lnTo>
                  <a:lnTo>
                    <a:pt x="4341" y="1198"/>
                  </a:lnTo>
                  <a:lnTo>
                    <a:pt x="6287" y="1049"/>
                  </a:lnTo>
                  <a:lnTo>
                    <a:pt x="7933" y="899"/>
                  </a:lnTo>
                  <a:lnTo>
                    <a:pt x="8981" y="899"/>
                  </a:lnTo>
                  <a:lnTo>
                    <a:pt x="9729" y="749"/>
                  </a:lnTo>
                  <a:lnTo>
                    <a:pt x="9879" y="600"/>
                  </a:lnTo>
                  <a:lnTo>
                    <a:pt x="9729" y="600"/>
                  </a:lnTo>
                  <a:lnTo>
                    <a:pt x="9131" y="450"/>
                  </a:lnTo>
                  <a:lnTo>
                    <a:pt x="6885" y="300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3800625" y="3620850"/>
              <a:ext cx="243250" cy="18725"/>
            </a:xfrm>
            <a:custGeom>
              <a:avLst/>
              <a:gdLst/>
              <a:ahLst/>
              <a:cxnLst/>
              <a:rect l="l" t="t" r="r" b="b"/>
              <a:pathLst>
                <a:path w="9730" h="749" extrusionOk="0">
                  <a:moveTo>
                    <a:pt x="1198" y="0"/>
                  </a:moveTo>
                  <a:lnTo>
                    <a:pt x="150" y="300"/>
                  </a:lnTo>
                  <a:lnTo>
                    <a:pt x="1" y="449"/>
                  </a:lnTo>
                  <a:lnTo>
                    <a:pt x="150" y="599"/>
                  </a:lnTo>
                  <a:lnTo>
                    <a:pt x="1198" y="749"/>
                  </a:lnTo>
                  <a:lnTo>
                    <a:pt x="4491" y="749"/>
                  </a:lnTo>
                  <a:lnTo>
                    <a:pt x="8832" y="599"/>
                  </a:lnTo>
                  <a:lnTo>
                    <a:pt x="9580" y="599"/>
                  </a:lnTo>
                  <a:lnTo>
                    <a:pt x="9730" y="449"/>
                  </a:lnTo>
                  <a:lnTo>
                    <a:pt x="9730" y="300"/>
                  </a:lnTo>
                  <a:lnTo>
                    <a:pt x="9580" y="150"/>
                  </a:lnTo>
                  <a:lnTo>
                    <a:pt x="8982" y="150"/>
                  </a:lnTo>
                  <a:lnTo>
                    <a:pt x="6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3796900" y="3699425"/>
              <a:ext cx="235750" cy="22475"/>
            </a:xfrm>
            <a:custGeom>
              <a:avLst/>
              <a:gdLst/>
              <a:ahLst/>
              <a:cxnLst/>
              <a:rect l="l" t="t" r="r" b="b"/>
              <a:pathLst>
                <a:path w="9430" h="899" extrusionOk="0">
                  <a:moveTo>
                    <a:pt x="4490" y="1"/>
                  </a:moveTo>
                  <a:lnTo>
                    <a:pt x="299" y="300"/>
                  </a:lnTo>
                  <a:lnTo>
                    <a:pt x="0" y="300"/>
                  </a:lnTo>
                  <a:lnTo>
                    <a:pt x="0" y="599"/>
                  </a:lnTo>
                  <a:lnTo>
                    <a:pt x="299" y="749"/>
                  </a:lnTo>
                  <a:lnTo>
                    <a:pt x="4490" y="899"/>
                  </a:lnTo>
                  <a:lnTo>
                    <a:pt x="6586" y="899"/>
                  </a:lnTo>
                  <a:lnTo>
                    <a:pt x="8681" y="599"/>
                  </a:lnTo>
                  <a:lnTo>
                    <a:pt x="9280" y="599"/>
                  </a:lnTo>
                  <a:lnTo>
                    <a:pt x="9430" y="450"/>
                  </a:lnTo>
                  <a:lnTo>
                    <a:pt x="9280" y="300"/>
                  </a:lnTo>
                  <a:lnTo>
                    <a:pt x="8681" y="150"/>
                  </a:lnTo>
                  <a:lnTo>
                    <a:pt x="6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3789400" y="3781750"/>
              <a:ext cx="235775" cy="26225"/>
            </a:xfrm>
            <a:custGeom>
              <a:avLst/>
              <a:gdLst/>
              <a:ahLst/>
              <a:cxnLst/>
              <a:rect l="l" t="t" r="r" b="b"/>
              <a:pathLst>
                <a:path w="9431" h="1049" extrusionOk="0">
                  <a:moveTo>
                    <a:pt x="3593" y="1"/>
                  </a:moveTo>
                  <a:lnTo>
                    <a:pt x="1947" y="150"/>
                  </a:lnTo>
                  <a:lnTo>
                    <a:pt x="150" y="150"/>
                  </a:lnTo>
                  <a:lnTo>
                    <a:pt x="1" y="300"/>
                  </a:lnTo>
                  <a:lnTo>
                    <a:pt x="1" y="450"/>
                  </a:lnTo>
                  <a:lnTo>
                    <a:pt x="1" y="599"/>
                  </a:lnTo>
                  <a:lnTo>
                    <a:pt x="150" y="599"/>
                  </a:lnTo>
                  <a:lnTo>
                    <a:pt x="2695" y="749"/>
                  </a:lnTo>
                  <a:lnTo>
                    <a:pt x="5090" y="899"/>
                  </a:lnTo>
                  <a:lnTo>
                    <a:pt x="6736" y="1048"/>
                  </a:lnTo>
                  <a:lnTo>
                    <a:pt x="8383" y="899"/>
                  </a:lnTo>
                  <a:lnTo>
                    <a:pt x="9131" y="749"/>
                  </a:lnTo>
                  <a:lnTo>
                    <a:pt x="9431" y="749"/>
                  </a:lnTo>
                  <a:lnTo>
                    <a:pt x="9431" y="599"/>
                  </a:lnTo>
                  <a:lnTo>
                    <a:pt x="9431" y="450"/>
                  </a:lnTo>
                  <a:lnTo>
                    <a:pt x="9281" y="300"/>
                  </a:lnTo>
                  <a:lnTo>
                    <a:pt x="8532" y="150"/>
                  </a:lnTo>
                  <a:lnTo>
                    <a:pt x="7185" y="150"/>
                  </a:lnTo>
                  <a:lnTo>
                    <a:pt x="5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3804375" y="3864075"/>
              <a:ext cx="205825" cy="22475"/>
            </a:xfrm>
            <a:custGeom>
              <a:avLst/>
              <a:gdLst/>
              <a:ahLst/>
              <a:cxnLst/>
              <a:rect l="l" t="t" r="r" b="b"/>
              <a:pathLst>
                <a:path w="8233" h="899" extrusionOk="0">
                  <a:moveTo>
                    <a:pt x="2096" y="1"/>
                  </a:moveTo>
                  <a:lnTo>
                    <a:pt x="150" y="150"/>
                  </a:lnTo>
                  <a:lnTo>
                    <a:pt x="0" y="150"/>
                  </a:lnTo>
                  <a:lnTo>
                    <a:pt x="0" y="300"/>
                  </a:lnTo>
                  <a:lnTo>
                    <a:pt x="0" y="599"/>
                  </a:lnTo>
                  <a:lnTo>
                    <a:pt x="150" y="599"/>
                  </a:lnTo>
                  <a:lnTo>
                    <a:pt x="2096" y="749"/>
                  </a:lnTo>
                  <a:lnTo>
                    <a:pt x="3892" y="899"/>
                  </a:lnTo>
                  <a:lnTo>
                    <a:pt x="7484" y="599"/>
                  </a:lnTo>
                  <a:lnTo>
                    <a:pt x="8083" y="599"/>
                  </a:lnTo>
                  <a:lnTo>
                    <a:pt x="8233" y="450"/>
                  </a:lnTo>
                  <a:lnTo>
                    <a:pt x="8083" y="300"/>
                  </a:lnTo>
                  <a:lnTo>
                    <a:pt x="7484" y="300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3751975" y="3938925"/>
              <a:ext cx="243275" cy="29950"/>
            </a:xfrm>
            <a:custGeom>
              <a:avLst/>
              <a:gdLst/>
              <a:ahLst/>
              <a:cxnLst/>
              <a:rect l="l" t="t" r="r" b="b"/>
              <a:pathLst>
                <a:path w="9731" h="1198" extrusionOk="0">
                  <a:moveTo>
                    <a:pt x="3743" y="0"/>
                  </a:moveTo>
                  <a:lnTo>
                    <a:pt x="1947" y="150"/>
                  </a:lnTo>
                  <a:lnTo>
                    <a:pt x="151" y="449"/>
                  </a:lnTo>
                  <a:lnTo>
                    <a:pt x="1" y="449"/>
                  </a:lnTo>
                  <a:lnTo>
                    <a:pt x="1" y="599"/>
                  </a:lnTo>
                  <a:lnTo>
                    <a:pt x="151" y="898"/>
                  </a:lnTo>
                  <a:lnTo>
                    <a:pt x="2246" y="1048"/>
                  </a:lnTo>
                  <a:lnTo>
                    <a:pt x="4641" y="1198"/>
                  </a:lnTo>
                  <a:lnTo>
                    <a:pt x="6886" y="1048"/>
                  </a:lnTo>
                  <a:lnTo>
                    <a:pt x="9131" y="898"/>
                  </a:lnTo>
                  <a:lnTo>
                    <a:pt x="9580" y="749"/>
                  </a:lnTo>
                  <a:lnTo>
                    <a:pt x="9730" y="599"/>
                  </a:lnTo>
                  <a:lnTo>
                    <a:pt x="9580" y="449"/>
                  </a:lnTo>
                  <a:lnTo>
                    <a:pt x="9131" y="299"/>
                  </a:lnTo>
                  <a:lnTo>
                    <a:pt x="7635" y="150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3789400" y="4021250"/>
              <a:ext cx="198350" cy="26200"/>
            </a:xfrm>
            <a:custGeom>
              <a:avLst/>
              <a:gdLst/>
              <a:ahLst/>
              <a:cxnLst/>
              <a:rect l="l" t="t" r="r" b="b"/>
              <a:pathLst>
                <a:path w="7934" h="1048" extrusionOk="0">
                  <a:moveTo>
                    <a:pt x="3743" y="0"/>
                  </a:moveTo>
                  <a:lnTo>
                    <a:pt x="1947" y="150"/>
                  </a:lnTo>
                  <a:lnTo>
                    <a:pt x="300" y="299"/>
                  </a:lnTo>
                  <a:lnTo>
                    <a:pt x="150" y="299"/>
                  </a:lnTo>
                  <a:lnTo>
                    <a:pt x="1" y="449"/>
                  </a:lnTo>
                  <a:lnTo>
                    <a:pt x="150" y="599"/>
                  </a:lnTo>
                  <a:lnTo>
                    <a:pt x="300" y="748"/>
                  </a:lnTo>
                  <a:lnTo>
                    <a:pt x="3743" y="1048"/>
                  </a:lnTo>
                  <a:lnTo>
                    <a:pt x="5389" y="1048"/>
                  </a:lnTo>
                  <a:lnTo>
                    <a:pt x="7185" y="748"/>
                  </a:lnTo>
                  <a:lnTo>
                    <a:pt x="7784" y="748"/>
                  </a:lnTo>
                  <a:lnTo>
                    <a:pt x="7934" y="599"/>
                  </a:lnTo>
                  <a:lnTo>
                    <a:pt x="7784" y="449"/>
                  </a:lnTo>
                  <a:lnTo>
                    <a:pt x="7185" y="299"/>
                  </a:lnTo>
                  <a:lnTo>
                    <a:pt x="5539" y="150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3800625" y="4182150"/>
              <a:ext cx="164675" cy="26200"/>
            </a:xfrm>
            <a:custGeom>
              <a:avLst/>
              <a:gdLst/>
              <a:ahLst/>
              <a:cxnLst/>
              <a:rect l="l" t="t" r="r" b="b"/>
              <a:pathLst>
                <a:path w="6587" h="1048" extrusionOk="0">
                  <a:moveTo>
                    <a:pt x="2994" y="0"/>
                  </a:moveTo>
                  <a:lnTo>
                    <a:pt x="1498" y="150"/>
                  </a:lnTo>
                  <a:lnTo>
                    <a:pt x="150" y="300"/>
                  </a:lnTo>
                  <a:lnTo>
                    <a:pt x="1" y="449"/>
                  </a:lnTo>
                  <a:lnTo>
                    <a:pt x="1" y="599"/>
                  </a:lnTo>
                  <a:lnTo>
                    <a:pt x="1" y="749"/>
                  </a:lnTo>
                  <a:lnTo>
                    <a:pt x="150" y="749"/>
                  </a:lnTo>
                  <a:lnTo>
                    <a:pt x="749" y="898"/>
                  </a:lnTo>
                  <a:lnTo>
                    <a:pt x="2096" y="1048"/>
                  </a:lnTo>
                  <a:lnTo>
                    <a:pt x="3294" y="1048"/>
                  </a:lnTo>
                  <a:lnTo>
                    <a:pt x="5838" y="749"/>
                  </a:lnTo>
                  <a:lnTo>
                    <a:pt x="6437" y="599"/>
                  </a:lnTo>
                  <a:lnTo>
                    <a:pt x="6587" y="599"/>
                  </a:lnTo>
                  <a:lnTo>
                    <a:pt x="6587" y="449"/>
                  </a:lnTo>
                  <a:lnTo>
                    <a:pt x="6587" y="300"/>
                  </a:lnTo>
                  <a:lnTo>
                    <a:pt x="6437" y="300"/>
                  </a:lnTo>
                  <a:lnTo>
                    <a:pt x="5838" y="150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3804375" y="4103550"/>
              <a:ext cx="172150" cy="22500"/>
            </a:xfrm>
            <a:custGeom>
              <a:avLst/>
              <a:gdLst/>
              <a:ahLst/>
              <a:cxnLst/>
              <a:rect l="l" t="t" r="r" b="b"/>
              <a:pathLst>
                <a:path w="6886" h="900" extrusionOk="0">
                  <a:moveTo>
                    <a:pt x="1647" y="1"/>
                  </a:moveTo>
                  <a:lnTo>
                    <a:pt x="150" y="151"/>
                  </a:lnTo>
                  <a:lnTo>
                    <a:pt x="0" y="300"/>
                  </a:lnTo>
                  <a:lnTo>
                    <a:pt x="0" y="450"/>
                  </a:lnTo>
                  <a:lnTo>
                    <a:pt x="0" y="600"/>
                  </a:lnTo>
                  <a:lnTo>
                    <a:pt x="150" y="749"/>
                  </a:lnTo>
                  <a:lnTo>
                    <a:pt x="1647" y="899"/>
                  </a:lnTo>
                  <a:lnTo>
                    <a:pt x="3144" y="899"/>
                  </a:lnTo>
                  <a:lnTo>
                    <a:pt x="6137" y="749"/>
                  </a:lnTo>
                  <a:lnTo>
                    <a:pt x="6736" y="600"/>
                  </a:lnTo>
                  <a:lnTo>
                    <a:pt x="6886" y="600"/>
                  </a:lnTo>
                  <a:lnTo>
                    <a:pt x="6886" y="450"/>
                  </a:lnTo>
                  <a:lnTo>
                    <a:pt x="6886" y="300"/>
                  </a:lnTo>
                  <a:lnTo>
                    <a:pt x="6736" y="300"/>
                  </a:lnTo>
                  <a:lnTo>
                    <a:pt x="6137" y="151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3804375" y="4264475"/>
              <a:ext cx="149700" cy="22475"/>
            </a:xfrm>
            <a:custGeom>
              <a:avLst/>
              <a:gdLst/>
              <a:ahLst/>
              <a:cxnLst/>
              <a:rect l="l" t="t" r="r" b="b"/>
              <a:pathLst>
                <a:path w="5988" h="899" extrusionOk="0">
                  <a:moveTo>
                    <a:pt x="1497" y="0"/>
                  </a:moveTo>
                  <a:lnTo>
                    <a:pt x="150" y="300"/>
                  </a:lnTo>
                  <a:lnTo>
                    <a:pt x="0" y="449"/>
                  </a:lnTo>
                  <a:lnTo>
                    <a:pt x="150" y="599"/>
                  </a:lnTo>
                  <a:lnTo>
                    <a:pt x="150" y="749"/>
                  </a:lnTo>
                  <a:lnTo>
                    <a:pt x="1497" y="898"/>
                  </a:lnTo>
                  <a:lnTo>
                    <a:pt x="3892" y="898"/>
                  </a:lnTo>
                  <a:lnTo>
                    <a:pt x="5239" y="749"/>
                  </a:lnTo>
                  <a:lnTo>
                    <a:pt x="5988" y="599"/>
                  </a:lnTo>
                  <a:lnTo>
                    <a:pt x="5988" y="449"/>
                  </a:lnTo>
                  <a:lnTo>
                    <a:pt x="5988" y="300"/>
                  </a:lnTo>
                  <a:lnTo>
                    <a:pt x="5239" y="150"/>
                  </a:lnTo>
                  <a:lnTo>
                    <a:pt x="4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3808125" y="4343050"/>
              <a:ext cx="134725" cy="26225"/>
            </a:xfrm>
            <a:custGeom>
              <a:avLst/>
              <a:gdLst/>
              <a:ahLst/>
              <a:cxnLst/>
              <a:rect l="l" t="t" r="r" b="b"/>
              <a:pathLst>
                <a:path w="5389" h="1049" extrusionOk="0">
                  <a:moveTo>
                    <a:pt x="2395" y="0"/>
                  </a:moveTo>
                  <a:lnTo>
                    <a:pt x="1198" y="150"/>
                  </a:lnTo>
                  <a:lnTo>
                    <a:pt x="150" y="300"/>
                  </a:lnTo>
                  <a:lnTo>
                    <a:pt x="0" y="449"/>
                  </a:lnTo>
                  <a:lnTo>
                    <a:pt x="0" y="599"/>
                  </a:lnTo>
                  <a:lnTo>
                    <a:pt x="0" y="749"/>
                  </a:lnTo>
                  <a:lnTo>
                    <a:pt x="150" y="749"/>
                  </a:lnTo>
                  <a:lnTo>
                    <a:pt x="300" y="898"/>
                  </a:lnTo>
                  <a:lnTo>
                    <a:pt x="1347" y="1048"/>
                  </a:lnTo>
                  <a:lnTo>
                    <a:pt x="2395" y="1048"/>
                  </a:lnTo>
                  <a:lnTo>
                    <a:pt x="3892" y="898"/>
                  </a:lnTo>
                  <a:lnTo>
                    <a:pt x="4640" y="749"/>
                  </a:lnTo>
                  <a:lnTo>
                    <a:pt x="5239" y="749"/>
                  </a:lnTo>
                  <a:lnTo>
                    <a:pt x="5239" y="599"/>
                  </a:lnTo>
                  <a:lnTo>
                    <a:pt x="5389" y="449"/>
                  </a:lnTo>
                  <a:lnTo>
                    <a:pt x="5239" y="300"/>
                  </a:lnTo>
                  <a:lnTo>
                    <a:pt x="4640" y="150"/>
                  </a:lnTo>
                  <a:lnTo>
                    <a:pt x="3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3789400" y="4425375"/>
              <a:ext cx="142225" cy="22475"/>
            </a:xfrm>
            <a:custGeom>
              <a:avLst/>
              <a:gdLst/>
              <a:ahLst/>
              <a:cxnLst/>
              <a:rect l="l" t="t" r="r" b="b"/>
              <a:pathLst>
                <a:path w="5689" h="899" extrusionOk="0">
                  <a:moveTo>
                    <a:pt x="1348" y="0"/>
                  </a:moveTo>
                  <a:lnTo>
                    <a:pt x="749" y="150"/>
                  </a:lnTo>
                  <a:lnTo>
                    <a:pt x="150" y="300"/>
                  </a:lnTo>
                  <a:lnTo>
                    <a:pt x="1" y="599"/>
                  </a:lnTo>
                  <a:lnTo>
                    <a:pt x="150" y="599"/>
                  </a:lnTo>
                  <a:lnTo>
                    <a:pt x="749" y="898"/>
                  </a:lnTo>
                  <a:lnTo>
                    <a:pt x="2695" y="898"/>
                  </a:lnTo>
                  <a:lnTo>
                    <a:pt x="4940" y="749"/>
                  </a:lnTo>
                  <a:lnTo>
                    <a:pt x="5539" y="599"/>
                  </a:lnTo>
                  <a:lnTo>
                    <a:pt x="5689" y="599"/>
                  </a:lnTo>
                  <a:lnTo>
                    <a:pt x="5689" y="449"/>
                  </a:lnTo>
                  <a:lnTo>
                    <a:pt x="5539" y="300"/>
                  </a:lnTo>
                  <a:lnTo>
                    <a:pt x="4940" y="150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3785675" y="4507700"/>
              <a:ext cx="134725" cy="22475"/>
            </a:xfrm>
            <a:custGeom>
              <a:avLst/>
              <a:gdLst/>
              <a:ahLst/>
              <a:cxnLst/>
              <a:rect l="l" t="t" r="r" b="b"/>
              <a:pathLst>
                <a:path w="5389" h="899" extrusionOk="0">
                  <a:moveTo>
                    <a:pt x="1497" y="0"/>
                  </a:moveTo>
                  <a:lnTo>
                    <a:pt x="449" y="150"/>
                  </a:lnTo>
                  <a:lnTo>
                    <a:pt x="150" y="300"/>
                  </a:lnTo>
                  <a:lnTo>
                    <a:pt x="0" y="300"/>
                  </a:lnTo>
                  <a:lnTo>
                    <a:pt x="0" y="449"/>
                  </a:lnTo>
                  <a:lnTo>
                    <a:pt x="150" y="599"/>
                  </a:lnTo>
                  <a:lnTo>
                    <a:pt x="599" y="749"/>
                  </a:lnTo>
                  <a:lnTo>
                    <a:pt x="1198" y="898"/>
                  </a:lnTo>
                  <a:lnTo>
                    <a:pt x="2545" y="898"/>
                  </a:lnTo>
                  <a:lnTo>
                    <a:pt x="4640" y="749"/>
                  </a:lnTo>
                  <a:lnTo>
                    <a:pt x="5239" y="599"/>
                  </a:lnTo>
                  <a:lnTo>
                    <a:pt x="5389" y="449"/>
                  </a:lnTo>
                  <a:lnTo>
                    <a:pt x="5389" y="300"/>
                  </a:lnTo>
                  <a:lnTo>
                    <a:pt x="5239" y="150"/>
                  </a:lnTo>
                  <a:lnTo>
                    <a:pt x="4640" y="150"/>
                  </a:lnTo>
                  <a:lnTo>
                    <a:pt x="3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3781925" y="4586275"/>
              <a:ext cx="134725" cy="26225"/>
            </a:xfrm>
            <a:custGeom>
              <a:avLst/>
              <a:gdLst/>
              <a:ahLst/>
              <a:cxnLst/>
              <a:rect l="l" t="t" r="r" b="b"/>
              <a:pathLst>
                <a:path w="5389" h="1049" extrusionOk="0">
                  <a:moveTo>
                    <a:pt x="1348" y="1"/>
                  </a:moveTo>
                  <a:lnTo>
                    <a:pt x="749" y="150"/>
                  </a:lnTo>
                  <a:lnTo>
                    <a:pt x="150" y="300"/>
                  </a:lnTo>
                  <a:lnTo>
                    <a:pt x="0" y="450"/>
                  </a:lnTo>
                  <a:lnTo>
                    <a:pt x="0" y="599"/>
                  </a:lnTo>
                  <a:lnTo>
                    <a:pt x="150" y="749"/>
                  </a:lnTo>
                  <a:lnTo>
                    <a:pt x="1048" y="1048"/>
                  </a:lnTo>
                  <a:lnTo>
                    <a:pt x="3293" y="1048"/>
                  </a:lnTo>
                  <a:lnTo>
                    <a:pt x="4341" y="899"/>
                  </a:lnTo>
                  <a:lnTo>
                    <a:pt x="5089" y="749"/>
                  </a:lnTo>
                  <a:lnTo>
                    <a:pt x="5239" y="749"/>
                  </a:lnTo>
                  <a:lnTo>
                    <a:pt x="5389" y="599"/>
                  </a:lnTo>
                  <a:lnTo>
                    <a:pt x="5389" y="450"/>
                  </a:lnTo>
                  <a:lnTo>
                    <a:pt x="5239" y="300"/>
                  </a:lnTo>
                  <a:lnTo>
                    <a:pt x="5089" y="300"/>
                  </a:lnTo>
                  <a:lnTo>
                    <a:pt x="4341" y="150"/>
                  </a:lnTo>
                  <a:lnTo>
                    <a:pt x="3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3766950" y="4668600"/>
              <a:ext cx="134750" cy="26225"/>
            </a:xfrm>
            <a:custGeom>
              <a:avLst/>
              <a:gdLst/>
              <a:ahLst/>
              <a:cxnLst/>
              <a:rect l="l" t="t" r="r" b="b"/>
              <a:pathLst>
                <a:path w="5390" h="1049" extrusionOk="0">
                  <a:moveTo>
                    <a:pt x="1198" y="0"/>
                  </a:moveTo>
                  <a:lnTo>
                    <a:pt x="150" y="300"/>
                  </a:lnTo>
                  <a:lnTo>
                    <a:pt x="1" y="449"/>
                  </a:lnTo>
                  <a:lnTo>
                    <a:pt x="150" y="599"/>
                  </a:lnTo>
                  <a:lnTo>
                    <a:pt x="1198" y="899"/>
                  </a:lnTo>
                  <a:lnTo>
                    <a:pt x="2246" y="1048"/>
                  </a:lnTo>
                  <a:lnTo>
                    <a:pt x="3294" y="899"/>
                  </a:lnTo>
                  <a:lnTo>
                    <a:pt x="4491" y="749"/>
                  </a:lnTo>
                  <a:lnTo>
                    <a:pt x="5239" y="599"/>
                  </a:lnTo>
                  <a:lnTo>
                    <a:pt x="5389" y="449"/>
                  </a:lnTo>
                  <a:lnTo>
                    <a:pt x="5239" y="300"/>
                  </a:lnTo>
                  <a:lnTo>
                    <a:pt x="4491" y="15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3781925" y="4750925"/>
              <a:ext cx="108550" cy="18725"/>
            </a:xfrm>
            <a:custGeom>
              <a:avLst/>
              <a:gdLst/>
              <a:ahLst/>
              <a:cxnLst/>
              <a:rect l="l" t="t" r="r" b="b"/>
              <a:pathLst>
                <a:path w="4342" h="749" extrusionOk="0">
                  <a:moveTo>
                    <a:pt x="599" y="0"/>
                  </a:moveTo>
                  <a:lnTo>
                    <a:pt x="0" y="150"/>
                  </a:lnTo>
                  <a:lnTo>
                    <a:pt x="0" y="449"/>
                  </a:lnTo>
                  <a:lnTo>
                    <a:pt x="0" y="599"/>
                  </a:lnTo>
                  <a:lnTo>
                    <a:pt x="599" y="749"/>
                  </a:lnTo>
                  <a:lnTo>
                    <a:pt x="3443" y="749"/>
                  </a:lnTo>
                  <a:lnTo>
                    <a:pt x="4191" y="449"/>
                  </a:lnTo>
                  <a:lnTo>
                    <a:pt x="4341" y="449"/>
                  </a:lnTo>
                  <a:lnTo>
                    <a:pt x="4191" y="300"/>
                  </a:lnTo>
                  <a:lnTo>
                    <a:pt x="4191" y="150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3796900" y="4829500"/>
              <a:ext cx="82350" cy="22475"/>
            </a:xfrm>
            <a:custGeom>
              <a:avLst/>
              <a:gdLst/>
              <a:ahLst/>
              <a:cxnLst/>
              <a:rect l="l" t="t" r="r" b="b"/>
              <a:pathLst>
                <a:path w="3294" h="899" extrusionOk="0">
                  <a:moveTo>
                    <a:pt x="749" y="1"/>
                  </a:moveTo>
                  <a:lnTo>
                    <a:pt x="299" y="150"/>
                  </a:lnTo>
                  <a:lnTo>
                    <a:pt x="150" y="300"/>
                  </a:lnTo>
                  <a:lnTo>
                    <a:pt x="0" y="450"/>
                  </a:lnTo>
                  <a:lnTo>
                    <a:pt x="150" y="599"/>
                  </a:lnTo>
                  <a:lnTo>
                    <a:pt x="299" y="749"/>
                  </a:lnTo>
                  <a:lnTo>
                    <a:pt x="749" y="899"/>
                  </a:lnTo>
                  <a:lnTo>
                    <a:pt x="1347" y="899"/>
                  </a:lnTo>
                  <a:lnTo>
                    <a:pt x="2395" y="749"/>
                  </a:lnTo>
                  <a:lnTo>
                    <a:pt x="3143" y="599"/>
                  </a:lnTo>
                  <a:lnTo>
                    <a:pt x="3293" y="450"/>
                  </a:lnTo>
                  <a:lnTo>
                    <a:pt x="3143" y="300"/>
                  </a:lnTo>
                  <a:lnTo>
                    <a:pt x="2545" y="15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3804375" y="4911825"/>
              <a:ext cx="71125" cy="18725"/>
            </a:xfrm>
            <a:custGeom>
              <a:avLst/>
              <a:gdLst/>
              <a:ahLst/>
              <a:cxnLst/>
              <a:rect l="l" t="t" r="r" b="b"/>
              <a:pathLst>
                <a:path w="2845" h="749" extrusionOk="0">
                  <a:moveTo>
                    <a:pt x="899" y="1"/>
                  </a:moveTo>
                  <a:lnTo>
                    <a:pt x="150" y="150"/>
                  </a:lnTo>
                  <a:lnTo>
                    <a:pt x="150" y="300"/>
                  </a:lnTo>
                  <a:lnTo>
                    <a:pt x="0" y="450"/>
                  </a:lnTo>
                  <a:lnTo>
                    <a:pt x="150" y="599"/>
                  </a:lnTo>
                  <a:lnTo>
                    <a:pt x="899" y="749"/>
                  </a:lnTo>
                  <a:lnTo>
                    <a:pt x="1647" y="749"/>
                  </a:lnTo>
                  <a:lnTo>
                    <a:pt x="2395" y="599"/>
                  </a:lnTo>
                  <a:lnTo>
                    <a:pt x="2695" y="599"/>
                  </a:lnTo>
                  <a:lnTo>
                    <a:pt x="2844" y="450"/>
                  </a:lnTo>
                  <a:lnTo>
                    <a:pt x="2695" y="150"/>
                  </a:lnTo>
                  <a:lnTo>
                    <a:pt x="2395" y="150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3793150" y="4990400"/>
              <a:ext cx="67375" cy="22475"/>
            </a:xfrm>
            <a:custGeom>
              <a:avLst/>
              <a:gdLst/>
              <a:ahLst/>
              <a:cxnLst/>
              <a:rect l="l" t="t" r="r" b="b"/>
              <a:pathLst>
                <a:path w="2695" h="899" extrusionOk="0">
                  <a:moveTo>
                    <a:pt x="1048" y="1"/>
                  </a:moveTo>
                  <a:lnTo>
                    <a:pt x="449" y="150"/>
                  </a:lnTo>
                  <a:lnTo>
                    <a:pt x="0" y="300"/>
                  </a:lnTo>
                  <a:lnTo>
                    <a:pt x="0" y="450"/>
                  </a:lnTo>
                  <a:lnTo>
                    <a:pt x="0" y="749"/>
                  </a:lnTo>
                  <a:lnTo>
                    <a:pt x="300" y="899"/>
                  </a:lnTo>
                  <a:lnTo>
                    <a:pt x="1647" y="899"/>
                  </a:lnTo>
                  <a:lnTo>
                    <a:pt x="2395" y="749"/>
                  </a:lnTo>
                  <a:lnTo>
                    <a:pt x="2545" y="600"/>
                  </a:lnTo>
                  <a:lnTo>
                    <a:pt x="2695" y="450"/>
                  </a:lnTo>
                  <a:lnTo>
                    <a:pt x="2545" y="300"/>
                  </a:lnTo>
                  <a:lnTo>
                    <a:pt x="2395" y="300"/>
                  </a:lnTo>
                  <a:lnTo>
                    <a:pt x="1797" y="15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3793150" y="5076475"/>
              <a:ext cx="59900" cy="15000"/>
            </a:xfrm>
            <a:custGeom>
              <a:avLst/>
              <a:gdLst/>
              <a:ahLst/>
              <a:cxnLst/>
              <a:rect l="l" t="t" r="r" b="b"/>
              <a:pathLst>
                <a:path w="2396" h="600" extrusionOk="0">
                  <a:moveTo>
                    <a:pt x="150" y="0"/>
                  </a:moveTo>
                  <a:lnTo>
                    <a:pt x="150" y="150"/>
                  </a:lnTo>
                  <a:lnTo>
                    <a:pt x="0" y="300"/>
                  </a:lnTo>
                  <a:lnTo>
                    <a:pt x="0" y="449"/>
                  </a:lnTo>
                  <a:lnTo>
                    <a:pt x="300" y="449"/>
                  </a:lnTo>
                  <a:lnTo>
                    <a:pt x="1048" y="599"/>
                  </a:lnTo>
                  <a:lnTo>
                    <a:pt x="1946" y="599"/>
                  </a:lnTo>
                  <a:lnTo>
                    <a:pt x="2395" y="449"/>
                  </a:lnTo>
                  <a:lnTo>
                    <a:pt x="2395" y="300"/>
                  </a:lnTo>
                  <a:lnTo>
                    <a:pt x="2395" y="150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1192500" y="238125"/>
              <a:ext cx="5235000" cy="5238750"/>
            </a:xfrm>
            <a:custGeom>
              <a:avLst/>
              <a:gdLst/>
              <a:ahLst/>
              <a:cxnLst/>
              <a:rect l="l" t="t" r="r" b="b"/>
              <a:pathLst>
                <a:path w="209400" h="209550" extrusionOk="0">
                  <a:moveTo>
                    <a:pt x="100135" y="23200"/>
                  </a:moveTo>
                  <a:lnTo>
                    <a:pt x="98638" y="34276"/>
                  </a:lnTo>
                  <a:lnTo>
                    <a:pt x="94597" y="34725"/>
                  </a:lnTo>
                  <a:lnTo>
                    <a:pt x="90555" y="35324"/>
                  </a:lnTo>
                  <a:lnTo>
                    <a:pt x="90555" y="35324"/>
                  </a:lnTo>
                  <a:lnTo>
                    <a:pt x="90705" y="24248"/>
                  </a:lnTo>
                  <a:lnTo>
                    <a:pt x="95345" y="23649"/>
                  </a:lnTo>
                  <a:lnTo>
                    <a:pt x="100135" y="23200"/>
                  </a:lnTo>
                  <a:close/>
                  <a:moveTo>
                    <a:pt x="108517" y="23200"/>
                  </a:moveTo>
                  <a:lnTo>
                    <a:pt x="113606" y="23500"/>
                  </a:lnTo>
                  <a:lnTo>
                    <a:pt x="118845" y="24248"/>
                  </a:lnTo>
                  <a:lnTo>
                    <a:pt x="118845" y="35324"/>
                  </a:lnTo>
                  <a:lnTo>
                    <a:pt x="114504" y="34576"/>
                  </a:lnTo>
                  <a:lnTo>
                    <a:pt x="110163" y="34127"/>
                  </a:lnTo>
                  <a:lnTo>
                    <a:pt x="108517" y="23200"/>
                  </a:lnTo>
                  <a:close/>
                  <a:moveTo>
                    <a:pt x="89657" y="24398"/>
                  </a:moveTo>
                  <a:lnTo>
                    <a:pt x="89657" y="24547"/>
                  </a:lnTo>
                  <a:lnTo>
                    <a:pt x="88310" y="24996"/>
                  </a:lnTo>
                  <a:lnTo>
                    <a:pt x="87262" y="25146"/>
                  </a:lnTo>
                  <a:lnTo>
                    <a:pt x="86215" y="25595"/>
                  </a:lnTo>
                  <a:lnTo>
                    <a:pt x="86215" y="25745"/>
                  </a:lnTo>
                  <a:lnTo>
                    <a:pt x="88011" y="25296"/>
                  </a:lnTo>
                  <a:lnTo>
                    <a:pt x="88909" y="25146"/>
                  </a:lnTo>
                  <a:lnTo>
                    <a:pt x="89657" y="24996"/>
                  </a:lnTo>
                  <a:lnTo>
                    <a:pt x="89657" y="25745"/>
                  </a:lnTo>
                  <a:lnTo>
                    <a:pt x="88310" y="26194"/>
                  </a:lnTo>
                  <a:lnTo>
                    <a:pt x="87412" y="26493"/>
                  </a:lnTo>
                  <a:lnTo>
                    <a:pt x="86514" y="26792"/>
                  </a:lnTo>
                  <a:lnTo>
                    <a:pt x="86364" y="26942"/>
                  </a:lnTo>
                  <a:lnTo>
                    <a:pt x="86514" y="26942"/>
                  </a:lnTo>
                  <a:lnTo>
                    <a:pt x="88460" y="26493"/>
                  </a:lnTo>
                  <a:lnTo>
                    <a:pt x="89657" y="26194"/>
                  </a:lnTo>
                  <a:lnTo>
                    <a:pt x="89657" y="27092"/>
                  </a:lnTo>
                  <a:lnTo>
                    <a:pt x="88310" y="27541"/>
                  </a:lnTo>
                  <a:lnTo>
                    <a:pt x="87412" y="27691"/>
                  </a:lnTo>
                  <a:lnTo>
                    <a:pt x="86514" y="28140"/>
                  </a:lnTo>
                  <a:lnTo>
                    <a:pt x="86514" y="28289"/>
                  </a:lnTo>
                  <a:lnTo>
                    <a:pt x="87412" y="27990"/>
                  </a:lnTo>
                  <a:lnTo>
                    <a:pt x="88310" y="27840"/>
                  </a:lnTo>
                  <a:lnTo>
                    <a:pt x="89657" y="27391"/>
                  </a:lnTo>
                  <a:lnTo>
                    <a:pt x="89657" y="28289"/>
                  </a:lnTo>
                  <a:lnTo>
                    <a:pt x="88310" y="28589"/>
                  </a:lnTo>
                  <a:lnTo>
                    <a:pt x="87562" y="28888"/>
                  </a:lnTo>
                  <a:lnTo>
                    <a:pt x="86963" y="29187"/>
                  </a:lnTo>
                  <a:lnTo>
                    <a:pt x="86963" y="29337"/>
                  </a:lnTo>
                  <a:lnTo>
                    <a:pt x="87113" y="29337"/>
                  </a:lnTo>
                  <a:lnTo>
                    <a:pt x="88759" y="28738"/>
                  </a:lnTo>
                  <a:lnTo>
                    <a:pt x="89657" y="28589"/>
                  </a:lnTo>
                  <a:lnTo>
                    <a:pt x="89657" y="29786"/>
                  </a:lnTo>
                  <a:lnTo>
                    <a:pt x="88610" y="30085"/>
                  </a:lnTo>
                  <a:lnTo>
                    <a:pt x="87712" y="30385"/>
                  </a:lnTo>
                  <a:lnTo>
                    <a:pt x="86963" y="30684"/>
                  </a:lnTo>
                  <a:lnTo>
                    <a:pt x="86963" y="30834"/>
                  </a:lnTo>
                  <a:lnTo>
                    <a:pt x="87861" y="30534"/>
                  </a:lnTo>
                  <a:lnTo>
                    <a:pt x="88610" y="30385"/>
                  </a:lnTo>
                  <a:lnTo>
                    <a:pt x="89657" y="30085"/>
                  </a:lnTo>
                  <a:lnTo>
                    <a:pt x="89657" y="30983"/>
                  </a:lnTo>
                  <a:lnTo>
                    <a:pt x="88759" y="31133"/>
                  </a:lnTo>
                  <a:lnTo>
                    <a:pt x="88011" y="31433"/>
                  </a:lnTo>
                  <a:lnTo>
                    <a:pt x="87262" y="31732"/>
                  </a:lnTo>
                  <a:lnTo>
                    <a:pt x="87262" y="31882"/>
                  </a:lnTo>
                  <a:lnTo>
                    <a:pt x="89208" y="31283"/>
                  </a:lnTo>
                  <a:lnTo>
                    <a:pt x="89657" y="31283"/>
                  </a:lnTo>
                  <a:lnTo>
                    <a:pt x="89657" y="32031"/>
                  </a:lnTo>
                  <a:lnTo>
                    <a:pt x="89059" y="32181"/>
                  </a:lnTo>
                  <a:lnTo>
                    <a:pt x="87562" y="32780"/>
                  </a:lnTo>
                  <a:lnTo>
                    <a:pt x="87562" y="32929"/>
                  </a:lnTo>
                  <a:lnTo>
                    <a:pt x="87712" y="32929"/>
                  </a:lnTo>
                  <a:lnTo>
                    <a:pt x="89059" y="32480"/>
                  </a:lnTo>
                  <a:lnTo>
                    <a:pt x="89657" y="32331"/>
                  </a:lnTo>
                  <a:lnTo>
                    <a:pt x="89657" y="32331"/>
                  </a:lnTo>
                  <a:lnTo>
                    <a:pt x="89508" y="33229"/>
                  </a:lnTo>
                  <a:lnTo>
                    <a:pt x="88759" y="33378"/>
                  </a:lnTo>
                  <a:lnTo>
                    <a:pt x="87861" y="33678"/>
                  </a:lnTo>
                  <a:lnTo>
                    <a:pt x="87861" y="33827"/>
                  </a:lnTo>
                  <a:lnTo>
                    <a:pt x="88759" y="33678"/>
                  </a:lnTo>
                  <a:lnTo>
                    <a:pt x="89508" y="33378"/>
                  </a:lnTo>
                  <a:lnTo>
                    <a:pt x="89508" y="34276"/>
                  </a:lnTo>
                  <a:lnTo>
                    <a:pt x="89208" y="34276"/>
                  </a:lnTo>
                  <a:lnTo>
                    <a:pt x="88759" y="34576"/>
                  </a:lnTo>
                  <a:lnTo>
                    <a:pt x="88161" y="34725"/>
                  </a:lnTo>
                  <a:lnTo>
                    <a:pt x="88161" y="34875"/>
                  </a:lnTo>
                  <a:lnTo>
                    <a:pt x="89358" y="34576"/>
                  </a:lnTo>
                  <a:lnTo>
                    <a:pt x="89508" y="34426"/>
                  </a:lnTo>
                  <a:lnTo>
                    <a:pt x="89508" y="35174"/>
                  </a:lnTo>
                  <a:lnTo>
                    <a:pt x="88310" y="35773"/>
                  </a:lnTo>
                  <a:lnTo>
                    <a:pt x="88310" y="35923"/>
                  </a:lnTo>
                  <a:lnTo>
                    <a:pt x="88460" y="35923"/>
                  </a:lnTo>
                  <a:lnTo>
                    <a:pt x="89059" y="35624"/>
                  </a:lnTo>
                  <a:lnTo>
                    <a:pt x="89508" y="35474"/>
                  </a:lnTo>
                  <a:lnTo>
                    <a:pt x="89508" y="35624"/>
                  </a:lnTo>
                  <a:lnTo>
                    <a:pt x="89508" y="36222"/>
                  </a:lnTo>
                  <a:lnTo>
                    <a:pt x="89358" y="36222"/>
                  </a:lnTo>
                  <a:lnTo>
                    <a:pt x="88909" y="36522"/>
                  </a:lnTo>
                  <a:lnTo>
                    <a:pt x="88460" y="36821"/>
                  </a:lnTo>
                  <a:lnTo>
                    <a:pt x="88610" y="36821"/>
                  </a:lnTo>
                  <a:lnTo>
                    <a:pt x="88909" y="36671"/>
                  </a:lnTo>
                  <a:lnTo>
                    <a:pt x="89358" y="36522"/>
                  </a:lnTo>
                  <a:lnTo>
                    <a:pt x="89508" y="36522"/>
                  </a:lnTo>
                  <a:lnTo>
                    <a:pt x="89508" y="37120"/>
                  </a:lnTo>
                  <a:lnTo>
                    <a:pt x="89508" y="37270"/>
                  </a:lnTo>
                  <a:lnTo>
                    <a:pt x="88909" y="37569"/>
                  </a:lnTo>
                  <a:lnTo>
                    <a:pt x="88909" y="37719"/>
                  </a:lnTo>
                  <a:lnTo>
                    <a:pt x="89508" y="37420"/>
                  </a:lnTo>
                  <a:lnTo>
                    <a:pt x="89508" y="38318"/>
                  </a:lnTo>
                  <a:lnTo>
                    <a:pt x="88909" y="38617"/>
                  </a:lnTo>
                  <a:lnTo>
                    <a:pt x="88011" y="36971"/>
                  </a:lnTo>
                  <a:lnTo>
                    <a:pt x="87412" y="36073"/>
                  </a:lnTo>
                  <a:lnTo>
                    <a:pt x="82024" y="26343"/>
                  </a:lnTo>
                  <a:lnTo>
                    <a:pt x="85766" y="25296"/>
                  </a:lnTo>
                  <a:lnTo>
                    <a:pt x="89657" y="24398"/>
                  </a:lnTo>
                  <a:close/>
                  <a:moveTo>
                    <a:pt x="119743" y="24398"/>
                  </a:moveTo>
                  <a:lnTo>
                    <a:pt x="123634" y="25296"/>
                  </a:lnTo>
                  <a:lnTo>
                    <a:pt x="127526" y="26343"/>
                  </a:lnTo>
                  <a:lnTo>
                    <a:pt x="121988" y="36073"/>
                  </a:lnTo>
                  <a:lnTo>
                    <a:pt x="121389" y="36971"/>
                  </a:lnTo>
                  <a:lnTo>
                    <a:pt x="120491" y="38617"/>
                  </a:lnTo>
                  <a:lnTo>
                    <a:pt x="120042" y="38318"/>
                  </a:lnTo>
                  <a:lnTo>
                    <a:pt x="119892" y="38318"/>
                  </a:lnTo>
                  <a:lnTo>
                    <a:pt x="119892" y="37420"/>
                  </a:lnTo>
                  <a:lnTo>
                    <a:pt x="120491" y="37719"/>
                  </a:lnTo>
                  <a:lnTo>
                    <a:pt x="120641" y="37569"/>
                  </a:lnTo>
                  <a:lnTo>
                    <a:pt x="119892" y="37270"/>
                  </a:lnTo>
                  <a:lnTo>
                    <a:pt x="119892" y="37120"/>
                  </a:lnTo>
                  <a:lnTo>
                    <a:pt x="119892" y="36671"/>
                  </a:lnTo>
                  <a:lnTo>
                    <a:pt x="119892" y="36522"/>
                  </a:lnTo>
                  <a:lnTo>
                    <a:pt x="120042" y="36522"/>
                  </a:lnTo>
                  <a:lnTo>
                    <a:pt x="120491" y="36821"/>
                  </a:lnTo>
                  <a:lnTo>
                    <a:pt x="120940" y="36821"/>
                  </a:lnTo>
                  <a:lnTo>
                    <a:pt x="120491" y="36522"/>
                  </a:lnTo>
                  <a:lnTo>
                    <a:pt x="120042" y="36222"/>
                  </a:lnTo>
                  <a:lnTo>
                    <a:pt x="119892" y="36222"/>
                  </a:lnTo>
                  <a:lnTo>
                    <a:pt x="119892" y="35624"/>
                  </a:lnTo>
                  <a:lnTo>
                    <a:pt x="119892" y="35474"/>
                  </a:lnTo>
                  <a:lnTo>
                    <a:pt x="120491" y="35773"/>
                  </a:lnTo>
                  <a:lnTo>
                    <a:pt x="120940" y="35923"/>
                  </a:lnTo>
                  <a:lnTo>
                    <a:pt x="121090" y="35923"/>
                  </a:lnTo>
                  <a:lnTo>
                    <a:pt x="121090" y="35773"/>
                  </a:lnTo>
                  <a:lnTo>
                    <a:pt x="119892" y="35174"/>
                  </a:lnTo>
                  <a:lnTo>
                    <a:pt x="119892" y="34426"/>
                  </a:lnTo>
                  <a:lnTo>
                    <a:pt x="120042" y="34576"/>
                  </a:lnTo>
                  <a:lnTo>
                    <a:pt x="121239" y="34875"/>
                  </a:lnTo>
                  <a:lnTo>
                    <a:pt x="121239" y="34725"/>
                  </a:lnTo>
                  <a:lnTo>
                    <a:pt x="120790" y="34576"/>
                  </a:lnTo>
                  <a:lnTo>
                    <a:pt x="120192" y="34276"/>
                  </a:lnTo>
                  <a:lnTo>
                    <a:pt x="119892" y="34276"/>
                  </a:lnTo>
                  <a:lnTo>
                    <a:pt x="119892" y="33378"/>
                  </a:lnTo>
                  <a:lnTo>
                    <a:pt x="120641" y="33678"/>
                  </a:lnTo>
                  <a:lnTo>
                    <a:pt x="121539" y="33827"/>
                  </a:lnTo>
                  <a:lnTo>
                    <a:pt x="121539" y="33678"/>
                  </a:lnTo>
                  <a:lnTo>
                    <a:pt x="120790" y="33378"/>
                  </a:lnTo>
                  <a:lnTo>
                    <a:pt x="119892" y="33229"/>
                  </a:lnTo>
                  <a:lnTo>
                    <a:pt x="119892" y="32331"/>
                  </a:lnTo>
                  <a:lnTo>
                    <a:pt x="120491" y="32480"/>
                  </a:lnTo>
                  <a:lnTo>
                    <a:pt x="121838" y="32929"/>
                  </a:lnTo>
                  <a:lnTo>
                    <a:pt x="121838" y="32780"/>
                  </a:lnTo>
                  <a:lnTo>
                    <a:pt x="120341" y="32181"/>
                  </a:lnTo>
                  <a:lnTo>
                    <a:pt x="119892" y="32031"/>
                  </a:lnTo>
                  <a:lnTo>
                    <a:pt x="119892" y="31283"/>
                  </a:lnTo>
                  <a:lnTo>
                    <a:pt x="120192" y="31283"/>
                  </a:lnTo>
                  <a:lnTo>
                    <a:pt x="122138" y="31882"/>
                  </a:lnTo>
                  <a:lnTo>
                    <a:pt x="122138" y="31732"/>
                  </a:lnTo>
                  <a:lnTo>
                    <a:pt x="121539" y="31433"/>
                  </a:lnTo>
                  <a:lnTo>
                    <a:pt x="120641" y="31133"/>
                  </a:lnTo>
                  <a:lnTo>
                    <a:pt x="119892" y="30983"/>
                  </a:lnTo>
                  <a:lnTo>
                    <a:pt x="119892" y="30085"/>
                  </a:lnTo>
                  <a:lnTo>
                    <a:pt x="120790" y="30385"/>
                  </a:lnTo>
                  <a:lnTo>
                    <a:pt x="121688" y="30534"/>
                  </a:lnTo>
                  <a:lnTo>
                    <a:pt x="122437" y="30834"/>
                  </a:lnTo>
                  <a:lnTo>
                    <a:pt x="122437" y="30684"/>
                  </a:lnTo>
                  <a:lnTo>
                    <a:pt x="121688" y="30385"/>
                  </a:lnTo>
                  <a:lnTo>
                    <a:pt x="120940" y="30085"/>
                  </a:lnTo>
                  <a:lnTo>
                    <a:pt x="119892" y="29786"/>
                  </a:lnTo>
                  <a:lnTo>
                    <a:pt x="119743" y="28589"/>
                  </a:lnTo>
                  <a:lnTo>
                    <a:pt x="120790" y="28738"/>
                  </a:lnTo>
                  <a:lnTo>
                    <a:pt x="122437" y="29337"/>
                  </a:lnTo>
                  <a:lnTo>
                    <a:pt x="122437" y="29187"/>
                  </a:lnTo>
                  <a:lnTo>
                    <a:pt x="121838" y="28888"/>
                  </a:lnTo>
                  <a:lnTo>
                    <a:pt x="121239" y="28589"/>
                  </a:lnTo>
                  <a:lnTo>
                    <a:pt x="119743" y="28289"/>
                  </a:lnTo>
                  <a:lnTo>
                    <a:pt x="119743" y="27391"/>
                  </a:lnTo>
                  <a:lnTo>
                    <a:pt x="121090" y="27840"/>
                  </a:lnTo>
                  <a:lnTo>
                    <a:pt x="121988" y="27990"/>
                  </a:lnTo>
                  <a:lnTo>
                    <a:pt x="122886" y="28289"/>
                  </a:lnTo>
                  <a:lnTo>
                    <a:pt x="122886" y="28140"/>
                  </a:lnTo>
                  <a:lnTo>
                    <a:pt x="121988" y="27691"/>
                  </a:lnTo>
                  <a:lnTo>
                    <a:pt x="121090" y="27541"/>
                  </a:lnTo>
                  <a:lnTo>
                    <a:pt x="119743" y="27092"/>
                  </a:lnTo>
                  <a:lnTo>
                    <a:pt x="119743" y="26194"/>
                  </a:lnTo>
                  <a:lnTo>
                    <a:pt x="120940" y="26493"/>
                  </a:lnTo>
                  <a:lnTo>
                    <a:pt x="122886" y="26942"/>
                  </a:lnTo>
                  <a:lnTo>
                    <a:pt x="123036" y="26942"/>
                  </a:lnTo>
                  <a:lnTo>
                    <a:pt x="123036" y="26792"/>
                  </a:lnTo>
                  <a:lnTo>
                    <a:pt x="122138" y="26493"/>
                  </a:lnTo>
                  <a:lnTo>
                    <a:pt x="121239" y="26194"/>
                  </a:lnTo>
                  <a:lnTo>
                    <a:pt x="119743" y="25745"/>
                  </a:lnTo>
                  <a:lnTo>
                    <a:pt x="119743" y="24996"/>
                  </a:lnTo>
                  <a:lnTo>
                    <a:pt x="120641" y="25146"/>
                  </a:lnTo>
                  <a:lnTo>
                    <a:pt x="121539" y="25296"/>
                  </a:lnTo>
                  <a:lnTo>
                    <a:pt x="123185" y="25745"/>
                  </a:lnTo>
                  <a:lnTo>
                    <a:pt x="123335" y="25595"/>
                  </a:lnTo>
                  <a:lnTo>
                    <a:pt x="123185" y="25595"/>
                  </a:lnTo>
                  <a:lnTo>
                    <a:pt x="122287" y="25146"/>
                  </a:lnTo>
                  <a:lnTo>
                    <a:pt x="121090" y="24996"/>
                  </a:lnTo>
                  <a:lnTo>
                    <a:pt x="119743" y="24547"/>
                  </a:lnTo>
                  <a:lnTo>
                    <a:pt x="119743" y="24398"/>
                  </a:lnTo>
                  <a:close/>
                  <a:moveTo>
                    <a:pt x="89508" y="38467"/>
                  </a:moveTo>
                  <a:lnTo>
                    <a:pt x="89508" y="39665"/>
                  </a:lnTo>
                  <a:lnTo>
                    <a:pt x="89059" y="38767"/>
                  </a:lnTo>
                  <a:lnTo>
                    <a:pt x="89508" y="38467"/>
                  </a:lnTo>
                  <a:close/>
                  <a:moveTo>
                    <a:pt x="119892" y="38467"/>
                  </a:moveTo>
                  <a:lnTo>
                    <a:pt x="120491" y="38767"/>
                  </a:lnTo>
                  <a:lnTo>
                    <a:pt x="119892" y="39665"/>
                  </a:lnTo>
                  <a:lnTo>
                    <a:pt x="119892" y="38467"/>
                  </a:lnTo>
                  <a:close/>
                  <a:moveTo>
                    <a:pt x="80976" y="26643"/>
                  </a:moveTo>
                  <a:lnTo>
                    <a:pt x="86514" y="36372"/>
                  </a:lnTo>
                  <a:lnTo>
                    <a:pt x="81874" y="37719"/>
                  </a:lnTo>
                  <a:lnTo>
                    <a:pt x="77384" y="39515"/>
                  </a:lnTo>
                  <a:lnTo>
                    <a:pt x="73043" y="41461"/>
                  </a:lnTo>
                  <a:lnTo>
                    <a:pt x="68702" y="43706"/>
                  </a:lnTo>
                  <a:lnTo>
                    <a:pt x="65260" y="33229"/>
                  </a:lnTo>
                  <a:lnTo>
                    <a:pt x="69002" y="31283"/>
                  </a:lnTo>
                  <a:lnTo>
                    <a:pt x="72893" y="29487"/>
                  </a:lnTo>
                  <a:lnTo>
                    <a:pt x="76935" y="27990"/>
                  </a:lnTo>
                  <a:lnTo>
                    <a:pt x="80976" y="26643"/>
                  </a:lnTo>
                  <a:close/>
                  <a:moveTo>
                    <a:pt x="128424" y="26643"/>
                  </a:moveTo>
                  <a:lnTo>
                    <a:pt x="132465" y="27990"/>
                  </a:lnTo>
                  <a:lnTo>
                    <a:pt x="136507" y="29487"/>
                  </a:lnTo>
                  <a:lnTo>
                    <a:pt x="140398" y="31283"/>
                  </a:lnTo>
                  <a:lnTo>
                    <a:pt x="144140" y="33229"/>
                  </a:lnTo>
                  <a:lnTo>
                    <a:pt x="140698" y="43706"/>
                  </a:lnTo>
                  <a:lnTo>
                    <a:pt x="136507" y="41461"/>
                  </a:lnTo>
                  <a:lnTo>
                    <a:pt x="132166" y="39515"/>
                  </a:lnTo>
                  <a:lnTo>
                    <a:pt x="127526" y="37719"/>
                  </a:lnTo>
                  <a:lnTo>
                    <a:pt x="122886" y="36372"/>
                  </a:lnTo>
                  <a:lnTo>
                    <a:pt x="128424" y="26643"/>
                  </a:lnTo>
                  <a:close/>
                  <a:moveTo>
                    <a:pt x="64511" y="33678"/>
                  </a:moveTo>
                  <a:lnTo>
                    <a:pt x="64511" y="33827"/>
                  </a:lnTo>
                  <a:lnTo>
                    <a:pt x="63314" y="34576"/>
                  </a:lnTo>
                  <a:lnTo>
                    <a:pt x="62416" y="35174"/>
                  </a:lnTo>
                  <a:lnTo>
                    <a:pt x="61518" y="35923"/>
                  </a:lnTo>
                  <a:lnTo>
                    <a:pt x="61667" y="35923"/>
                  </a:lnTo>
                  <a:lnTo>
                    <a:pt x="63613" y="34725"/>
                  </a:lnTo>
                  <a:lnTo>
                    <a:pt x="64511" y="34127"/>
                  </a:lnTo>
                  <a:lnTo>
                    <a:pt x="64811" y="35025"/>
                  </a:lnTo>
                  <a:lnTo>
                    <a:pt x="63613" y="35923"/>
                  </a:lnTo>
                  <a:lnTo>
                    <a:pt x="62865" y="36372"/>
                  </a:lnTo>
                  <a:lnTo>
                    <a:pt x="62117" y="36971"/>
                  </a:lnTo>
                  <a:lnTo>
                    <a:pt x="62117" y="37120"/>
                  </a:lnTo>
                  <a:lnTo>
                    <a:pt x="62266" y="37120"/>
                  </a:lnTo>
                  <a:lnTo>
                    <a:pt x="63913" y="36073"/>
                  </a:lnTo>
                  <a:lnTo>
                    <a:pt x="64960" y="35324"/>
                  </a:lnTo>
                  <a:lnTo>
                    <a:pt x="65260" y="36222"/>
                  </a:lnTo>
                  <a:lnTo>
                    <a:pt x="64062" y="36971"/>
                  </a:lnTo>
                  <a:lnTo>
                    <a:pt x="63314" y="37569"/>
                  </a:lnTo>
                  <a:lnTo>
                    <a:pt x="62566" y="38168"/>
                  </a:lnTo>
                  <a:lnTo>
                    <a:pt x="62566" y="38318"/>
                  </a:lnTo>
                  <a:lnTo>
                    <a:pt x="62715" y="38318"/>
                  </a:lnTo>
                  <a:lnTo>
                    <a:pt x="63464" y="37869"/>
                  </a:lnTo>
                  <a:lnTo>
                    <a:pt x="64212" y="37270"/>
                  </a:lnTo>
                  <a:lnTo>
                    <a:pt x="65409" y="36372"/>
                  </a:lnTo>
                  <a:lnTo>
                    <a:pt x="65559" y="37270"/>
                  </a:lnTo>
                  <a:lnTo>
                    <a:pt x="64661" y="38018"/>
                  </a:lnTo>
                  <a:lnTo>
                    <a:pt x="63913" y="38467"/>
                  </a:lnTo>
                  <a:lnTo>
                    <a:pt x="63464" y="39066"/>
                  </a:lnTo>
                  <a:lnTo>
                    <a:pt x="63464" y="39216"/>
                  </a:lnTo>
                  <a:lnTo>
                    <a:pt x="63613" y="39216"/>
                  </a:lnTo>
                  <a:lnTo>
                    <a:pt x="64960" y="38168"/>
                  </a:lnTo>
                  <a:lnTo>
                    <a:pt x="65709" y="37569"/>
                  </a:lnTo>
                  <a:lnTo>
                    <a:pt x="66158" y="38767"/>
                  </a:lnTo>
                  <a:lnTo>
                    <a:pt x="65260" y="39365"/>
                  </a:lnTo>
                  <a:lnTo>
                    <a:pt x="64511" y="39815"/>
                  </a:lnTo>
                  <a:lnTo>
                    <a:pt x="63913" y="40413"/>
                  </a:lnTo>
                  <a:lnTo>
                    <a:pt x="63913" y="40563"/>
                  </a:lnTo>
                  <a:lnTo>
                    <a:pt x="64661" y="40114"/>
                  </a:lnTo>
                  <a:lnTo>
                    <a:pt x="65409" y="39515"/>
                  </a:lnTo>
                  <a:lnTo>
                    <a:pt x="66158" y="39066"/>
                  </a:lnTo>
                  <a:lnTo>
                    <a:pt x="66457" y="39964"/>
                  </a:lnTo>
                  <a:lnTo>
                    <a:pt x="65709" y="40264"/>
                  </a:lnTo>
                  <a:lnTo>
                    <a:pt x="65110" y="40862"/>
                  </a:lnTo>
                  <a:lnTo>
                    <a:pt x="64511" y="41461"/>
                  </a:lnTo>
                  <a:lnTo>
                    <a:pt x="64511" y="41461"/>
                  </a:lnTo>
                  <a:lnTo>
                    <a:pt x="66308" y="40264"/>
                  </a:lnTo>
                  <a:lnTo>
                    <a:pt x="66607" y="40114"/>
                  </a:lnTo>
                  <a:lnTo>
                    <a:pt x="66757" y="40862"/>
                  </a:lnTo>
                  <a:lnTo>
                    <a:pt x="66457" y="41162"/>
                  </a:lnTo>
                  <a:lnTo>
                    <a:pt x="65858" y="41611"/>
                  </a:lnTo>
                  <a:lnTo>
                    <a:pt x="65110" y="42209"/>
                  </a:lnTo>
                  <a:lnTo>
                    <a:pt x="65110" y="42359"/>
                  </a:lnTo>
                  <a:lnTo>
                    <a:pt x="65260" y="42359"/>
                  </a:lnTo>
                  <a:lnTo>
                    <a:pt x="66457" y="41461"/>
                  </a:lnTo>
                  <a:lnTo>
                    <a:pt x="66906" y="41162"/>
                  </a:lnTo>
                  <a:lnTo>
                    <a:pt x="67206" y="41910"/>
                  </a:lnTo>
                  <a:lnTo>
                    <a:pt x="66607" y="42359"/>
                  </a:lnTo>
                  <a:lnTo>
                    <a:pt x="65709" y="43107"/>
                  </a:lnTo>
                  <a:lnTo>
                    <a:pt x="65858" y="43107"/>
                  </a:lnTo>
                  <a:lnTo>
                    <a:pt x="66308" y="42808"/>
                  </a:lnTo>
                  <a:lnTo>
                    <a:pt x="66757" y="42509"/>
                  </a:lnTo>
                  <a:lnTo>
                    <a:pt x="67206" y="42209"/>
                  </a:lnTo>
                  <a:lnTo>
                    <a:pt x="67505" y="42958"/>
                  </a:lnTo>
                  <a:lnTo>
                    <a:pt x="67206" y="43257"/>
                  </a:lnTo>
                  <a:lnTo>
                    <a:pt x="66757" y="43556"/>
                  </a:lnTo>
                  <a:lnTo>
                    <a:pt x="66308" y="44006"/>
                  </a:lnTo>
                  <a:lnTo>
                    <a:pt x="66457" y="44006"/>
                  </a:lnTo>
                  <a:lnTo>
                    <a:pt x="67505" y="43257"/>
                  </a:lnTo>
                  <a:lnTo>
                    <a:pt x="67804" y="43856"/>
                  </a:lnTo>
                  <a:lnTo>
                    <a:pt x="66906" y="44754"/>
                  </a:lnTo>
                  <a:lnTo>
                    <a:pt x="66906" y="44904"/>
                  </a:lnTo>
                  <a:lnTo>
                    <a:pt x="67505" y="44455"/>
                  </a:lnTo>
                  <a:lnTo>
                    <a:pt x="67954" y="44155"/>
                  </a:lnTo>
                  <a:lnTo>
                    <a:pt x="67954" y="44305"/>
                  </a:lnTo>
                  <a:lnTo>
                    <a:pt x="68104" y="44754"/>
                  </a:lnTo>
                  <a:lnTo>
                    <a:pt x="67954" y="45053"/>
                  </a:lnTo>
                  <a:lnTo>
                    <a:pt x="67505" y="45353"/>
                  </a:lnTo>
                  <a:lnTo>
                    <a:pt x="67355" y="45652"/>
                  </a:lnTo>
                  <a:lnTo>
                    <a:pt x="67355" y="45802"/>
                  </a:lnTo>
                  <a:lnTo>
                    <a:pt x="67804" y="45502"/>
                  </a:lnTo>
                  <a:lnTo>
                    <a:pt x="68104" y="45203"/>
                  </a:lnTo>
                  <a:lnTo>
                    <a:pt x="68253" y="45053"/>
                  </a:lnTo>
                  <a:lnTo>
                    <a:pt x="68253" y="45203"/>
                  </a:lnTo>
                  <a:lnTo>
                    <a:pt x="68403" y="45802"/>
                  </a:lnTo>
                  <a:lnTo>
                    <a:pt x="67954" y="46400"/>
                  </a:lnTo>
                  <a:lnTo>
                    <a:pt x="68553" y="46101"/>
                  </a:lnTo>
                  <a:lnTo>
                    <a:pt x="68702" y="46849"/>
                  </a:lnTo>
                  <a:lnTo>
                    <a:pt x="68403" y="47298"/>
                  </a:lnTo>
                  <a:lnTo>
                    <a:pt x="66906" y="46101"/>
                  </a:lnTo>
                  <a:lnTo>
                    <a:pt x="66158" y="45353"/>
                  </a:lnTo>
                  <a:lnTo>
                    <a:pt x="57776" y="38018"/>
                  </a:lnTo>
                  <a:lnTo>
                    <a:pt x="61069" y="35773"/>
                  </a:lnTo>
                  <a:lnTo>
                    <a:pt x="64511" y="33678"/>
                  </a:lnTo>
                  <a:close/>
                  <a:moveTo>
                    <a:pt x="145038" y="33678"/>
                  </a:moveTo>
                  <a:lnTo>
                    <a:pt x="148331" y="35773"/>
                  </a:lnTo>
                  <a:lnTo>
                    <a:pt x="151624" y="38018"/>
                  </a:lnTo>
                  <a:lnTo>
                    <a:pt x="143242" y="45353"/>
                  </a:lnTo>
                  <a:lnTo>
                    <a:pt x="142494" y="46101"/>
                  </a:lnTo>
                  <a:lnTo>
                    <a:pt x="141147" y="47298"/>
                  </a:lnTo>
                  <a:lnTo>
                    <a:pt x="140698" y="46849"/>
                  </a:lnTo>
                  <a:lnTo>
                    <a:pt x="140997" y="46101"/>
                  </a:lnTo>
                  <a:lnTo>
                    <a:pt x="141446" y="46400"/>
                  </a:lnTo>
                  <a:lnTo>
                    <a:pt x="140997" y="45802"/>
                  </a:lnTo>
                  <a:lnTo>
                    <a:pt x="141147" y="45203"/>
                  </a:lnTo>
                  <a:lnTo>
                    <a:pt x="141296" y="45053"/>
                  </a:lnTo>
                  <a:lnTo>
                    <a:pt x="141296" y="45203"/>
                  </a:lnTo>
                  <a:lnTo>
                    <a:pt x="141895" y="45652"/>
                  </a:lnTo>
                  <a:lnTo>
                    <a:pt x="142045" y="45802"/>
                  </a:lnTo>
                  <a:lnTo>
                    <a:pt x="142194" y="45652"/>
                  </a:lnTo>
                  <a:lnTo>
                    <a:pt x="141895" y="45353"/>
                  </a:lnTo>
                  <a:lnTo>
                    <a:pt x="141446" y="45053"/>
                  </a:lnTo>
                  <a:lnTo>
                    <a:pt x="141296" y="44754"/>
                  </a:lnTo>
                  <a:lnTo>
                    <a:pt x="141596" y="44305"/>
                  </a:lnTo>
                  <a:lnTo>
                    <a:pt x="141596" y="44155"/>
                  </a:lnTo>
                  <a:lnTo>
                    <a:pt x="142194" y="44754"/>
                  </a:lnTo>
                  <a:lnTo>
                    <a:pt x="142494" y="44904"/>
                  </a:lnTo>
                  <a:lnTo>
                    <a:pt x="142643" y="44754"/>
                  </a:lnTo>
                  <a:lnTo>
                    <a:pt x="141596" y="43856"/>
                  </a:lnTo>
                  <a:lnTo>
                    <a:pt x="141895" y="43257"/>
                  </a:lnTo>
                  <a:lnTo>
                    <a:pt x="142045" y="43257"/>
                  </a:lnTo>
                  <a:lnTo>
                    <a:pt x="143093" y="44006"/>
                  </a:lnTo>
                  <a:lnTo>
                    <a:pt x="143093" y="44006"/>
                  </a:lnTo>
                  <a:lnTo>
                    <a:pt x="142643" y="43556"/>
                  </a:lnTo>
                  <a:lnTo>
                    <a:pt x="142344" y="43257"/>
                  </a:lnTo>
                  <a:lnTo>
                    <a:pt x="141895" y="42958"/>
                  </a:lnTo>
                  <a:lnTo>
                    <a:pt x="142194" y="42209"/>
                  </a:lnTo>
                  <a:lnTo>
                    <a:pt x="142643" y="42509"/>
                  </a:lnTo>
                  <a:lnTo>
                    <a:pt x="143093" y="42808"/>
                  </a:lnTo>
                  <a:lnTo>
                    <a:pt x="143691" y="43107"/>
                  </a:lnTo>
                  <a:lnTo>
                    <a:pt x="142793" y="42359"/>
                  </a:lnTo>
                  <a:lnTo>
                    <a:pt x="142344" y="41910"/>
                  </a:lnTo>
                  <a:lnTo>
                    <a:pt x="142494" y="41162"/>
                  </a:lnTo>
                  <a:lnTo>
                    <a:pt x="143093" y="41461"/>
                  </a:lnTo>
                  <a:lnTo>
                    <a:pt x="144140" y="42359"/>
                  </a:lnTo>
                  <a:lnTo>
                    <a:pt x="144290" y="42359"/>
                  </a:lnTo>
                  <a:lnTo>
                    <a:pt x="144290" y="42209"/>
                  </a:lnTo>
                  <a:lnTo>
                    <a:pt x="143691" y="41611"/>
                  </a:lnTo>
                  <a:lnTo>
                    <a:pt x="142943" y="41162"/>
                  </a:lnTo>
                  <a:lnTo>
                    <a:pt x="142643" y="40862"/>
                  </a:lnTo>
                  <a:lnTo>
                    <a:pt x="142943" y="40114"/>
                  </a:lnTo>
                  <a:lnTo>
                    <a:pt x="143093" y="40264"/>
                  </a:lnTo>
                  <a:lnTo>
                    <a:pt x="144889" y="41461"/>
                  </a:lnTo>
                  <a:lnTo>
                    <a:pt x="144290" y="40862"/>
                  </a:lnTo>
                  <a:lnTo>
                    <a:pt x="143691" y="40264"/>
                  </a:lnTo>
                  <a:lnTo>
                    <a:pt x="142943" y="39964"/>
                  </a:lnTo>
                  <a:lnTo>
                    <a:pt x="143242" y="39066"/>
                  </a:lnTo>
                  <a:lnTo>
                    <a:pt x="143991" y="39515"/>
                  </a:lnTo>
                  <a:lnTo>
                    <a:pt x="144739" y="40114"/>
                  </a:lnTo>
                  <a:lnTo>
                    <a:pt x="145487" y="40563"/>
                  </a:lnTo>
                  <a:lnTo>
                    <a:pt x="145487" y="40413"/>
                  </a:lnTo>
                  <a:lnTo>
                    <a:pt x="144889" y="39815"/>
                  </a:lnTo>
                  <a:lnTo>
                    <a:pt x="144290" y="39365"/>
                  </a:lnTo>
                  <a:lnTo>
                    <a:pt x="143392" y="38767"/>
                  </a:lnTo>
                  <a:lnTo>
                    <a:pt x="143691" y="37569"/>
                  </a:lnTo>
                  <a:lnTo>
                    <a:pt x="144589" y="38168"/>
                  </a:lnTo>
                  <a:lnTo>
                    <a:pt x="145936" y="39216"/>
                  </a:lnTo>
                  <a:lnTo>
                    <a:pt x="145936" y="39066"/>
                  </a:lnTo>
                  <a:lnTo>
                    <a:pt x="145487" y="38467"/>
                  </a:lnTo>
                  <a:lnTo>
                    <a:pt x="144889" y="38018"/>
                  </a:lnTo>
                  <a:lnTo>
                    <a:pt x="143841" y="37270"/>
                  </a:lnTo>
                  <a:lnTo>
                    <a:pt x="144140" y="36372"/>
                  </a:lnTo>
                  <a:lnTo>
                    <a:pt x="145188" y="37270"/>
                  </a:lnTo>
                  <a:lnTo>
                    <a:pt x="145936" y="37869"/>
                  </a:lnTo>
                  <a:lnTo>
                    <a:pt x="146834" y="38318"/>
                  </a:lnTo>
                  <a:lnTo>
                    <a:pt x="146834" y="38168"/>
                  </a:lnTo>
                  <a:lnTo>
                    <a:pt x="146086" y="37569"/>
                  </a:lnTo>
                  <a:lnTo>
                    <a:pt x="145338" y="36971"/>
                  </a:lnTo>
                  <a:lnTo>
                    <a:pt x="144140" y="36222"/>
                  </a:lnTo>
                  <a:lnTo>
                    <a:pt x="144440" y="35324"/>
                  </a:lnTo>
                  <a:lnTo>
                    <a:pt x="145487" y="36073"/>
                  </a:lnTo>
                  <a:lnTo>
                    <a:pt x="147134" y="37120"/>
                  </a:lnTo>
                  <a:lnTo>
                    <a:pt x="147283" y="37120"/>
                  </a:lnTo>
                  <a:lnTo>
                    <a:pt x="147283" y="36971"/>
                  </a:lnTo>
                  <a:lnTo>
                    <a:pt x="146535" y="36372"/>
                  </a:lnTo>
                  <a:lnTo>
                    <a:pt x="145936" y="35923"/>
                  </a:lnTo>
                  <a:lnTo>
                    <a:pt x="144589" y="35025"/>
                  </a:lnTo>
                  <a:lnTo>
                    <a:pt x="144889" y="34127"/>
                  </a:lnTo>
                  <a:lnTo>
                    <a:pt x="145787" y="34725"/>
                  </a:lnTo>
                  <a:lnTo>
                    <a:pt x="147882" y="35923"/>
                  </a:lnTo>
                  <a:lnTo>
                    <a:pt x="147134" y="35174"/>
                  </a:lnTo>
                  <a:lnTo>
                    <a:pt x="146236" y="34576"/>
                  </a:lnTo>
                  <a:lnTo>
                    <a:pt x="145038" y="33827"/>
                  </a:lnTo>
                  <a:lnTo>
                    <a:pt x="145038" y="33678"/>
                  </a:lnTo>
                  <a:close/>
                  <a:moveTo>
                    <a:pt x="140548" y="46999"/>
                  </a:moveTo>
                  <a:lnTo>
                    <a:pt x="140997" y="47448"/>
                  </a:lnTo>
                  <a:lnTo>
                    <a:pt x="140249" y="48047"/>
                  </a:lnTo>
                  <a:lnTo>
                    <a:pt x="140249" y="48047"/>
                  </a:lnTo>
                  <a:lnTo>
                    <a:pt x="140548" y="46999"/>
                  </a:lnTo>
                  <a:close/>
                  <a:moveTo>
                    <a:pt x="68852" y="46999"/>
                  </a:moveTo>
                  <a:lnTo>
                    <a:pt x="69151" y="48047"/>
                  </a:lnTo>
                  <a:lnTo>
                    <a:pt x="69151" y="48047"/>
                  </a:lnTo>
                  <a:lnTo>
                    <a:pt x="68403" y="47448"/>
                  </a:lnTo>
                  <a:lnTo>
                    <a:pt x="68852" y="46999"/>
                  </a:lnTo>
                  <a:close/>
                  <a:moveTo>
                    <a:pt x="96094" y="53286"/>
                  </a:moveTo>
                  <a:lnTo>
                    <a:pt x="95046" y="60620"/>
                  </a:lnTo>
                  <a:lnTo>
                    <a:pt x="94896" y="60620"/>
                  </a:lnTo>
                  <a:lnTo>
                    <a:pt x="93100" y="53884"/>
                  </a:lnTo>
                  <a:lnTo>
                    <a:pt x="96094" y="53286"/>
                  </a:lnTo>
                  <a:close/>
                  <a:moveTo>
                    <a:pt x="113007" y="53286"/>
                  </a:moveTo>
                  <a:lnTo>
                    <a:pt x="116150" y="53884"/>
                  </a:lnTo>
                  <a:lnTo>
                    <a:pt x="114803" y="60620"/>
                  </a:lnTo>
                  <a:lnTo>
                    <a:pt x="114055" y="60470"/>
                  </a:lnTo>
                  <a:lnTo>
                    <a:pt x="113007" y="53286"/>
                  </a:lnTo>
                  <a:close/>
                  <a:moveTo>
                    <a:pt x="110313" y="35174"/>
                  </a:moveTo>
                  <a:lnTo>
                    <a:pt x="114654" y="35624"/>
                  </a:lnTo>
                  <a:lnTo>
                    <a:pt x="118994" y="36372"/>
                  </a:lnTo>
                  <a:lnTo>
                    <a:pt x="118994" y="43257"/>
                  </a:lnTo>
                  <a:lnTo>
                    <a:pt x="122437" y="37270"/>
                  </a:lnTo>
                  <a:lnTo>
                    <a:pt x="127077" y="38617"/>
                  </a:lnTo>
                  <a:lnTo>
                    <a:pt x="131717" y="40413"/>
                  </a:lnTo>
                  <a:lnTo>
                    <a:pt x="136058" y="42359"/>
                  </a:lnTo>
                  <a:lnTo>
                    <a:pt x="140398" y="44754"/>
                  </a:lnTo>
                  <a:lnTo>
                    <a:pt x="138153" y="51190"/>
                  </a:lnTo>
                  <a:lnTo>
                    <a:pt x="138153" y="51190"/>
                  </a:lnTo>
                  <a:lnTo>
                    <a:pt x="143392" y="46700"/>
                  </a:lnTo>
                  <a:lnTo>
                    <a:pt x="145637" y="48197"/>
                  </a:lnTo>
                  <a:lnTo>
                    <a:pt x="147733" y="49843"/>
                  </a:lnTo>
                  <a:lnTo>
                    <a:pt x="149828" y="51489"/>
                  </a:lnTo>
                  <a:lnTo>
                    <a:pt x="151774" y="53286"/>
                  </a:lnTo>
                  <a:lnTo>
                    <a:pt x="138902" y="63164"/>
                  </a:lnTo>
                  <a:lnTo>
                    <a:pt x="136207" y="61069"/>
                  </a:lnTo>
                  <a:lnTo>
                    <a:pt x="133513" y="59273"/>
                  </a:lnTo>
                  <a:lnTo>
                    <a:pt x="135609" y="55980"/>
                  </a:lnTo>
                  <a:lnTo>
                    <a:pt x="136357" y="55980"/>
                  </a:lnTo>
                  <a:lnTo>
                    <a:pt x="137105" y="55830"/>
                  </a:lnTo>
                  <a:lnTo>
                    <a:pt x="137704" y="55231"/>
                  </a:lnTo>
                  <a:lnTo>
                    <a:pt x="138153" y="54483"/>
                  </a:lnTo>
                  <a:lnTo>
                    <a:pt x="138303" y="54034"/>
                  </a:lnTo>
                  <a:lnTo>
                    <a:pt x="138303" y="53735"/>
                  </a:lnTo>
                  <a:lnTo>
                    <a:pt x="138003" y="52837"/>
                  </a:lnTo>
                  <a:lnTo>
                    <a:pt x="137554" y="52238"/>
                  </a:lnTo>
                  <a:lnTo>
                    <a:pt x="137255" y="51938"/>
                  </a:lnTo>
                  <a:lnTo>
                    <a:pt x="136806" y="51789"/>
                  </a:lnTo>
                  <a:lnTo>
                    <a:pt x="136357" y="51639"/>
                  </a:lnTo>
                  <a:lnTo>
                    <a:pt x="135908" y="51639"/>
                  </a:lnTo>
                  <a:lnTo>
                    <a:pt x="135160" y="51789"/>
                  </a:lnTo>
                  <a:lnTo>
                    <a:pt x="134411" y="52388"/>
                  </a:lnTo>
                  <a:lnTo>
                    <a:pt x="134261" y="52687"/>
                  </a:lnTo>
                  <a:lnTo>
                    <a:pt x="133962" y="53136"/>
                  </a:lnTo>
                  <a:lnTo>
                    <a:pt x="133962" y="53735"/>
                  </a:lnTo>
                  <a:lnTo>
                    <a:pt x="133962" y="54483"/>
                  </a:lnTo>
                  <a:lnTo>
                    <a:pt x="134261" y="55082"/>
                  </a:lnTo>
                  <a:lnTo>
                    <a:pt x="134711" y="55531"/>
                  </a:lnTo>
                  <a:lnTo>
                    <a:pt x="132765" y="58824"/>
                  </a:lnTo>
                  <a:lnTo>
                    <a:pt x="129172" y="56728"/>
                  </a:lnTo>
                  <a:lnTo>
                    <a:pt x="125430" y="54932"/>
                  </a:lnTo>
                  <a:lnTo>
                    <a:pt x="121539" y="53585"/>
                  </a:lnTo>
                  <a:lnTo>
                    <a:pt x="117348" y="52388"/>
                  </a:lnTo>
                  <a:lnTo>
                    <a:pt x="118246" y="48346"/>
                  </a:lnTo>
                  <a:lnTo>
                    <a:pt x="118994" y="48047"/>
                  </a:lnTo>
                  <a:lnTo>
                    <a:pt x="119743" y="47598"/>
                  </a:lnTo>
                  <a:lnTo>
                    <a:pt x="120192" y="46999"/>
                  </a:lnTo>
                  <a:lnTo>
                    <a:pt x="120341" y="46101"/>
                  </a:lnTo>
                  <a:lnTo>
                    <a:pt x="120341" y="45652"/>
                  </a:lnTo>
                  <a:lnTo>
                    <a:pt x="120192" y="45203"/>
                  </a:lnTo>
                  <a:lnTo>
                    <a:pt x="119743" y="44604"/>
                  </a:lnTo>
                  <a:lnTo>
                    <a:pt x="118994" y="44155"/>
                  </a:lnTo>
                  <a:lnTo>
                    <a:pt x="118545" y="44006"/>
                  </a:lnTo>
                  <a:lnTo>
                    <a:pt x="118096" y="43856"/>
                  </a:lnTo>
                  <a:lnTo>
                    <a:pt x="117647" y="44006"/>
                  </a:lnTo>
                  <a:lnTo>
                    <a:pt x="117198" y="44155"/>
                  </a:lnTo>
                  <a:lnTo>
                    <a:pt x="116599" y="44604"/>
                  </a:lnTo>
                  <a:lnTo>
                    <a:pt x="116150" y="45203"/>
                  </a:lnTo>
                  <a:lnTo>
                    <a:pt x="116001" y="45652"/>
                  </a:lnTo>
                  <a:lnTo>
                    <a:pt x="115851" y="46101"/>
                  </a:lnTo>
                  <a:lnTo>
                    <a:pt x="116001" y="46849"/>
                  </a:lnTo>
                  <a:lnTo>
                    <a:pt x="116300" y="47298"/>
                  </a:lnTo>
                  <a:lnTo>
                    <a:pt x="116749" y="47897"/>
                  </a:lnTo>
                  <a:lnTo>
                    <a:pt x="117348" y="48197"/>
                  </a:lnTo>
                  <a:lnTo>
                    <a:pt x="116450" y="52238"/>
                  </a:lnTo>
                  <a:lnTo>
                    <a:pt x="112708" y="51489"/>
                  </a:lnTo>
                  <a:lnTo>
                    <a:pt x="110313" y="35174"/>
                  </a:lnTo>
                  <a:close/>
                  <a:moveTo>
                    <a:pt x="98488" y="35174"/>
                  </a:moveTo>
                  <a:lnTo>
                    <a:pt x="96243" y="51489"/>
                  </a:lnTo>
                  <a:lnTo>
                    <a:pt x="92651" y="52238"/>
                  </a:lnTo>
                  <a:lnTo>
                    <a:pt x="91453" y="48346"/>
                  </a:lnTo>
                  <a:lnTo>
                    <a:pt x="92052" y="47747"/>
                  </a:lnTo>
                  <a:lnTo>
                    <a:pt x="92501" y="46999"/>
                  </a:lnTo>
                  <a:lnTo>
                    <a:pt x="92501" y="46251"/>
                  </a:lnTo>
                  <a:lnTo>
                    <a:pt x="92352" y="45353"/>
                  </a:lnTo>
                  <a:lnTo>
                    <a:pt x="92052" y="45053"/>
                  </a:lnTo>
                  <a:lnTo>
                    <a:pt x="91753" y="44754"/>
                  </a:lnTo>
                  <a:lnTo>
                    <a:pt x="91004" y="44305"/>
                  </a:lnTo>
                  <a:lnTo>
                    <a:pt x="90256" y="44155"/>
                  </a:lnTo>
                  <a:lnTo>
                    <a:pt x="89807" y="44305"/>
                  </a:lnTo>
                  <a:lnTo>
                    <a:pt x="89358" y="44455"/>
                  </a:lnTo>
                  <a:lnTo>
                    <a:pt x="88909" y="44604"/>
                  </a:lnTo>
                  <a:lnTo>
                    <a:pt x="88610" y="44904"/>
                  </a:lnTo>
                  <a:lnTo>
                    <a:pt x="88310" y="45652"/>
                  </a:lnTo>
                  <a:lnTo>
                    <a:pt x="88161" y="46550"/>
                  </a:lnTo>
                  <a:lnTo>
                    <a:pt x="88161" y="46999"/>
                  </a:lnTo>
                  <a:lnTo>
                    <a:pt x="88310" y="47448"/>
                  </a:lnTo>
                  <a:lnTo>
                    <a:pt x="88759" y="47897"/>
                  </a:lnTo>
                  <a:lnTo>
                    <a:pt x="89208" y="48346"/>
                  </a:lnTo>
                  <a:lnTo>
                    <a:pt x="89807" y="48496"/>
                  </a:lnTo>
                  <a:lnTo>
                    <a:pt x="90555" y="48646"/>
                  </a:lnTo>
                  <a:lnTo>
                    <a:pt x="91603" y="52537"/>
                  </a:lnTo>
                  <a:lnTo>
                    <a:pt x="87412" y="53735"/>
                  </a:lnTo>
                  <a:lnTo>
                    <a:pt x="83521" y="55231"/>
                  </a:lnTo>
                  <a:lnTo>
                    <a:pt x="79629" y="57028"/>
                  </a:lnTo>
                  <a:lnTo>
                    <a:pt x="75887" y="59273"/>
                  </a:lnTo>
                  <a:lnTo>
                    <a:pt x="73941" y="55680"/>
                  </a:lnTo>
                  <a:lnTo>
                    <a:pt x="74390" y="54932"/>
                  </a:lnTo>
                  <a:lnTo>
                    <a:pt x="74540" y="54034"/>
                  </a:lnTo>
                  <a:lnTo>
                    <a:pt x="74240" y="53286"/>
                  </a:lnTo>
                  <a:lnTo>
                    <a:pt x="73791" y="52537"/>
                  </a:lnTo>
                  <a:lnTo>
                    <a:pt x="73492" y="52238"/>
                  </a:lnTo>
                  <a:lnTo>
                    <a:pt x="73043" y="52088"/>
                  </a:lnTo>
                  <a:lnTo>
                    <a:pt x="72295" y="51938"/>
                  </a:lnTo>
                  <a:lnTo>
                    <a:pt x="71397" y="52088"/>
                  </a:lnTo>
                  <a:lnTo>
                    <a:pt x="71097" y="52388"/>
                  </a:lnTo>
                  <a:lnTo>
                    <a:pt x="70648" y="52687"/>
                  </a:lnTo>
                  <a:lnTo>
                    <a:pt x="70499" y="52986"/>
                  </a:lnTo>
                  <a:lnTo>
                    <a:pt x="70199" y="53286"/>
                  </a:lnTo>
                  <a:lnTo>
                    <a:pt x="70049" y="54184"/>
                  </a:lnTo>
                  <a:lnTo>
                    <a:pt x="70199" y="55082"/>
                  </a:lnTo>
                  <a:lnTo>
                    <a:pt x="70499" y="55381"/>
                  </a:lnTo>
                  <a:lnTo>
                    <a:pt x="70798" y="55680"/>
                  </a:lnTo>
                  <a:lnTo>
                    <a:pt x="71247" y="56129"/>
                  </a:lnTo>
                  <a:lnTo>
                    <a:pt x="71846" y="56279"/>
                  </a:lnTo>
                  <a:lnTo>
                    <a:pt x="72444" y="56429"/>
                  </a:lnTo>
                  <a:lnTo>
                    <a:pt x="73043" y="56279"/>
                  </a:lnTo>
                  <a:lnTo>
                    <a:pt x="75139" y="59722"/>
                  </a:lnTo>
                  <a:lnTo>
                    <a:pt x="72444" y="61668"/>
                  </a:lnTo>
                  <a:lnTo>
                    <a:pt x="69750" y="63763"/>
                  </a:lnTo>
                  <a:lnTo>
                    <a:pt x="56728" y="54184"/>
                  </a:lnTo>
                  <a:lnTo>
                    <a:pt x="58824" y="52088"/>
                  </a:lnTo>
                  <a:lnTo>
                    <a:pt x="61218" y="50142"/>
                  </a:lnTo>
                  <a:lnTo>
                    <a:pt x="63613" y="48346"/>
                  </a:lnTo>
                  <a:lnTo>
                    <a:pt x="66008" y="46550"/>
                  </a:lnTo>
                  <a:lnTo>
                    <a:pt x="71247" y="51190"/>
                  </a:lnTo>
                  <a:lnTo>
                    <a:pt x="71247" y="51190"/>
                  </a:lnTo>
                  <a:lnTo>
                    <a:pt x="69151" y="44754"/>
                  </a:lnTo>
                  <a:lnTo>
                    <a:pt x="73342" y="42359"/>
                  </a:lnTo>
                  <a:lnTo>
                    <a:pt x="77683" y="40264"/>
                  </a:lnTo>
                  <a:lnTo>
                    <a:pt x="82323" y="38617"/>
                  </a:lnTo>
                  <a:lnTo>
                    <a:pt x="86963" y="37120"/>
                  </a:lnTo>
                  <a:lnTo>
                    <a:pt x="90406" y="43257"/>
                  </a:lnTo>
                  <a:lnTo>
                    <a:pt x="90555" y="36372"/>
                  </a:lnTo>
                  <a:lnTo>
                    <a:pt x="94447" y="35624"/>
                  </a:lnTo>
                  <a:lnTo>
                    <a:pt x="98488" y="35174"/>
                  </a:lnTo>
                  <a:close/>
                  <a:moveTo>
                    <a:pt x="56878" y="38467"/>
                  </a:moveTo>
                  <a:lnTo>
                    <a:pt x="65260" y="45951"/>
                  </a:lnTo>
                  <a:lnTo>
                    <a:pt x="62865" y="47747"/>
                  </a:lnTo>
                  <a:lnTo>
                    <a:pt x="60470" y="49544"/>
                  </a:lnTo>
                  <a:lnTo>
                    <a:pt x="58075" y="51489"/>
                  </a:lnTo>
                  <a:lnTo>
                    <a:pt x="55830" y="53585"/>
                  </a:lnTo>
                  <a:lnTo>
                    <a:pt x="48196" y="47897"/>
                  </a:lnTo>
                  <a:lnTo>
                    <a:pt x="47298" y="48646"/>
                  </a:lnTo>
                  <a:lnTo>
                    <a:pt x="53136" y="56279"/>
                  </a:lnTo>
                  <a:lnTo>
                    <a:pt x="51040" y="58524"/>
                  </a:lnTo>
                  <a:lnTo>
                    <a:pt x="49244" y="60770"/>
                  </a:lnTo>
                  <a:lnTo>
                    <a:pt x="47448" y="63164"/>
                  </a:lnTo>
                  <a:lnTo>
                    <a:pt x="45802" y="65559"/>
                  </a:lnTo>
                  <a:lnTo>
                    <a:pt x="38018" y="57477"/>
                  </a:lnTo>
                  <a:lnTo>
                    <a:pt x="40114" y="54782"/>
                  </a:lnTo>
                  <a:lnTo>
                    <a:pt x="42209" y="52238"/>
                  </a:lnTo>
                  <a:lnTo>
                    <a:pt x="44454" y="49693"/>
                  </a:lnTo>
                  <a:lnTo>
                    <a:pt x="46700" y="47298"/>
                  </a:lnTo>
                  <a:lnTo>
                    <a:pt x="49094" y="44904"/>
                  </a:lnTo>
                  <a:lnTo>
                    <a:pt x="51639" y="42658"/>
                  </a:lnTo>
                  <a:lnTo>
                    <a:pt x="54184" y="40563"/>
                  </a:lnTo>
                  <a:lnTo>
                    <a:pt x="56878" y="38467"/>
                  </a:lnTo>
                  <a:close/>
                  <a:moveTo>
                    <a:pt x="152522" y="38617"/>
                  </a:moveTo>
                  <a:lnTo>
                    <a:pt x="155216" y="40563"/>
                  </a:lnTo>
                  <a:lnTo>
                    <a:pt x="157761" y="42658"/>
                  </a:lnTo>
                  <a:lnTo>
                    <a:pt x="160306" y="44904"/>
                  </a:lnTo>
                  <a:lnTo>
                    <a:pt x="162700" y="47298"/>
                  </a:lnTo>
                  <a:lnTo>
                    <a:pt x="164946" y="49693"/>
                  </a:lnTo>
                  <a:lnTo>
                    <a:pt x="167191" y="52238"/>
                  </a:lnTo>
                  <a:lnTo>
                    <a:pt x="169286" y="54932"/>
                  </a:lnTo>
                  <a:lnTo>
                    <a:pt x="171382" y="57626"/>
                  </a:lnTo>
                  <a:lnTo>
                    <a:pt x="163748" y="65559"/>
                  </a:lnTo>
                  <a:lnTo>
                    <a:pt x="161802" y="62865"/>
                  </a:lnTo>
                  <a:lnTo>
                    <a:pt x="159707" y="60320"/>
                  </a:lnTo>
                  <a:lnTo>
                    <a:pt x="157611" y="57776"/>
                  </a:lnTo>
                  <a:lnTo>
                    <a:pt x="155366" y="55381"/>
                  </a:lnTo>
                  <a:lnTo>
                    <a:pt x="161054" y="47897"/>
                  </a:lnTo>
                  <a:lnTo>
                    <a:pt x="160156" y="46999"/>
                  </a:lnTo>
                  <a:lnTo>
                    <a:pt x="152672" y="52687"/>
                  </a:lnTo>
                  <a:lnTo>
                    <a:pt x="150576" y="50891"/>
                  </a:lnTo>
                  <a:lnTo>
                    <a:pt x="148481" y="49095"/>
                  </a:lnTo>
                  <a:lnTo>
                    <a:pt x="146385" y="47448"/>
                  </a:lnTo>
                  <a:lnTo>
                    <a:pt x="144140" y="45951"/>
                  </a:lnTo>
                  <a:lnTo>
                    <a:pt x="152522" y="38617"/>
                  </a:lnTo>
                  <a:close/>
                  <a:moveTo>
                    <a:pt x="117048" y="54184"/>
                  </a:moveTo>
                  <a:lnTo>
                    <a:pt x="120940" y="55231"/>
                  </a:lnTo>
                  <a:lnTo>
                    <a:pt x="124682" y="56579"/>
                  </a:lnTo>
                  <a:lnTo>
                    <a:pt x="128424" y="58375"/>
                  </a:lnTo>
                  <a:lnTo>
                    <a:pt x="131867" y="60320"/>
                  </a:lnTo>
                  <a:lnTo>
                    <a:pt x="128274" y="66158"/>
                  </a:lnTo>
                  <a:lnTo>
                    <a:pt x="125281" y="64511"/>
                  </a:lnTo>
                  <a:lnTo>
                    <a:pt x="122287" y="63015"/>
                  </a:lnTo>
                  <a:lnTo>
                    <a:pt x="118994" y="61817"/>
                  </a:lnTo>
                  <a:lnTo>
                    <a:pt x="115701" y="60919"/>
                  </a:lnTo>
                  <a:lnTo>
                    <a:pt x="117048" y="54184"/>
                  </a:lnTo>
                  <a:close/>
                  <a:moveTo>
                    <a:pt x="92052" y="54184"/>
                  </a:moveTo>
                  <a:lnTo>
                    <a:pt x="93998" y="60770"/>
                  </a:lnTo>
                  <a:lnTo>
                    <a:pt x="90406" y="61817"/>
                  </a:lnTo>
                  <a:lnTo>
                    <a:pt x="86813" y="63164"/>
                  </a:lnTo>
                  <a:lnTo>
                    <a:pt x="83521" y="64811"/>
                  </a:lnTo>
                  <a:lnTo>
                    <a:pt x="80228" y="66757"/>
                  </a:lnTo>
                  <a:lnTo>
                    <a:pt x="76785" y="60770"/>
                  </a:lnTo>
                  <a:lnTo>
                    <a:pt x="80377" y="58674"/>
                  </a:lnTo>
                  <a:lnTo>
                    <a:pt x="84119" y="56878"/>
                  </a:lnTo>
                  <a:lnTo>
                    <a:pt x="88011" y="55381"/>
                  </a:lnTo>
                  <a:lnTo>
                    <a:pt x="92052" y="54184"/>
                  </a:lnTo>
                  <a:close/>
                  <a:moveTo>
                    <a:pt x="132615" y="60770"/>
                  </a:moveTo>
                  <a:lnTo>
                    <a:pt x="135160" y="62416"/>
                  </a:lnTo>
                  <a:lnTo>
                    <a:pt x="137405" y="64212"/>
                  </a:lnTo>
                  <a:lnTo>
                    <a:pt x="131717" y="68553"/>
                  </a:lnTo>
                  <a:lnTo>
                    <a:pt x="129172" y="66607"/>
                  </a:lnTo>
                  <a:lnTo>
                    <a:pt x="132615" y="60770"/>
                  </a:lnTo>
                  <a:close/>
                  <a:moveTo>
                    <a:pt x="37569" y="58375"/>
                  </a:moveTo>
                  <a:lnTo>
                    <a:pt x="38168" y="59123"/>
                  </a:lnTo>
                  <a:lnTo>
                    <a:pt x="37420" y="60320"/>
                  </a:lnTo>
                  <a:lnTo>
                    <a:pt x="36971" y="61219"/>
                  </a:lnTo>
                  <a:lnTo>
                    <a:pt x="36671" y="62117"/>
                  </a:lnTo>
                  <a:lnTo>
                    <a:pt x="37719" y="60470"/>
                  </a:lnTo>
                  <a:lnTo>
                    <a:pt x="38467" y="59273"/>
                  </a:lnTo>
                  <a:lnTo>
                    <a:pt x="39066" y="60021"/>
                  </a:lnTo>
                  <a:lnTo>
                    <a:pt x="38318" y="61219"/>
                  </a:lnTo>
                  <a:lnTo>
                    <a:pt x="37869" y="62117"/>
                  </a:lnTo>
                  <a:lnTo>
                    <a:pt x="37569" y="63015"/>
                  </a:lnTo>
                  <a:lnTo>
                    <a:pt x="37569" y="63015"/>
                  </a:lnTo>
                  <a:lnTo>
                    <a:pt x="38168" y="62266"/>
                  </a:lnTo>
                  <a:lnTo>
                    <a:pt x="38617" y="61368"/>
                  </a:lnTo>
                  <a:lnTo>
                    <a:pt x="39216" y="60171"/>
                  </a:lnTo>
                  <a:lnTo>
                    <a:pt x="39814" y="60770"/>
                  </a:lnTo>
                  <a:lnTo>
                    <a:pt x="39066" y="62117"/>
                  </a:lnTo>
                  <a:lnTo>
                    <a:pt x="38916" y="62715"/>
                  </a:lnTo>
                  <a:lnTo>
                    <a:pt x="38617" y="63314"/>
                  </a:lnTo>
                  <a:lnTo>
                    <a:pt x="38767" y="63464"/>
                  </a:lnTo>
                  <a:lnTo>
                    <a:pt x="39665" y="61967"/>
                  </a:lnTo>
                  <a:lnTo>
                    <a:pt x="40114" y="61069"/>
                  </a:lnTo>
                  <a:lnTo>
                    <a:pt x="40862" y="61967"/>
                  </a:lnTo>
                  <a:lnTo>
                    <a:pt x="40413" y="62865"/>
                  </a:lnTo>
                  <a:lnTo>
                    <a:pt x="39964" y="63613"/>
                  </a:lnTo>
                  <a:lnTo>
                    <a:pt x="39665" y="64511"/>
                  </a:lnTo>
                  <a:lnTo>
                    <a:pt x="39814" y="64511"/>
                  </a:lnTo>
                  <a:lnTo>
                    <a:pt x="40263" y="63763"/>
                  </a:lnTo>
                  <a:lnTo>
                    <a:pt x="40563" y="63015"/>
                  </a:lnTo>
                  <a:lnTo>
                    <a:pt x="41162" y="62117"/>
                  </a:lnTo>
                  <a:lnTo>
                    <a:pt x="41760" y="62865"/>
                  </a:lnTo>
                  <a:lnTo>
                    <a:pt x="41311" y="63613"/>
                  </a:lnTo>
                  <a:lnTo>
                    <a:pt x="40862" y="64362"/>
                  </a:lnTo>
                  <a:lnTo>
                    <a:pt x="40563" y="65110"/>
                  </a:lnTo>
                  <a:lnTo>
                    <a:pt x="40713" y="65110"/>
                  </a:lnTo>
                  <a:lnTo>
                    <a:pt x="41760" y="63314"/>
                  </a:lnTo>
                  <a:lnTo>
                    <a:pt x="41910" y="63015"/>
                  </a:lnTo>
                  <a:lnTo>
                    <a:pt x="42509" y="63613"/>
                  </a:lnTo>
                  <a:lnTo>
                    <a:pt x="42209" y="64062"/>
                  </a:lnTo>
                  <a:lnTo>
                    <a:pt x="41611" y="65559"/>
                  </a:lnTo>
                  <a:lnTo>
                    <a:pt x="41760" y="65559"/>
                  </a:lnTo>
                  <a:lnTo>
                    <a:pt x="42359" y="64212"/>
                  </a:lnTo>
                  <a:lnTo>
                    <a:pt x="42658" y="63763"/>
                  </a:lnTo>
                  <a:lnTo>
                    <a:pt x="43257" y="64362"/>
                  </a:lnTo>
                  <a:lnTo>
                    <a:pt x="42958" y="64961"/>
                  </a:lnTo>
                  <a:lnTo>
                    <a:pt x="42509" y="66008"/>
                  </a:lnTo>
                  <a:lnTo>
                    <a:pt x="43107" y="65410"/>
                  </a:lnTo>
                  <a:lnTo>
                    <a:pt x="43407" y="64511"/>
                  </a:lnTo>
                  <a:lnTo>
                    <a:pt x="44005" y="65110"/>
                  </a:lnTo>
                  <a:lnTo>
                    <a:pt x="43856" y="65410"/>
                  </a:lnTo>
                  <a:lnTo>
                    <a:pt x="43556" y="66008"/>
                  </a:lnTo>
                  <a:lnTo>
                    <a:pt x="43407" y="66457"/>
                  </a:lnTo>
                  <a:lnTo>
                    <a:pt x="43556" y="66607"/>
                  </a:lnTo>
                  <a:lnTo>
                    <a:pt x="44005" y="65559"/>
                  </a:lnTo>
                  <a:lnTo>
                    <a:pt x="44155" y="65410"/>
                  </a:lnTo>
                  <a:lnTo>
                    <a:pt x="44754" y="65859"/>
                  </a:lnTo>
                  <a:lnTo>
                    <a:pt x="44155" y="67056"/>
                  </a:lnTo>
                  <a:lnTo>
                    <a:pt x="44305" y="67206"/>
                  </a:lnTo>
                  <a:lnTo>
                    <a:pt x="44904" y="66158"/>
                  </a:lnTo>
                  <a:lnTo>
                    <a:pt x="45203" y="66457"/>
                  </a:lnTo>
                  <a:lnTo>
                    <a:pt x="45353" y="66607"/>
                  </a:lnTo>
                  <a:lnTo>
                    <a:pt x="45203" y="66757"/>
                  </a:lnTo>
                  <a:lnTo>
                    <a:pt x="45053" y="67206"/>
                  </a:lnTo>
                  <a:lnTo>
                    <a:pt x="45053" y="67655"/>
                  </a:lnTo>
                  <a:lnTo>
                    <a:pt x="45053" y="67804"/>
                  </a:lnTo>
                  <a:lnTo>
                    <a:pt x="45203" y="67804"/>
                  </a:lnTo>
                  <a:lnTo>
                    <a:pt x="45502" y="66906"/>
                  </a:lnTo>
                  <a:lnTo>
                    <a:pt x="45502" y="66757"/>
                  </a:lnTo>
                  <a:lnTo>
                    <a:pt x="45951" y="67206"/>
                  </a:lnTo>
                  <a:lnTo>
                    <a:pt x="46101" y="67355"/>
                  </a:lnTo>
                  <a:lnTo>
                    <a:pt x="45802" y="68104"/>
                  </a:lnTo>
                  <a:lnTo>
                    <a:pt x="45951" y="68104"/>
                  </a:lnTo>
                  <a:lnTo>
                    <a:pt x="46251" y="67505"/>
                  </a:lnTo>
                  <a:lnTo>
                    <a:pt x="46849" y="68104"/>
                  </a:lnTo>
                  <a:lnTo>
                    <a:pt x="46700" y="68104"/>
                  </a:lnTo>
                  <a:lnTo>
                    <a:pt x="46700" y="68702"/>
                  </a:lnTo>
                  <a:lnTo>
                    <a:pt x="45203" y="68253"/>
                  </a:lnTo>
                  <a:lnTo>
                    <a:pt x="44155" y="68104"/>
                  </a:lnTo>
                  <a:lnTo>
                    <a:pt x="33378" y="64961"/>
                  </a:lnTo>
                  <a:lnTo>
                    <a:pt x="35534" y="61368"/>
                  </a:lnTo>
                  <a:lnTo>
                    <a:pt x="35623" y="61368"/>
                  </a:lnTo>
                  <a:lnTo>
                    <a:pt x="36971" y="59422"/>
                  </a:lnTo>
                  <a:lnTo>
                    <a:pt x="37569" y="58375"/>
                  </a:lnTo>
                  <a:close/>
                  <a:moveTo>
                    <a:pt x="171831" y="58375"/>
                  </a:moveTo>
                  <a:lnTo>
                    <a:pt x="172579" y="59422"/>
                  </a:lnTo>
                  <a:lnTo>
                    <a:pt x="173777" y="61368"/>
                  </a:lnTo>
                  <a:lnTo>
                    <a:pt x="173926" y="61368"/>
                  </a:lnTo>
                  <a:lnTo>
                    <a:pt x="176022" y="64961"/>
                  </a:lnTo>
                  <a:lnTo>
                    <a:pt x="165245" y="68104"/>
                  </a:lnTo>
                  <a:lnTo>
                    <a:pt x="164197" y="68403"/>
                  </a:lnTo>
                  <a:lnTo>
                    <a:pt x="162850" y="68702"/>
                  </a:lnTo>
                  <a:lnTo>
                    <a:pt x="162700" y="68104"/>
                  </a:lnTo>
                  <a:lnTo>
                    <a:pt x="163149" y="67505"/>
                  </a:lnTo>
                  <a:lnTo>
                    <a:pt x="163449" y="68104"/>
                  </a:lnTo>
                  <a:lnTo>
                    <a:pt x="163598" y="68104"/>
                  </a:lnTo>
                  <a:lnTo>
                    <a:pt x="163449" y="67355"/>
                  </a:lnTo>
                  <a:lnTo>
                    <a:pt x="163449" y="67206"/>
                  </a:lnTo>
                  <a:lnTo>
                    <a:pt x="163898" y="66757"/>
                  </a:lnTo>
                  <a:lnTo>
                    <a:pt x="163898" y="66906"/>
                  </a:lnTo>
                  <a:lnTo>
                    <a:pt x="164347" y="67804"/>
                  </a:lnTo>
                  <a:lnTo>
                    <a:pt x="164497" y="67655"/>
                  </a:lnTo>
                  <a:lnTo>
                    <a:pt x="164347" y="67206"/>
                  </a:lnTo>
                  <a:lnTo>
                    <a:pt x="164197" y="66757"/>
                  </a:lnTo>
                  <a:lnTo>
                    <a:pt x="164047" y="66607"/>
                  </a:lnTo>
                  <a:lnTo>
                    <a:pt x="164197" y="66457"/>
                  </a:lnTo>
                  <a:lnTo>
                    <a:pt x="164497" y="66158"/>
                  </a:lnTo>
                  <a:lnTo>
                    <a:pt x="165095" y="67206"/>
                  </a:lnTo>
                  <a:lnTo>
                    <a:pt x="165245" y="67206"/>
                  </a:lnTo>
                  <a:lnTo>
                    <a:pt x="165245" y="67056"/>
                  </a:lnTo>
                  <a:lnTo>
                    <a:pt x="164796" y="65859"/>
                  </a:lnTo>
                  <a:lnTo>
                    <a:pt x="165245" y="65410"/>
                  </a:lnTo>
                  <a:lnTo>
                    <a:pt x="165395" y="65559"/>
                  </a:lnTo>
                  <a:lnTo>
                    <a:pt x="165993" y="66607"/>
                  </a:lnTo>
                  <a:lnTo>
                    <a:pt x="165993" y="66457"/>
                  </a:lnTo>
                  <a:lnTo>
                    <a:pt x="165844" y="66008"/>
                  </a:lnTo>
                  <a:lnTo>
                    <a:pt x="165544" y="65410"/>
                  </a:lnTo>
                  <a:lnTo>
                    <a:pt x="165395" y="65110"/>
                  </a:lnTo>
                  <a:lnTo>
                    <a:pt x="165993" y="64511"/>
                  </a:lnTo>
                  <a:lnTo>
                    <a:pt x="166442" y="65410"/>
                  </a:lnTo>
                  <a:lnTo>
                    <a:pt x="166891" y="66008"/>
                  </a:lnTo>
                  <a:lnTo>
                    <a:pt x="167041" y="66008"/>
                  </a:lnTo>
                  <a:lnTo>
                    <a:pt x="166442" y="64961"/>
                  </a:lnTo>
                  <a:lnTo>
                    <a:pt x="166143" y="64362"/>
                  </a:lnTo>
                  <a:lnTo>
                    <a:pt x="166742" y="63763"/>
                  </a:lnTo>
                  <a:lnTo>
                    <a:pt x="167041" y="64212"/>
                  </a:lnTo>
                  <a:lnTo>
                    <a:pt x="167640" y="65559"/>
                  </a:lnTo>
                  <a:lnTo>
                    <a:pt x="167789" y="65559"/>
                  </a:lnTo>
                  <a:lnTo>
                    <a:pt x="167191" y="64062"/>
                  </a:lnTo>
                  <a:lnTo>
                    <a:pt x="166891" y="63613"/>
                  </a:lnTo>
                  <a:lnTo>
                    <a:pt x="167490" y="63015"/>
                  </a:lnTo>
                  <a:lnTo>
                    <a:pt x="167789" y="63314"/>
                  </a:lnTo>
                  <a:lnTo>
                    <a:pt x="168687" y="65110"/>
                  </a:lnTo>
                  <a:lnTo>
                    <a:pt x="168837" y="65110"/>
                  </a:lnTo>
                  <a:lnTo>
                    <a:pt x="168538" y="64362"/>
                  </a:lnTo>
                  <a:lnTo>
                    <a:pt x="168238" y="63613"/>
                  </a:lnTo>
                  <a:lnTo>
                    <a:pt x="167640" y="62865"/>
                  </a:lnTo>
                  <a:lnTo>
                    <a:pt x="168388" y="62117"/>
                  </a:lnTo>
                  <a:lnTo>
                    <a:pt x="168837" y="63015"/>
                  </a:lnTo>
                  <a:lnTo>
                    <a:pt x="169286" y="63763"/>
                  </a:lnTo>
                  <a:lnTo>
                    <a:pt x="169735" y="64511"/>
                  </a:lnTo>
                  <a:lnTo>
                    <a:pt x="169436" y="63613"/>
                  </a:lnTo>
                  <a:lnTo>
                    <a:pt x="168987" y="62865"/>
                  </a:lnTo>
                  <a:lnTo>
                    <a:pt x="168538" y="61967"/>
                  </a:lnTo>
                  <a:lnTo>
                    <a:pt x="169436" y="61069"/>
                  </a:lnTo>
                  <a:lnTo>
                    <a:pt x="169885" y="61967"/>
                  </a:lnTo>
                  <a:lnTo>
                    <a:pt x="170633" y="63464"/>
                  </a:lnTo>
                  <a:lnTo>
                    <a:pt x="170783" y="63464"/>
                  </a:lnTo>
                  <a:lnTo>
                    <a:pt x="170783" y="63314"/>
                  </a:lnTo>
                  <a:lnTo>
                    <a:pt x="170633" y="62715"/>
                  </a:lnTo>
                  <a:lnTo>
                    <a:pt x="170334" y="62117"/>
                  </a:lnTo>
                  <a:lnTo>
                    <a:pt x="169586" y="60770"/>
                  </a:lnTo>
                  <a:lnTo>
                    <a:pt x="170184" y="60171"/>
                  </a:lnTo>
                  <a:lnTo>
                    <a:pt x="170783" y="61368"/>
                  </a:lnTo>
                  <a:lnTo>
                    <a:pt x="171232" y="62266"/>
                  </a:lnTo>
                  <a:lnTo>
                    <a:pt x="171831" y="63015"/>
                  </a:lnTo>
                  <a:lnTo>
                    <a:pt x="171531" y="62117"/>
                  </a:lnTo>
                  <a:lnTo>
                    <a:pt x="171082" y="61219"/>
                  </a:lnTo>
                  <a:lnTo>
                    <a:pt x="170334" y="60021"/>
                  </a:lnTo>
                  <a:lnTo>
                    <a:pt x="171082" y="59273"/>
                  </a:lnTo>
                  <a:lnTo>
                    <a:pt x="171681" y="60470"/>
                  </a:lnTo>
                  <a:lnTo>
                    <a:pt x="172729" y="62117"/>
                  </a:lnTo>
                  <a:lnTo>
                    <a:pt x="172878" y="62117"/>
                  </a:lnTo>
                  <a:lnTo>
                    <a:pt x="172429" y="61219"/>
                  </a:lnTo>
                  <a:lnTo>
                    <a:pt x="171980" y="60320"/>
                  </a:lnTo>
                  <a:lnTo>
                    <a:pt x="171232" y="59123"/>
                  </a:lnTo>
                  <a:lnTo>
                    <a:pt x="171831" y="58375"/>
                  </a:lnTo>
                  <a:close/>
                  <a:moveTo>
                    <a:pt x="46999" y="68253"/>
                  </a:moveTo>
                  <a:lnTo>
                    <a:pt x="47747" y="69002"/>
                  </a:lnTo>
                  <a:lnTo>
                    <a:pt x="47747" y="69002"/>
                  </a:lnTo>
                  <a:lnTo>
                    <a:pt x="46849" y="68852"/>
                  </a:lnTo>
                  <a:lnTo>
                    <a:pt x="46999" y="68253"/>
                  </a:lnTo>
                  <a:close/>
                  <a:moveTo>
                    <a:pt x="162401" y="68253"/>
                  </a:moveTo>
                  <a:lnTo>
                    <a:pt x="162700" y="68852"/>
                  </a:lnTo>
                  <a:lnTo>
                    <a:pt x="161653" y="69002"/>
                  </a:lnTo>
                  <a:lnTo>
                    <a:pt x="161653" y="69002"/>
                  </a:lnTo>
                  <a:lnTo>
                    <a:pt x="162401" y="68253"/>
                  </a:lnTo>
                  <a:close/>
                  <a:moveTo>
                    <a:pt x="76037" y="61219"/>
                  </a:moveTo>
                  <a:lnTo>
                    <a:pt x="79479" y="67206"/>
                  </a:lnTo>
                  <a:lnTo>
                    <a:pt x="76935" y="69002"/>
                  </a:lnTo>
                  <a:lnTo>
                    <a:pt x="71247" y="64811"/>
                  </a:lnTo>
                  <a:lnTo>
                    <a:pt x="73492" y="63015"/>
                  </a:lnTo>
                  <a:lnTo>
                    <a:pt x="76037" y="61219"/>
                  </a:lnTo>
                  <a:close/>
                  <a:moveTo>
                    <a:pt x="114354" y="62117"/>
                  </a:moveTo>
                  <a:lnTo>
                    <a:pt x="116599" y="62566"/>
                  </a:lnTo>
                  <a:lnTo>
                    <a:pt x="118695" y="63314"/>
                  </a:lnTo>
                  <a:lnTo>
                    <a:pt x="120790" y="64062"/>
                  </a:lnTo>
                  <a:lnTo>
                    <a:pt x="122886" y="64961"/>
                  </a:lnTo>
                  <a:lnTo>
                    <a:pt x="124832" y="65859"/>
                  </a:lnTo>
                  <a:lnTo>
                    <a:pt x="126778" y="67056"/>
                  </a:lnTo>
                  <a:lnTo>
                    <a:pt x="128723" y="68104"/>
                  </a:lnTo>
                  <a:lnTo>
                    <a:pt x="130520" y="69451"/>
                  </a:lnTo>
                  <a:lnTo>
                    <a:pt x="117048" y="79629"/>
                  </a:lnTo>
                  <a:lnTo>
                    <a:pt x="114354" y="62117"/>
                  </a:lnTo>
                  <a:close/>
                  <a:moveTo>
                    <a:pt x="64511" y="71546"/>
                  </a:moveTo>
                  <a:lnTo>
                    <a:pt x="68852" y="77234"/>
                  </a:lnTo>
                  <a:lnTo>
                    <a:pt x="67056" y="79779"/>
                  </a:lnTo>
                  <a:lnTo>
                    <a:pt x="61218" y="76186"/>
                  </a:lnTo>
                  <a:lnTo>
                    <a:pt x="62865" y="73792"/>
                  </a:lnTo>
                  <a:lnTo>
                    <a:pt x="64511" y="71546"/>
                  </a:lnTo>
                  <a:close/>
                  <a:moveTo>
                    <a:pt x="94896" y="62117"/>
                  </a:moveTo>
                  <a:lnTo>
                    <a:pt x="92352" y="80377"/>
                  </a:lnTo>
                  <a:lnTo>
                    <a:pt x="78132" y="69900"/>
                  </a:lnTo>
                  <a:lnTo>
                    <a:pt x="80078" y="68553"/>
                  </a:lnTo>
                  <a:lnTo>
                    <a:pt x="81874" y="67355"/>
                  </a:lnTo>
                  <a:lnTo>
                    <a:pt x="83970" y="66158"/>
                  </a:lnTo>
                  <a:lnTo>
                    <a:pt x="86065" y="65110"/>
                  </a:lnTo>
                  <a:lnTo>
                    <a:pt x="88161" y="64212"/>
                  </a:lnTo>
                  <a:lnTo>
                    <a:pt x="90256" y="63464"/>
                  </a:lnTo>
                  <a:lnTo>
                    <a:pt x="92501" y="62715"/>
                  </a:lnTo>
                  <a:lnTo>
                    <a:pt x="94896" y="62117"/>
                  </a:lnTo>
                  <a:close/>
                  <a:moveTo>
                    <a:pt x="144140" y="70648"/>
                  </a:moveTo>
                  <a:lnTo>
                    <a:pt x="146535" y="73792"/>
                  </a:lnTo>
                  <a:lnTo>
                    <a:pt x="148780" y="77084"/>
                  </a:lnTo>
                  <a:lnTo>
                    <a:pt x="143093" y="80826"/>
                  </a:lnTo>
                  <a:lnTo>
                    <a:pt x="141596" y="78581"/>
                  </a:lnTo>
                  <a:lnTo>
                    <a:pt x="139949" y="76336"/>
                  </a:lnTo>
                  <a:lnTo>
                    <a:pt x="144140" y="70648"/>
                  </a:lnTo>
                  <a:close/>
                  <a:moveTo>
                    <a:pt x="32929" y="65859"/>
                  </a:moveTo>
                  <a:lnTo>
                    <a:pt x="43706" y="68852"/>
                  </a:lnTo>
                  <a:lnTo>
                    <a:pt x="41311" y="73193"/>
                  </a:lnTo>
                  <a:lnTo>
                    <a:pt x="39365" y="77534"/>
                  </a:lnTo>
                  <a:lnTo>
                    <a:pt x="37569" y="82024"/>
                  </a:lnTo>
                  <a:lnTo>
                    <a:pt x="36222" y="86664"/>
                  </a:lnTo>
                  <a:lnTo>
                    <a:pt x="26343" y="81575"/>
                  </a:lnTo>
                  <a:lnTo>
                    <a:pt x="26643" y="80527"/>
                  </a:lnTo>
                  <a:lnTo>
                    <a:pt x="27990" y="76635"/>
                  </a:lnTo>
                  <a:lnTo>
                    <a:pt x="29487" y="73043"/>
                  </a:lnTo>
                  <a:lnTo>
                    <a:pt x="31133" y="69301"/>
                  </a:lnTo>
                  <a:lnTo>
                    <a:pt x="32929" y="65859"/>
                  </a:lnTo>
                  <a:close/>
                  <a:moveTo>
                    <a:pt x="176471" y="65859"/>
                  </a:moveTo>
                  <a:lnTo>
                    <a:pt x="178417" y="69601"/>
                  </a:lnTo>
                  <a:lnTo>
                    <a:pt x="180213" y="73492"/>
                  </a:lnTo>
                  <a:lnTo>
                    <a:pt x="181710" y="77534"/>
                  </a:lnTo>
                  <a:lnTo>
                    <a:pt x="183057" y="81575"/>
                  </a:lnTo>
                  <a:lnTo>
                    <a:pt x="173178" y="86814"/>
                  </a:lnTo>
                  <a:lnTo>
                    <a:pt x="171831" y="82024"/>
                  </a:lnTo>
                  <a:lnTo>
                    <a:pt x="170035" y="77534"/>
                  </a:lnTo>
                  <a:lnTo>
                    <a:pt x="168089" y="73193"/>
                  </a:lnTo>
                  <a:lnTo>
                    <a:pt x="165694" y="68852"/>
                  </a:lnTo>
                  <a:lnTo>
                    <a:pt x="176471" y="65859"/>
                  </a:lnTo>
                  <a:close/>
                  <a:moveTo>
                    <a:pt x="38168" y="88909"/>
                  </a:moveTo>
                  <a:lnTo>
                    <a:pt x="39216" y="89358"/>
                  </a:lnTo>
                  <a:lnTo>
                    <a:pt x="38168" y="89358"/>
                  </a:lnTo>
                  <a:lnTo>
                    <a:pt x="38168" y="88909"/>
                  </a:lnTo>
                  <a:close/>
                  <a:moveTo>
                    <a:pt x="171232" y="88909"/>
                  </a:moveTo>
                  <a:lnTo>
                    <a:pt x="171232" y="89358"/>
                  </a:lnTo>
                  <a:lnTo>
                    <a:pt x="170334" y="89358"/>
                  </a:lnTo>
                  <a:lnTo>
                    <a:pt x="171232" y="88909"/>
                  </a:lnTo>
                  <a:close/>
                  <a:moveTo>
                    <a:pt x="26194" y="82623"/>
                  </a:moveTo>
                  <a:lnTo>
                    <a:pt x="26942" y="83072"/>
                  </a:lnTo>
                  <a:lnTo>
                    <a:pt x="26643" y="84568"/>
                  </a:lnTo>
                  <a:lnTo>
                    <a:pt x="26493" y="85466"/>
                  </a:lnTo>
                  <a:lnTo>
                    <a:pt x="26343" y="86365"/>
                  </a:lnTo>
                  <a:lnTo>
                    <a:pt x="26493" y="86365"/>
                  </a:lnTo>
                  <a:lnTo>
                    <a:pt x="26942" y="84419"/>
                  </a:lnTo>
                  <a:lnTo>
                    <a:pt x="27241" y="83221"/>
                  </a:lnTo>
                  <a:lnTo>
                    <a:pt x="27990" y="83670"/>
                  </a:lnTo>
                  <a:lnTo>
                    <a:pt x="27840" y="85017"/>
                  </a:lnTo>
                  <a:lnTo>
                    <a:pt x="27690" y="85916"/>
                  </a:lnTo>
                  <a:lnTo>
                    <a:pt x="27541" y="86814"/>
                  </a:lnTo>
                  <a:lnTo>
                    <a:pt x="27541" y="86963"/>
                  </a:lnTo>
                  <a:lnTo>
                    <a:pt x="27690" y="86963"/>
                  </a:lnTo>
                  <a:lnTo>
                    <a:pt x="27990" y="85916"/>
                  </a:lnTo>
                  <a:lnTo>
                    <a:pt x="28140" y="85017"/>
                  </a:lnTo>
                  <a:lnTo>
                    <a:pt x="28289" y="83670"/>
                  </a:lnTo>
                  <a:lnTo>
                    <a:pt x="29038" y="84119"/>
                  </a:lnTo>
                  <a:lnTo>
                    <a:pt x="28738" y="85466"/>
                  </a:lnTo>
                  <a:lnTo>
                    <a:pt x="28738" y="86215"/>
                  </a:lnTo>
                  <a:lnTo>
                    <a:pt x="28738" y="86963"/>
                  </a:lnTo>
                  <a:lnTo>
                    <a:pt x="28888" y="86963"/>
                  </a:lnTo>
                  <a:lnTo>
                    <a:pt x="29187" y="85167"/>
                  </a:lnTo>
                  <a:lnTo>
                    <a:pt x="29337" y="84269"/>
                  </a:lnTo>
                  <a:lnTo>
                    <a:pt x="30385" y="84868"/>
                  </a:lnTo>
                  <a:lnTo>
                    <a:pt x="30085" y="86215"/>
                  </a:lnTo>
                  <a:lnTo>
                    <a:pt x="30085" y="87562"/>
                  </a:lnTo>
                  <a:lnTo>
                    <a:pt x="30385" y="86814"/>
                  </a:lnTo>
                  <a:lnTo>
                    <a:pt x="30534" y="85766"/>
                  </a:lnTo>
                  <a:lnTo>
                    <a:pt x="30684" y="85017"/>
                  </a:lnTo>
                  <a:lnTo>
                    <a:pt x="31432" y="85317"/>
                  </a:lnTo>
                  <a:lnTo>
                    <a:pt x="31283" y="86365"/>
                  </a:lnTo>
                  <a:lnTo>
                    <a:pt x="31133" y="87113"/>
                  </a:lnTo>
                  <a:lnTo>
                    <a:pt x="31133" y="87861"/>
                  </a:lnTo>
                  <a:lnTo>
                    <a:pt x="31283" y="87861"/>
                  </a:lnTo>
                  <a:lnTo>
                    <a:pt x="31582" y="85916"/>
                  </a:lnTo>
                  <a:lnTo>
                    <a:pt x="31732" y="85466"/>
                  </a:lnTo>
                  <a:lnTo>
                    <a:pt x="32480" y="85916"/>
                  </a:lnTo>
                  <a:lnTo>
                    <a:pt x="32331" y="86215"/>
                  </a:lnTo>
                  <a:lnTo>
                    <a:pt x="32181" y="87113"/>
                  </a:lnTo>
                  <a:lnTo>
                    <a:pt x="32181" y="88011"/>
                  </a:lnTo>
                  <a:lnTo>
                    <a:pt x="32331" y="88011"/>
                  </a:lnTo>
                  <a:lnTo>
                    <a:pt x="32480" y="86814"/>
                  </a:lnTo>
                  <a:lnTo>
                    <a:pt x="32630" y="86065"/>
                  </a:lnTo>
                  <a:lnTo>
                    <a:pt x="33378" y="86365"/>
                  </a:lnTo>
                  <a:lnTo>
                    <a:pt x="33229" y="87263"/>
                  </a:lnTo>
                  <a:lnTo>
                    <a:pt x="33229" y="88161"/>
                  </a:lnTo>
                  <a:lnTo>
                    <a:pt x="33528" y="87412"/>
                  </a:lnTo>
                  <a:lnTo>
                    <a:pt x="33678" y="86514"/>
                  </a:lnTo>
                  <a:lnTo>
                    <a:pt x="34426" y="86814"/>
                  </a:lnTo>
                  <a:lnTo>
                    <a:pt x="34276" y="87263"/>
                  </a:lnTo>
                  <a:lnTo>
                    <a:pt x="34276" y="87712"/>
                  </a:lnTo>
                  <a:lnTo>
                    <a:pt x="34276" y="88310"/>
                  </a:lnTo>
                  <a:lnTo>
                    <a:pt x="34576" y="87263"/>
                  </a:lnTo>
                  <a:lnTo>
                    <a:pt x="34576" y="86963"/>
                  </a:lnTo>
                  <a:lnTo>
                    <a:pt x="35324" y="87263"/>
                  </a:lnTo>
                  <a:lnTo>
                    <a:pt x="35174" y="88610"/>
                  </a:lnTo>
                  <a:lnTo>
                    <a:pt x="35324" y="88759"/>
                  </a:lnTo>
                  <a:lnTo>
                    <a:pt x="35324" y="88610"/>
                  </a:lnTo>
                  <a:lnTo>
                    <a:pt x="35474" y="87412"/>
                  </a:lnTo>
                  <a:lnTo>
                    <a:pt x="35923" y="87712"/>
                  </a:lnTo>
                  <a:lnTo>
                    <a:pt x="36072" y="87712"/>
                  </a:lnTo>
                  <a:lnTo>
                    <a:pt x="36072" y="88011"/>
                  </a:lnTo>
                  <a:lnTo>
                    <a:pt x="36222" y="88909"/>
                  </a:lnTo>
                  <a:lnTo>
                    <a:pt x="36372" y="88161"/>
                  </a:lnTo>
                  <a:lnTo>
                    <a:pt x="36372" y="87861"/>
                  </a:lnTo>
                  <a:lnTo>
                    <a:pt x="36821" y="88161"/>
                  </a:lnTo>
                  <a:lnTo>
                    <a:pt x="36971" y="88310"/>
                  </a:lnTo>
                  <a:lnTo>
                    <a:pt x="37120" y="89059"/>
                  </a:lnTo>
                  <a:lnTo>
                    <a:pt x="37270" y="88310"/>
                  </a:lnTo>
                  <a:lnTo>
                    <a:pt x="38018" y="88759"/>
                  </a:lnTo>
                  <a:lnTo>
                    <a:pt x="38018" y="89358"/>
                  </a:lnTo>
                  <a:lnTo>
                    <a:pt x="36522" y="89508"/>
                  </a:lnTo>
                  <a:lnTo>
                    <a:pt x="35474" y="89508"/>
                  </a:lnTo>
                  <a:lnTo>
                    <a:pt x="24398" y="90107"/>
                  </a:lnTo>
                  <a:lnTo>
                    <a:pt x="24398" y="90107"/>
                  </a:lnTo>
                  <a:lnTo>
                    <a:pt x="25146" y="86065"/>
                  </a:lnTo>
                  <a:lnTo>
                    <a:pt x="25296" y="86065"/>
                  </a:lnTo>
                  <a:lnTo>
                    <a:pt x="25745" y="84269"/>
                  </a:lnTo>
                  <a:lnTo>
                    <a:pt x="26044" y="83521"/>
                  </a:lnTo>
                  <a:lnTo>
                    <a:pt x="26194" y="82623"/>
                  </a:lnTo>
                  <a:close/>
                  <a:moveTo>
                    <a:pt x="183356" y="82623"/>
                  </a:moveTo>
                  <a:lnTo>
                    <a:pt x="183506" y="83521"/>
                  </a:lnTo>
                  <a:lnTo>
                    <a:pt x="183655" y="84269"/>
                  </a:lnTo>
                  <a:lnTo>
                    <a:pt x="184104" y="86065"/>
                  </a:lnTo>
                  <a:lnTo>
                    <a:pt x="184254" y="86065"/>
                  </a:lnTo>
                  <a:lnTo>
                    <a:pt x="185002" y="90107"/>
                  </a:lnTo>
                  <a:lnTo>
                    <a:pt x="185002" y="90107"/>
                  </a:lnTo>
                  <a:lnTo>
                    <a:pt x="173926" y="89508"/>
                  </a:lnTo>
                  <a:lnTo>
                    <a:pt x="172878" y="89508"/>
                  </a:lnTo>
                  <a:lnTo>
                    <a:pt x="171382" y="89358"/>
                  </a:lnTo>
                  <a:lnTo>
                    <a:pt x="171531" y="88759"/>
                  </a:lnTo>
                  <a:lnTo>
                    <a:pt x="172130" y="88310"/>
                  </a:lnTo>
                  <a:lnTo>
                    <a:pt x="172280" y="89059"/>
                  </a:lnTo>
                  <a:lnTo>
                    <a:pt x="172429" y="89059"/>
                  </a:lnTo>
                  <a:lnTo>
                    <a:pt x="172429" y="88310"/>
                  </a:lnTo>
                  <a:lnTo>
                    <a:pt x="172579" y="88161"/>
                  </a:lnTo>
                  <a:lnTo>
                    <a:pt x="173028" y="87861"/>
                  </a:lnTo>
                  <a:lnTo>
                    <a:pt x="173028" y="88161"/>
                  </a:lnTo>
                  <a:lnTo>
                    <a:pt x="173178" y="88909"/>
                  </a:lnTo>
                  <a:lnTo>
                    <a:pt x="173178" y="89059"/>
                  </a:lnTo>
                  <a:lnTo>
                    <a:pt x="173328" y="88909"/>
                  </a:lnTo>
                  <a:lnTo>
                    <a:pt x="173328" y="88011"/>
                  </a:lnTo>
                  <a:lnTo>
                    <a:pt x="173328" y="87712"/>
                  </a:lnTo>
                  <a:lnTo>
                    <a:pt x="173477" y="87712"/>
                  </a:lnTo>
                  <a:lnTo>
                    <a:pt x="173926" y="87412"/>
                  </a:lnTo>
                  <a:lnTo>
                    <a:pt x="174076" y="88610"/>
                  </a:lnTo>
                  <a:lnTo>
                    <a:pt x="174226" y="88759"/>
                  </a:lnTo>
                  <a:lnTo>
                    <a:pt x="174226" y="88610"/>
                  </a:lnTo>
                  <a:lnTo>
                    <a:pt x="174226" y="87263"/>
                  </a:lnTo>
                  <a:lnTo>
                    <a:pt x="174824" y="86963"/>
                  </a:lnTo>
                  <a:lnTo>
                    <a:pt x="174824" y="87263"/>
                  </a:lnTo>
                  <a:lnTo>
                    <a:pt x="175124" y="88310"/>
                  </a:lnTo>
                  <a:lnTo>
                    <a:pt x="175273" y="87712"/>
                  </a:lnTo>
                  <a:lnTo>
                    <a:pt x="175124" y="87263"/>
                  </a:lnTo>
                  <a:lnTo>
                    <a:pt x="175124" y="86814"/>
                  </a:lnTo>
                  <a:lnTo>
                    <a:pt x="175722" y="86514"/>
                  </a:lnTo>
                  <a:lnTo>
                    <a:pt x="175872" y="87412"/>
                  </a:lnTo>
                  <a:lnTo>
                    <a:pt x="176171" y="88161"/>
                  </a:lnTo>
                  <a:lnTo>
                    <a:pt x="176171" y="87263"/>
                  </a:lnTo>
                  <a:lnTo>
                    <a:pt x="176022" y="86365"/>
                  </a:lnTo>
                  <a:lnTo>
                    <a:pt x="176770" y="86065"/>
                  </a:lnTo>
                  <a:lnTo>
                    <a:pt x="176920" y="86814"/>
                  </a:lnTo>
                  <a:lnTo>
                    <a:pt x="177069" y="88011"/>
                  </a:lnTo>
                  <a:lnTo>
                    <a:pt x="177219" y="88011"/>
                  </a:lnTo>
                  <a:lnTo>
                    <a:pt x="177219" y="87113"/>
                  </a:lnTo>
                  <a:lnTo>
                    <a:pt x="177069" y="86215"/>
                  </a:lnTo>
                  <a:lnTo>
                    <a:pt x="177069" y="85916"/>
                  </a:lnTo>
                  <a:lnTo>
                    <a:pt x="177668" y="85466"/>
                  </a:lnTo>
                  <a:lnTo>
                    <a:pt x="177818" y="85916"/>
                  </a:lnTo>
                  <a:lnTo>
                    <a:pt x="178267" y="87861"/>
                  </a:lnTo>
                  <a:lnTo>
                    <a:pt x="178267" y="87113"/>
                  </a:lnTo>
                  <a:lnTo>
                    <a:pt x="178117" y="86365"/>
                  </a:lnTo>
                  <a:lnTo>
                    <a:pt x="177968" y="85317"/>
                  </a:lnTo>
                  <a:lnTo>
                    <a:pt x="178716" y="85017"/>
                  </a:lnTo>
                  <a:lnTo>
                    <a:pt x="178866" y="85766"/>
                  </a:lnTo>
                  <a:lnTo>
                    <a:pt x="179015" y="86814"/>
                  </a:lnTo>
                  <a:lnTo>
                    <a:pt x="179315" y="87562"/>
                  </a:lnTo>
                  <a:lnTo>
                    <a:pt x="179315" y="86215"/>
                  </a:lnTo>
                  <a:lnTo>
                    <a:pt x="179015" y="84868"/>
                  </a:lnTo>
                  <a:lnTo>
                    <a:pt x="180063" y="84269"/>
                  </a:lnTo>
                  <a:lnTo>
                    <a:pt x="180362" y="85167"/>
                  </a:lnTo>
                  <a:lnTo>
                    <a:pt x="180512" y="86963"/>
                  </a:lnTo>
                  <a:lnTo>
                    <a:pt x="180662" y="86963"/>
                  </a:lnTo>
                  <a:lnTo>
                    <a:pt x="180662" y="86215"/>
                  </a:lnTo>
                  <a:lnTo>
                    <a:pt x="180662" y="85466"/>
                  </a:lnTo>
                  <a:lnTo>
                    <a:pt x="180362" y="84119"/>
                  </a:lnTo>
                  <a:lnTo>
                    <a:pt x="181111" y="83670"/>
                  </a:lnTo>
                  <a:lnTo>
                    <a:pt x="181410" y="85017"/>
                  </a:lnTo>
                  <a:lnTo>
                    <a:pt x="181560" y="85916"/>
                  </a:lnTo>
                  <a:lnTo>
                    <a:pt x="181859" y="86963"/>
                  </a:lnTo>
                  <a:lnTo>
                    <a:pt x="181859" y="86814"/>
                  </a:lnTo>
                  <a:lnTo>
                    <a:pt x="181859" y="85916"/>
                  </a:lnTo>
                  <a:lnTo>
                    <a:pt x="181710" y="85017"/>
                  </a:lnTo>
                  <a:lnTo>
                    <a:pt x="181410" y="83670"/>
                  </a:lnTo>
                  <a:lnTo>
                    <a:pt x="182308" y="83221"/>
                  </a:lnTo>
                  <a:lnTo>
                    <a:pt x="182458" y="84419"/>
                  </a:lnTo>
                  <a:lnTo>
                    <a:pt x="182907" y="86365"/>
                  </a:lnTo>
                  <a:lnTo>
                    <a:pt x="183057" y="86365"/>
                  </a:lnTo>
                  <a:lnTo>
                    <a:pt x="183057" y="85466"/>
                  </a:lnTo>
                  <a:lnTo>
                    <a:pt x="182907" y="84568"/>
                  </a:lnTo>
                  <a:lnTo>
                    <a:pt x="182608" y="83072"/>
                  </a:lnTo>
                  <a:lnTo>
                    <a:pt x="183356" y="82623"/>
                  </a:lnTo>
                  <a:close/>
                  <a:moveTo>
                    <a:pt x="50891" y="51340"/>
                  </a:moveTo>
                  <a:lnTo>
                    <a:pt x="54932" y="54333"/>
                  </a:lnTo>
                  <a:lnTo>
                    <a:pt x="55680" y="54932"/>
                  </a:lnTo>
                  <a:lnTo>
                    <a:pt x="68852" y="64661"/>
                  </a:lnTo>
                  <a:lnTo>
                    <a:pt x="70199" y="65709"/>
                  </a:lnTo>
                  <a:lnTo>
                    <a:pt x="75887" y="69900"/>
                  </a:lnTo>
                  <a:lnTo>
                    <a:pt x="77084" y="70798"/>
                  </a:lnTo>
                  <a:lnTo>
                    <a:pt x="92052" y="81874"/>
                  </a:lnTo>
                  <a:lnTo>
                    <a:pt x="90855" y="90705"/>
                  </a:lnTo>
                  <a:lnTo>
                    <a:pt x="88460" y="91154"/>
                  </a:lnTo>
                  <a:lnTo>
                    <a:pt x="89059" y="90406"/>
                  </a:lnTo>
                  <a:lnTo>
                    <a:pt x="89657" y="89807"/>
                  </a:lnTo>
                  <a:lnTo>
                    <a:pt x="89657" y="89657"/>
                  </a:lnTo>
                  <a:lnTo>
                    <a:pt x="89508" y="89657"/>
                  </a:lnTo>
                  <a:lnTo>
                    <a:pt x="88610" y="90406"/>
                  </a:lnTo>
                  <a:lnTo>
                    <a:pt x="87861" y="91154"/>
                  </a:lnTo>
                  <a:lnTo>
                    <a:pt x="84269" y="91753"/>
                  </a:lnTo>
                  <a:lnTo>
                    <a:pt x="85766" y="90406"/>
                  </a:lnTo>
                  <a:lnTo>
                    <a:pt x="86963" y="89059"/>
                  </a:lnTo>
                  <a:lnTo>
                    <a:pt x="87562" y="88460"/>
                  </a:lnTo>
                  <a:lnTo>
                    <a:pt x="88011" y="87861"/>
                  </a:lnTo>
                  <a:lnTo>
                    <a:pt x="88011" y="87712"/>
                  </a:lnTo>
                  <a:lnTo>
                    <a:pt x="87262" y="88310"/>
                  </a:lnTo>
                  <a:lnTo>
                    <a:pt x="86664" y="88909"/>
                  </a:lnTo>
                  <a:lnTo>
                    <a:pt x="85466" y="90107"/>
                  </a:lnTo>
                  <a:lnTo>
                    <a:pt x="83820" y="91753"/>
                  </a:lnTo>
                  <a:lnTo>
                    <a:pt x="81724" y="92052"/>
                  </a:lnTo>
                  <a:lnTo>
                    <a:pt x="70499" y="77384"/>
                  </a:lnTo>
                  <a:lnTo>
                    <a:pt x="69600" y="76186"/>
                  </a:lnTo>
                  <a:lnTo>
                    <a:pt x="65409" y="70499"/>
                  </a:lnTo>
                  <a:lnTo>
                    <a:pt x="64362" y="69152"/>
                  </a:lnTo>
                  <a:lnTo>
                    <a:pt x="54483" y="56279"/>
                  </a:lnTo>
                  <a:lnTo>
                    <a:pt x="53884" y="55381"/>
                  </a:lnTo>
                  <a:lnTo>
                    <a:pt x="50891" y="51340"/>
                  </a:lnTo>
                  <a:close/>
                  <a:moveTo>
                    <a:pt x="157462" y="50591"/>
                  </a:moveTo>
                  <a:lnTo>
                    <a:pt x="154468" y="54483"/>
                  </a:lnTo>
                  <a:lnTo>
                    <a:pt x="154019" y="55231"/>
                  </a:lnTo>
                  <a:lnTo>
                    <a:pt x="144290" y="68253"/>
                  </a:lnTo>
                  <a:lnTo>
                    <a:pt x="143242" y="69750"/>
                  </a:lnTo>
                  <a:lnTo>
                    <a:pt x="139051" y="75438"/>
                  </a:lnTo>
                  <a:lnTo>
                    <a:pt x="138153" y="76635"/>
                  </a:lnTo>
                  <a:lnTo>
                    <a:pt x="126778" y="92052"/>
                  </a:lnTo>
                  <a:lnTo>
                    <a:pt x="118695" y="91005"/>
                  </a:lnTo>
                  <a:lnTo>
                    <a:pt x="118396" y="88759"/>
                  </a:lnTo>
                  <a:lnTo>
                    <a:pt x="118396" y="88759"/>
                  </a:lnTo>
                  <a:lnTo>
                    <a:pt x="119144" y="89358"/>
                  </a:lnTo>
                  <a:lnTo>
                    <a:pt x="119144" y="89208"/>
                  </a:lnTo>
                  <a:lnTo>
                    <a:pt x="118246" y="88161"/>
                  </a:lnTo>
                  <a:lnTo>
                    <a:pt x="117797" y="84718"/>
                  </a:lnTo>
                  <a:lnTo>
                    <a:pt x="118545" y="85466"/>
                  </a:lnTo>
                  <a:lnTo>
                    <a:pt x="119743" y="86664"/>
                  </a:lnTo>
                  <a:lnTo>
                    <a:pt x="120341" y="87263"/>
                  </a:lnTo>
                  <a:lnTo>
                    <a:pt x="120940" y="87712"/>
                  </a:lnTo>
                  <a:lnTo>
                    <a:pt x="121090" y="87712"/>
                  </a:lnTo>
                  <a:lnTo>
                    <a:pt x="120641" y="86963"/>
                  </a:lnTo>
                  <a:lnTo>
                    <a:pt x="120042" y="86365"/>
                  </a:lnTo>
                  <a:lnTo>
                    <a:pt x="118695" y="85167"/>
                  </a:lnTo>
                  <a:lnTo>
                    <a:pt x="117647" y="84119"/>
                  </a:lnTo>
                  <a:lnTo>
                    <a:pt x="117198" y="80976"/>
                  </a:lnTo>
                  <a:lnTo>
                    <a:pt x="131567" y="70199"/>
                  </a:lnTo>
                  <a:lnTo>
                    <a:pt x="132765" y="69301"/>
                  </a:lnTo>
                  <a:lnTo>
                    <a:pt x="138452" y="64961"/>
                  </a:lnTo>
                  <a:lnTo>
                    <a:pt x="139800" y="63913"/>
                  </a:lnTo>
                  <a:lnTo>
                    <a:pt x="152672" y="54184"/>
                  </a:lnTo>
                  <a:lnTo>
                    <a:pt x="153570" y="53585"/>
                  </a:lnTo>
                  <a:lnTo>
                    <a:pt x="157462" y="50591"/>
                  </a:lnTo>
                  <a:close/>
                  <a:moveTo>
                    <a:pt x="149379" y="77833"/>
                  </a:moveTo>
                  <a:lnTo>
                    <a:pt x="151175" y="81275"/>
                  </a:lnTo>
                  <a:lnTo>
                    <a:pt x="152822" y="84868"/>
                  </a:lnTo>
                  <a:lnTo>
                    <a:pt x="154169" y="88460"/>
                  </a:lnTo>
                  <a:lnTo>
                    <a:pt x="155366" y="92352"/>
                  </a:lnTo>
                  <a:lnTo>
                    <a:pt x="148481" y="93100"/>
                  </a:lnTo>
                  <a:lnTo>
                    <a:pt x="147583" y="90107"/>
                  </a:lnTo>
                  <a:lnTo>
                    <a:pt x="146385" y="87263"/>
                  </a:lnTo>
                  <a:lnTo>
                    <a:pt x="145038" y="84419"/>
                  </a:lnTo>
                  <a:lnTo>
                    <a:pt x="143542" y="81575"/>
                  </a:lnTo>
                  <a:lnTo>
                    <a:pt x="149379" y="77833"/>
                  </a:lnTo>
                  <a:close/>
                  <a:moveTo>
                    <a:pt x="60620" y="76935"/>
                  </a:moveTo>
                  <a:lnTo>
                    <a:pt x="66457" y="80527"/>
                  </a:lnTo>
                  <a:lnTo>
                    <a:pt x="64661" y="83521"/>
                  </a:lnTo>
                  <a:lnTo>
                    <a:pt x="63164" y="86664"/>
                  </a:lnTo>
                  <a:lnTo>
                    <a:pt x="61967" y="89957"/>
                  </a:lnTo>
                  <a:lnTo>
                    <a:pt x="60919" y="93399"/>
                  </a:lnTo>
                  <a:lnTo>
                    <a:pt x="54184" y="91903"/>
                  </a:lnTo>
                  <a:lnTo>
                    <a:pt x="55381" y="88011"/>
                  </a:lnTo>
                  <a:lnTo>
                    <a:pt x="56878" y="84119"/>
                  </a:lnTo>
                  <a:lnTo>
                    <a:pt x="58524" y="80527"/>
                  </a:lnTo>
                  <a:lnTo>
                    <a:pt x="60620" y="76935"/>
                  </a:lnTo>
                  <a:close/>
                  <a:moveTo>
                    <a:pt x="139051" y="77683"/>
                  </a:moveTo>
                  <a:lnTo>
                    <a:pt x="140398" y="79479"/>
                  </a:lnTo>
                  <a:lnTo>
                    <a:pt x="141745" y="81575"/>
                  </a:lnTo>
                  <a:lnTo>
                    <a:pt x="142943" y="83521"/>
                  </a:lnTo>
                  <a:lnTo>
                    <a:pt x="144140" y="85766"/>
                  </a:lnTo>
                  <a:lnTo>
                    <a:pt x="145038" y="87861"/>
                  </a:lnTo>
                  <a:lnTo>
                    <a:pt x="145936" y="90256"/>
                  </a:lnTo>
                  <a:lnTo>
                    <a:pt x="146685" y="92501"/>
                  </a:lnTo>
                  <a:lnTo>
                    <a:pt x="147283" y="94896"/>
                  </a:lnTo>
                  <a:lnTo>
                    <a:pt x="128274" y="92202"/>
                  </a:lnTo>
                  <a:lnTo>
                    <a:pt x="139051" y="77683"/>
                  </a:lnTo>
                  <a:close/>
                  <a:moveTo>
                    <a:pt x="69750" y="78432"/>
                  </a:moveTo>
                  <a:lnTo>
                    <a:pt x="80377" y="92352"/>
                  </a:lnTo>
                  <a:lnTo>
                    <a:pt x="61967" y="95046"/>
                  </a:lnTo>
                  <a:lnTo>
                    <a:pt x="61967" y="95046"/>
                  </a:lnTo>
                  <a:lnTo>
                    <a:pt x="62566" y="92801"/>
                  </a:lnTo>
                  <a:lnTo>
                    <a:pt x="63314" y="90556"/>
                  </a:lnTo>
                  <a:lnTo>
                    <a:pt x="64062" y="88460"/>
                  </a:lnTo>
                  <a:lnTo>
                    <a:pt x="64960" y="86215"/>
                  </a:lnTo>
                  <a:lnTo>
                    <a:pt x="66008" y="84119"/>
                  </a:lnTo>
                  <a:lnTo>
                    <a:pt x="67206" y="82174"/>
                  </a:lnTo>
                  <a:lnTo>
                    <a:pt x="68403" y="80228"/>
                  </a:lnTo>
                  <a:lnTo>
                    <a:pt x="69750" y="78432"/>
                  </a:lnTo>
                  <a:close/>
                  <a:moveTo>
                    <a:pt x="155516" y="93250"/>
                  </a:moveTo>
                  <a:lnTo>
                    <a:pt x="156115" y="96094"/>
                  </a:lnTo>
                  <a:lnTo>
                    <a:pt x="148930" y="95046"/>
                  </a:lnTo>
                  <a:lnTo>
                    <a:pt x="148631" y="94148"/>
                  </a:lnTo>
                  <a:lnTo>
                    <a:pt x="155516" y="93250"/>
                  </a:lnTo>
                  <a:close/>
                  <a:moveTo>
                    <a:pt x="53884" y="92950"/>
                  </a:moveTo>
                  <a:lnTo>
                    <a:pt x="60620" y="94447"/>
                  </a:lnTo>
                  <a:lnTo>
                    <a:pt x="60470" y="95345"/>
                  </a:lnTo>
                  <a:lnTo>
                    <a:pt x="53285" y="96393"/>
                  </a:lnTo>
                  <a:lnTo>
                    <a:pt x="53884" y="92950"/>
                  </a:lnTo>
                  <a:close/>
                  <a:moveTo>
                    <a:pt x="154767" y="56129"/>
                  </a:moveTo>
                  <a:lnTo>
                    <a:pt x="157013" y="58524"/>
                  </a:lnTo>
                  <a:lnTo>
                    <a:pt x="159108" y="61069"/>
                  </a:lnTo>
                  <a:lnTo>
                    <a:pt x="161054" y="63613"/>
                  </a:lnTo>
                  <a:lnTo>
                    <a:pt x="163000" y="66308"/>
                  </a:lnTo>
                  <a:lnTo>
                    <a:pt x="158509" y="70948"/>
                  </a:lnTo>
                  <a:lnTo>
                    <a:pt x="164796" y="69152"/>
                  </a:lnTo>
                  <a:lnTo>
                    <a:pt x="167041" y="73492"/>
                  </a:lnTo>
                  <a:lnTo>
                    <a:pt x="169137" y="77833"/>
                  </a:lnTo>
                  <a:lnTo>
                    <a:pt x="170933" y="82473"/>
                  </a:lnTo>
                  <a:lnTo>
                    <a:pt x="172280" y="87263"/>
                  </a:lnTo>
                  <a:lnTo>
                    <a:pt x="166592" y="90107"/>
                  </a:lnTo>
                  <a:lnTo>
                    <a:pt x="173028" y="90406"/>
                  </a:lnTo>
                  <a:lnTo>
                    <a:pt x="173777" y="94447"/>
                  </a:lnTo>
                  <a:lnTo>
                    <a:pt x="174226" y="98638"/>
                  </a:lnTo>
                  <a:lnTo>
                    <a:pt x="157911" y="96393"/>
                  </a:lnTo>
                  <a:lnTo>
                    <a:pt x="157312" y="93100"/>
                  </a:lnTo>
                  <a:lnTo>
                    <a:pt x="161204" y="92651"/>
                  </a:lnTo>
                  <a:lnTo>
                    <a:pt x="161653" y="93250"/>
                  </a:lnTo>
                  <a:lnTo>
                    <a:pt x="162401" y="93699"/>
                  </a:lnTo>
                  <a:lnTo>
                    <a:pt x="163299" y="93848"/>
                  </a:lnTo>
                  <a:lnTo>
                    <a:pt x="164047" y="93549"/>
                  </a:lnTo>
                  <a:lnTo>
                    <a:pt x="164497" y="93399"/>
                  </a:lnTo>
                  <a:lnTo>
                    <a:pt x="164796" y="93100"/>
                  </a:lnTo>
                  <a:lnTo>
                    <a:pt x="165245" y="92352"/>
                  </a:lnTo>
                  <a:lnTo>
                    <a:pt x="165395" y="91603"/>
                  </a:lnTo>
                  <a:lnTo>
                    <a:pt x="165245" y="91154"/>
                  </a:lnTo>
                  <a:lnTo>
                    <a:pt x="165095" y="90705"/>
                  </a:lnTo>
                  <a:lnTo>
                    <a:pt x="164946" y="90256"/>
                  </a:lnTo>
                  <a:lnTo>
                    <a:pt x="164646" y="89957"/>
                  </a:lnTo>
                  <a:lnTo>
                    <a:pt x="163898" y="89508"/>
                  </a:lnTo>
                  <a:lnTo>
                    <a:pt x="163000" y="89358"/>
                  </a:lnTo>
                  <a:lnTo>
                    <a:pt x="162700" y="89508"/>
                  </a:lnTo>
                  <a:lnTo>
                    <a:pt x="162251" y="89657"/>
                  </a:lnTo>
                  <a:lnTo>
                    <a:pt x="161653" y="89957"/>
                  </a:lnTo>
                  <a:lnTo>
                    <a:pt x="161353" y="90406"/>
                  </a:lnTo>
                  <a:lnTo>
                    <a:pt x="161054" y="91005"/>
                  </a:lnTo>
                  <a:lnTo>
                    <a:pt x="160904" y="91603"/>
                  </a:lnTo>
                  <a:lnTo>
                    <a:pt x="157013" y="92052"/>
                  </a:lnTo>
                  <a:lnTo>
                    <a:pt x="155965" y="88161"/>
                  </a:lnTo>
                  <a:lnTo>
                    <a:pt x="154468" y="84269"/>
                  </a:lnTo>
                  <a:lnTo>
                    <a:pt x="152822" y="80527"/>
                  </a:lnTo>
                  <a:lnTo>
                    <a:pt x="150876" y="76935"/>
                  </a:lnTo>
                  <a:lnTo>
                    <a:pt x="154169" y="74690"/>
                  </a:lnTo>
                  <a:lnTo>
                    <a:pt x="154917" y="75139"/>
                  </a:lnTo>
                  <a:lnTo>
                    <a:pt x="155665" y="75288"/>
                  </a:lnTo>
                  <a:lnTo>
                    <a:pt x="156564" y="74989"/>
                  </a:lnTo>
                  <a:lnTo>
                    <a:pt x="157312" y="74540"/>
                  </a:lnTo>
                  <a:lnTo>
                    <a:pt x="157611" y="74241"/>
                  </a:lnTo>
                  <a:lnTo>
                    <a:pt x="157761" y="73941"/>
                  </a:lnTo>
                  <a:lnTo>
                    <a:pt x="157911" y="73043"/>
                  </a:lnTo>
                  <a:lnTo>
                    <a:pt x="157761" y="72295"/>
                  </a:lnTo>
                  <a:lnTo>
                    <a:pt x="157611" y="71846"/>
                  </a:lnTo>
                  <a:lnTo>
                    <a:pt x="157312" y="71546"/>
                  </a:lnTo>
                  <a:lnTo>
                    <a:pt x="157013" y="71247"/>
                  </a:lnTo>
                  <a:lnTo>
                    <a:pt x="156564" y="70948"/>
                  </a:lnTo>
                  <a:lnTo>
                    <a:pt x="155815" y="70798"/>
                  </a:lnTo>
                  <a:lnTo>
                    <a:pt x="154917" y="70948"/>
                  </a:lnTo>
                  <a:lnTo>
                    <a:pt x="154468" y="71097"/>
                  </a:lnTo>
                  <a:lnTo>
                    <a:pt x="154169" y="71397"/>
                  </a:lnTo>
                  <a:lnTo>
                    <a:pt x="153720" y="71995"/>
                  </a:lnTo>
                  <a:lnTo>
                    <a:pt x="153570" y="72594"/>
                  </a:lnTo>
                  <a:lnTo>
                    <a:pt x="153570" y="73193"/>
                  </a:lnTo>
                  <a:lnTo>
                    <a:pt x="153720" y="73792"/>
                  </a:lnTo>
                  <a:lnTo>
                    <a:pt x="150277" y="76037"/>
                  </a:lnTo>
                  <a:lnTo>
                    <a:pt x="147882" y="72594"/>
                  </a:lnTo>
                  <a:lnTo>
                    <a:pt x="145188" y="69301"/>
                  </a:lnTo>
                  <a:lnTo>
                    <a:pt x="154767" y="56129"/>
                  </a:lnTo>
                  <a:close/>
                  <a:moveTo>
                    <a:pt x="53735" y="57177"/>
                  </a:moveTo>
                  <a:lnTo>
                    <a:pt x="63464" y="70050"/>
                  </a:lnTo>
                  <a:lnTo>
                    <a:pt x="61518" y="72594"/>
                  </a:lnTo>
                  <a:lnTo>
                    <a:pt x="59722" y="75139"/>
                  </a:lnTo>
                  <a:lnTo>
                    <a:pt x="56429" y="73193"/>
                  </a:lnTo>
                  <a:lnTo>
                    <a:pt x="56578" y="72444"/>
                  </a:lnTo>
                  <a:lnTo>
                    <a:pt x="56279" y="71546"/>
                  </a:lnTo>
                  <a:lnTo>
                    <a:pt x="55830" y="70948"/>
                  </a:lnTo>
                  <a:lnTo>
                    <a:pt x="55082" y="70499"/>
                  </a:lnTo>
                  <a:lnTo>
                    <a:pt x="54633" y="70349"/>
                  </a:lnTo>
                  <a:lnTo>
                    <a:pt x="54184" y="70349"/>
                  </a:lnTo>
                  <a:lnTo>
                    <a:pt x="53435" y="70648"/>
                  </a:lnTo>
                  <a:lnTo>
                    <a:pt x="52687" y="71097"/>
                  </a:lnTo>
                  <a:lnTo>
                    <a:pt x="52537" y="71397"/>
                  </a:lnTo>
                  <a:lnTo>
                    <a:pt x="52238" y="71846"/>
                  </a:lnTo>
                  <a:lnTo>
                    <a:pt x="52238" y="72295"/>
                  </a:lnTo>
                  <a:lnTo>
                    <a:pt x="52238" y="72744"/>
                  </a:lnTo>
                  <a:lnTo>
                    <a:pt x="52387" y="73492"/>
                  </a:lnTo>
                  <a:lnTo>
                    <a:pt x="52836" y="74241"/>
                  </a:lnTo>
                  <a:lnTo>
                    <a:pt x="53285" y="74540"/>
                  </a:lnTo>
                  <a:lnTo>
                    <a:pt x="53585" y="74690"/>
                  </a:lnTo>
                  <a:lnTo>
                    <a:pt x="54333" y="74839"/>
                  </a:lnTo>
                  <a:lnTo>
                    <a:pt x="54932" y="74690"/>
                  </a:lnTo>
                  <a:lnTo>
                    <a:pt x="55531" y="74540"/>
                  </a:lnTo>
                  <a:lnTo>
                    <a:pt x="55980" y="74091"/>
                  </a:lnTo>
                  <a:lnTo>
                    <a:pt x="59123" y="76037"/>
                  </a:lnTo>
                  <a:lnTo>
                    <a:pt x="57027" y="79629"/>
                  </a:lnTo>
                  <a:lnTo>
                    <a:pt x="55231" y="83521"/>
                  </a:lnTo>
                  <a:lnTo>
                    <a:pt x="53585" y="87412"/>
                  </a:lnTo>
                  <a:lnTo>
                    <a:pt x="52387" y="91603"/>
                  </a:lnTo>
                  <a:lnTo>
                    <a:pt x="48645" y="90705"/>
                  </a:lnTo>
                  <a:lnTo>
                    <a:pt x="48496" y="89957"/>
                  </a:lnTo>
                  <a:lnTo>
                    <a:pt x="47897" y="89208"/>
                  </a:lnTo>
                  <a:lnTo>
                    <a:pt x="47298" y="88759"/>
                  </a:lnTo>
                  <a:lnTo>
                    <a:pt x="46400" y="88610"/>
                  </a:lnTo>
                  <a:lnTo>
                    <a:pt x="45951" y="88759"/>
                  </a:lnTo>
                  <a:lnTo>
                    <a:pt x="45652" y="88759"/>
                  </a:lnTo>
                  <a:lnTo>
                    <a:pt x="44904" y="89358"/>
                  </a:lnTo>
                  <a:lnTo>
                    <a:pt x="44454" y="89957"/>
                  </a:lnTo>
                  <a:lnTo>
                    <a:pt x="44305" y="90406"/>
                  </a:lnTo>
                  <a:lnTo>
                    <a:pt x="44155" y="90855"/>
                  </a:lnTo>
                  <a:lnTo>
                    <a:pt x="44305" y="91304"/>
                  </a:lnTo>
                  <a:lnTo>
                    <a:pt x="44454" y="91753"/>
                  </a:lnTo>
                  <a:lnTo>
                    <a:pt x="44904" y="92352"/>
                  </a:lnTo>
                  <a:lnTo>
                    <a:pt x="45502" y="92950"/>
                  </a:lnTo>
                  <a:lnTo>
                    <a:pt x="45951" y="92950"/>
                  </a:lnTo>
                  <a:lnTo>
                    <a:pt x="46400" y="93100"/>
                  </a:lnTo>
                  <a:lnTo>
                    <a:pt x="46999" y="92950"/>
                  </a:lnTo>
                  <a:lnTo>
                    <a:pt x="47598" y="92651"/>
                  </a:lnTo>
                  <a:lnTo>
                    <a:pt x="48047" y="92352"/>
                  </a:lnTo>
                  <a:lnTo>
                    <a:pt x="48496" y="91753"/>
                  </a:lnTo>
                  <a:lnTo>
                    <a:pt x="52238" y="92501"/>
                  </a:lnTo>
                  <a:lnTo>
                    <a:pt x="51789" y="94597"/>
                  </a:lnTo>
                  <a:lnTo>
                    <a:pt x="51340" y="96692"/>
                  </a:lnTo>
                  <a:lnTo>
                    <a:pt x="35025" y="99237"/>
                  </a:lnTo>
                  <a:lnTo>
                    <a:pt x="35623" y="94747"/>
                  </a:lnTo>
                  <a:lnTo>
                    <a:pt x="36372" y="90406"/>
                  </a:lnTo>
                  <a:lnTo>
                    <a:pt x="42808" y="90107"/>
                  </a:lnTo>
                  <a:lnTo>
                    <a:pt x="37120" y="87113"/>
                  </a:lnTo>
                  <a:lnTo>
                    <a:pt x="38467" y="82473"/>
                  </a:lnTo>
                  <a:lnTo>
                    <a:pt x="40263" y="77833"/>
                  </a:lnTo>
                  <a:lnTo>
                    <a:pt x="42359" y="73492"/>
                  </a:lnTo>
                  <a:lnTo>
                    <a:pt x="44604" y="69152"/>
                  </a:lnTo>
                  <a:lnTo>
                    <a:pt x="50891" y="70948"/>
                  </a:lnTo>
                  <a:lnTo>
                    <a:pt x="46400" y="66308"/>
                  </a:lnTo>
                  <a:lnTo>
                    <a:pt x="48047" y="63913"/>
                  </a:lnTo>
                  <a:lnTo>
                    <a:pt x="49843" y="61518"/>
                  </a:lnTo>
                  <a:lnTo>
                    <a:pt x="51789" y="59273"/>
                  </a:lnTo>
                  <a:lnTo>
                    <a:pt x="53735" y="57177"/>
                  </a:lnTo>
                  <a:close/>
                  <a:moveTo>
                    <a:pt x="174076" y="90556"/>
                  </a:moveTo>
                  <a:lnTo>
                    <a:pt x="185302" y="91005"/>
                  </a:lnTo>
                  <a:lnTo>
                    <a:pt x="185901" y="95645"/>
                  </a:lnTo>
                  <a:lnTo>
                    <a:pt x="186200" y="100285"/>
                  </a:lnTo>
                  <a:lnTo>
                    <a:pt x="175273" y="98638"/>
                  </a:lnTo>
                  <a:lnTo>
                    <a:pt x="174824" y="94597"/>
                  </a:lnTo>
                  <a:lnTo>
                    <a:pt x="174076" y="90556"/>
                  </a:lnTo>
                  <a:close/>
                  <a:moveTo>
                    <a:pt x="35324" y="90556"/>
                  </a:moveTo>
                  <a:lnTo>
                    <a:pt x="34576" y="94896"/>
                  </a:lnTo>
                  <a:lnTo>
                    <a:pt x="34127" y="99387"/>
                  </a:lnTo>
                  <a:lnTo>
                    <a:pt x="23050" y="101033"/>
                  </a:lnTo>
                  <a:lnTo>
                    <a:pt x="23500" y="95944"/>
                  </a:lnTo>
                  <a:lnTo>
                    <a:pt x="24098" y="91154"/>
                  </a:lnTo>
                  <a:lnTo>
                    <a:pt x="35324" y="90556"/>
                  </a:lnTo>
                  <a:close/>
                  <a:moveTo>
                    <a:pt x="107319" y="15716"/>
                  </a:moveTo>
                  <a:lnTo>
                    <a:pt x="111660" y="16016"/>
                  </a:lnTo>
                  <a:lnTo>
                    <a:pt x="116001" y="16465"/>
                  </a:lnTo>
                  <a:lnTo>
                    <a:pt x="120192" y="17063"/>
                  </a:lnTo>
                  <a:lnTo>
                    <a:pt x="124383" y="17961"/>
                  </a:lnTo>
                  <a:lnTo>
                    <a:pt x="128424" y="19009"/>
                  </a:lnTo>
                  <a:lnTo>
                    <a:pt x="132465" y="20207"/>
                  </a:lnTo>
                  <a:lnTo>
                    <a:pt x="136507" y="21554"/>
                  </a:lnTo>
                  <a:lnTo>
                    <a:pt x="140249" y="23200"/>
                  </a:lnTo>
                  <a:lnTo>
                    <a:pt x="143991" y="24847"/>
                  </a:lnTo>
                  <a:lnTo>
                    <a:pt x="147733" y="26792"/>
                  </a:lnTo>
                  <a:lnTo>
                    <a:pt x="151325" y="28888"/>
                  </a:lnTo>
                  <a:lnTo>
                    <a:pt x="154767" y="31133"/>
                  </a:lnTo>
                  <a:lnTo>
                    <a:pt x="158060" y="33528"/>
                  </a:lnTo>
                  <a:lnTo>
                    <a:pt x="161204" y="36073"/>
                  </a:lnTo>
                  <a:lnTo>
                    <a:pt x="164347" y="38767"/>
                  </a:lnTo>
                  <a:lnTo>
                    <a:pt x="167340" y="41611"/>
                  </a:lnTo>
                  <a:lnTo>
                    <a:pt x="170184" y="44455"/>
                  </a:lnTo>
                  <a:lnTo>
                    <a:pt x="172878" y="47598"/>
                  </a:lnTo>
                  <a:lnTo>
                    <a:pt x="175423" y="50741"/>
                  </a:lnTo>
                  <a:lnTo>
                    <a:pt x="177818" y="54034"/>
                  </a:lnTo>
                  <a:lnTo>
                    <a:pt x="180063" y="57477"/>
                  </a:lnTo>
                  <a:lnTo>
                    <a:pt x="182308" y="61069"/>
                  </a:lnTo>
                  <a:lnTo>
                    <a:pt x="184254" y="64661"/>
                  </a:lnTo>
                  <a:lnTo>
                    <a:pt x="186050" y="68403"/>
                  </a:lnTo>
                  <a:lnTo>
                    <a:pt x="187547" y="72295"/>
                  </a:lnTo>
                  <a:lnTo>
                    <a:pt x="189044" y="76186"/>
                  </a:lnTo>
                  <a:lnTo>
                    <a:pt x="190241" y="80228"/>
                  </a:lnTo>
                  <a:lnTo>
                    <a:pt x="191289" y="84269"/>
                  </a:lnTo>
                  <a:lnTo>
                    <a:pt x="192187" y="88460"/>
                  </a:lnTo>
                  <a:lnTo>
                    <a:pt x="192935" y="92651"/>
                  </a:lnTo>
                  <a:lnTo>
                    <a:pt x="193384" y="96842"/>
                  </a:lnTo>
                  <a:lnTo>
                    <a:pt x="193684" y="101183"/>
                  </a:lnTo>
                  <a:lnTo>
                    <a:pt x="189792" y="100734"/>
                  </a:lnTo>
                  <a:lnTo>
                    <a:pt x="189343" y="95944"/>
                  </a:lnTo>
                  <a:lnTo>
                    <a:pt x="188744" y="91454"/>
                  </a:lnTo>
                  <a:lnTo>
                    <a:pt x="187846" y="86814"/>
                  </a:lnTo>
                  <a:lnTo>
                    <a:pt x="186799" y="82323"/>
                  </a:lnTo>
                  <a:lnTo>
                    <a:pt x="185451" y="77983"/>
                  </a:lnTo>
                  <a:lnTo>
                    <a:pt x="183955" y="73792"/>
                  </a:lnTo>
                  <a:lnTo>
                    <a:pt x="182159" y="69601"/>
                  </a:lnTo>
                  <a:lnTo>
                    <a:pt x="180213" y="65559"/>
                  </a:lnTo>
                  <a:lnTo>
                    <a:pt x="178117" y="61668"/>
                  </a:lnTo>
                  <a:lnTo>
                    <a:pt x="175722" y="57926"/>
                  </a:lnTo>
                  <a:lnTo>
                    <a:pt x="173178" y="54184"/>
                  </a:lnTo>
                  <a:lnTo>
                    <a:pt x="170334" y="50741"/>
                  </a:lnTo>
                  <a:lnTo>
                    <a:pt x="167490" y="47298"/>
                  </a:lnTo>
                  <a:lnTo>
                    <a:pt x="164347" y="44155"/>
                  </a:lnTo>
                  <a:lnTo>
                    <a:pt x="161204" y="41162"/>
                  </a:lnTo>
                  <a:lnTo>
                    <a:pt x="157761" y="38318"/>
                  </a:lnTo>
                  <a:lnTo>
                    <a:pt x="156414" y="37120"/>
                  </a:lnTo>
                  <a:lnTo>
                    <a:pt x="152373" y="34276"/>
                  </a:lnTo>
                  <a:lnTo>
                    <a:pt x="148182" y="31582"/>
                  </a:lnTo>
                  <a:lnTo>
                    <a:pt x="146535" y="30684"/>
                  </a:lnTo>
                  <a:lnTo>
                    <a:pt x="143691" y="29038"/>
                  </a:lnTo>
                  <a:lnTo>
                    <a:pt x="143392" y="28888"/>
                  </a:lnTo>
                  <a:lnTo>
                    <a:pt x="140099" y="27391"/>
                  </a:lnTo>
                  <a:lnTo>
                    <a:pt x="138902" y="26792"/>
                  </a:lnTo>
                  <a:lnTo>
                    <a:pt x="135309" y="25296"/>
                  </a:lnTo>
                  <a:lnTo>
                    <a:pt x="131567" y="23949"/>
                  </a:lnTo>
                  <a:lnTo>
                    <a:pt x="127825" y="22751"/>
                  </a:lnTo>
                  <a:lnTo>
                    <a:pt x="123934" y="21853"/>
                  </a:lnTo>
                  <a:lnTo>
                    <a:pt x="120042" y="20955"/>
                  </a:lnTo>
                  <a:lnTo>
                    <a:pt x="116001" y="20356"/>
                  </a:lnTo>
                  <a:lnTo>
                    <a:pt x="111959" y="19907"/>
                  </a:lnTo>
                  <a:lnTo>
                    <a:pt x="107918" y="19758"/>
                  </a:lnTo>
                  <a:lnTo>
                    <a:pt x="107319" y="15716"/>
                  </a:lnTo>
                  <a:close/>
                  <a:moveTo>
                    <a:pt x="101183" y="15716"/>
                  </a:moveTo>
                  <a:lnTo>
                    <a:pt x="100584" y="19758"/>
                  </a:lnTo>
                  <a:lnTo>
                    <a:pt x="96543" y="20057"/>
                  </a:lnTo>
                  <a:lnTo>
                    <a:pt x="92501" y="20506"/>
                  </a:lnTo>
                  <a:lnTo>
                    <a:pt x="88460" y="21105"/>
                  </a:lnTo>
                  <a:lnTo>
                    <a:pt x="84568" y="22003"/>
                  </a:lnTo>
                  <a:lnTo>
                    <a:pt x="80826" y="23051"/>
                  </a:lnTo>
                  <a:lnTo>
                    <a:pt x="76935" y="24248"/>
                  </a:lnTo>
                  <a:lnTo>
                    <a:pt x="73342" y="25595"/>
                  </a:lnTo>
                  <a:lnTo>
                    <a:pt x="69600" y="27242"/>
                  </a:lnTo>
                  <a:lnTo>
                    <a:pt x="66158" y="28888"/>
                  </a:lnTo>
                  <a:lnTo>
                    <a:pt x="62715" y="30684"/>
                  </a:lnTo>
                  <a:lnTo>
                    <a:pt x="59422" y="32780"/>
                  </a:lnTo>
                  <a:lnTo>
                    <a:pt x="56129" y="34875"/>
                  </a:lnTo>
                  <a:lnTo>
                    <a:pt x="52986" y="37120"/>
                  </a:lnTo>
                  <a:lnTo>
                    <a:pt x="49993" y="39665"/>
                  </a:lnTo>
                  <a:lnTo>
                    <a:pt x="46999" y="42209"/>
                  </a:lnTo>
                  <a:lnTo>
                    <a:pt x="44305" y="44904"/>
                  </a:lnTo>
                  <a:lnTo>
                    <a:pt x="41611" y="47747"/>
                  </a:lnTo>
                  <a:lnTo>
                    <a:pt x="39066" y="50591"/>
                  </a:lnTo>
                  <a:lnTo>
                    <a:pt x="36671" y="53585"/>
                  </a:lnTo>
                  <a:lnTo>
                    <a:pt x="34426" y="56878"/>
                  </a:lnTo>
                  <a:lnTo>
                    <a:pt x="32331" y="60021"/>
                  </a:lnTo>
                  <a:lnTo>
                    <a:pt x="30235" y="63464"/>
                  </a:lnTo>
                  <a:lnTo>
                    <a:pt x="28439" y="66906"/>
                  </a:lnTo>
                  <a:lnTo>
                    <a:pt x="26792" y="70349"/>
                  </a:lnTo>
                  <a:lnTo>
                    <a:pt x="25296" y="74091"/>
                  </a:lnTo>
                  <a:lnTo>
                    <a:pt x="23949" y="77833"/>
                  </a:lnTo>
                  <a:lnTo>
                    <a:pt x="22751" y="81575"/>
                  </a:lnTo>
                  <a:lnTo>
                    <a:pt x="21853" y="85466"/>
                  </a:lnTo>
                  <a:lnTo>
                    <a:pt x="20955" y="89358"/>
                  </a:lnTo>
                  <a:lnTo>
                    <a:pt x="20356" y="93399"/>
                  </a:lnTo>
                  <a:lnTo>
                    <a:pt x="19907" y="97441"/>
                  </a:lnTo>
                  <a:lnTo>
                    <a:pt x="19608" y="101482"/>
                  </a:lnTo>
                  <a:lnTo>
                    <a:pt x="15716" y="102081"/>
                  </a:lnTo>
                  <a:lnTo>
                    <a:pt x="15866" y="97740"/>
                  </a:lnTo>
                  <a:lnTo>
                    <a:pt x="16315" y="93399"/>
                  </a:lnTo>
                  <a:lnTo>
                    <a:pt x="17063" y="89208"/>
                  </a:lnTo>
                  <a:lnTo>
                    <a:pt x="17812" y="85017"/>
                  </a:lnTo>
                  <a:lnTo>
                    <a:pt x="18859" y="80976"/>
                  </a:lnTo>
                  <a:lnTo>
                    <a:pt x="20057" y="76935"/>
                  </a:lnTo>
                  <a:lnTo>
                    <a:pt x="21554" y="73043"/>
                  </a:lnTo>
                  <a:lnTo>
                    <a:pt x="23050" y="69152"/>
                  </a:lnTo>
                  <a:lnTo>
                    <a:pt x="24847" y="65410"/>
                  </a:lnTo>
                  <a:lnTo>
                    <a:pt x="26792" y="61817"/>
                  </a:lnTo>
                  <a:lnTo>
                    <a:pt x="28888" y="58225"/>
                  </a:lnTo>
                  <a:lnTo>
                    <a:pt x="31133" y="54782"/>
                  </a:lnTo>
                  <a:lnTo>
                    <a:pt x="33378" y="51340"/>
                  </a:lnTo>
                  <a:lnTo>
                    <a:pt x="35923" y="48197"/>
                  </a:lnTo>
                  <a:lnTo>
                    <a:pt x="38617" y="45053"/>
                  </a:lnTo>
                  <a:lnTo>
                    <a:pt x="41461" y="42060"/>
                  </a:lnTo>
                  <a:lnTo>
                    <a:pt x="44454" y="39216"/>
                  </a:lnTo>
                  <a:lnTo>
                    <a:pt x="47448" y="36522"/>
                  </a:lnTo>
                  <a:lnTo>
                    <a:pt x="50741" y="33977"/>
                  </a:lnTo>
                  <a:lnTo>
                    <a:pt x="54034" y="31582"/>
                  </a:lnTo>
                  <a:lnTo>
                    <a:pt x="57476" y="29337"/>
                  </a:lnTo>
                  <a:lnTo>
                    <a:pt x="60919" y="27242"/>
                  </a:lnTo>
                  <a:lnTo>
                    <a:pt x="64661" y="25296"/>
                  </a:lnTo>
                  <a:lnTo>
                    <a:pt x="68403" y="23500"/>
                  </a:lnTo>
                  <a:lnTo>
                    <a:pt x="72145" y="21853"/>
                  </a:lnTo>
                  <a:lnTo>
                    <a:pt x="76186" y="20356"/>
                  </a:lnTo>
                  <a:lnTo>
                    <a:pt x="80078" y="19159"/>
                  </a:lnTo>
                  <a:lnTo>
                    <a:pt x="84119" y="18111"/>
                  </a:lnTo>
                  <a:lnTo>
                    <a:pt x="88310" y="17213"/>
                  </a:lnTo>
                  <a:lnTo>
                    <a:pt x="92501" y="16614"/>
                  </a:lnTo>
                  <a:lnTo>
                    <a:pt x="96842" y="16016"/>
                  </a:lnTo>
                  <a:lnTo>
                    <a:pt x="101183" y="15716"/>
                  </a:lnTo>
                  <a:close/>
                  <a:moveTo>
                    <a:pt x="104176" y="5837"/>
                  </a:moveTo>
                  <a:lnTo>
                    <a:pt x="105224" y="12274"/>
                  </a:lnTo>
                  <a:lnTo>
                    <a:pt x="105673" y="15716"/>
                  </a:lnTo>
                  <a:lnTo>
                    <a:pt x="106272" y="19608"/>
                  </a:lnTo>
                  <a:lnTo>
                    <a:pt x="106870" y="23051"/>
                  </a:lnTo>
                  <a:lnTo>
                    <a:pt x="108517" y="33977"/>
                  </a:lnTo>
                  <a:lnTo>
                    <a:pt x="108666" y="35025"/>
                  </a:lnTo>
                  <a:lnTo>
                    <a:pt x="111061" y="51190"/>
                  </a:lnTo>
                  <a:lnTo>
                    <a:pt x="111361" y="52986"/>
                  </a:lnTo>
                  <a:lnTo>
                    <a:pt x="112408" y="60171"/>
                  </a:lnTo>
                  <a:lnTo>
                    <a:pt x="112708" y="61668"/>
                  </a:lnTo>
                  <a:lnTo>
                    <a:pt x="115552" y="80826"/>
                  </a:lnTo>
                  <a:lnTo>
                    <a:pt x="115701" y="81425"/>
                  </a:lnTo>
                  <a:lnTo>
                    <a:pt x="115701" y="82174"/>
                  </a:lnTo>
                  <a:lnTo>
                    <a:pt x="116300" y="86215"/>
                  </a:lnTo>
                  <a:lnTo>
                    <a:pt x="116450" y="86814"/>
                  </a:lnTo>
                  <a:lnTo>
                    <a:pt x="117048" y="90556"/>
                  </a:lnTo>
                  <a:lnTo>
                    <a:pt x="117048" y="90705"/>
                  </a:lnTo>
                  <a:lnTo>
                    <a:pt x="116749" y="90705"/>
                  </a:lnTo>
                  <a:lnTo>
                    <a:pt x="115252" y="92352"/>
                  </a:lnTo>
                  <a:lnTo>
                    <a:pt x="113606" y="94148"/>
                  </a:lnTo>
                  <a:lnTo>
                    <a:pt x="113456" y="94148"/>
                  </a:lnTo>
                  <a:lnTo>
                    <a:pt x="111810" y="95944"/>
                  </a:lnTo>
                  <a:lnTo>
                    <a:pt x="110163" y="97740"/>
                  </a:lnTo>
                  <a:lnTo>
                    <a:pt x="110163" y="97590"/>
                  </a:lnTo>
                  <a:lnTo>
                    <a:pt x="110014" y="95794"/>
                  </a:lnTo>
                  <a:lnTo>
                    <a:pt x="109714" y="95794"/>
                  </a:lnTo>
                  <a:lnTo>
                    <a:pt x="109565" y="97141"/>
                  </a:lnTo>
                  <a:lnTo>
                    <a:pt x="109565" y="97291"/>
                  </a:lnTo>
                  <a:lnTo>
                    <a:pt x="109415" y="98489"/>
                  </a:lnTo>
                  <a:lnTo>
                    <a:pt x="108517" y="99536"/>
                  </a:lnTo>
                  <a:lnTo>
                    <a:pt x="108367" y="99686"/>
                  </a:lnTo>
                  <a:lnTo>
                    <a:pt x="106870" y="101332"/>
                  </a:lnTo>
                  <a:lnTo>
                    <a:pt x="106721" y="101482"/>
                  </a:lnTo>
                  <a:lnTo>
                    <a:pt x="105224" y="102979"/>
                  </a:lnTo>
                  <a:lnTo>
                    <a:pt x="104775" y="103428"/>
                  </a:lnTo>
                  <a:lnTo>
                    <a:pt x="104625" y="103578"/>
                  </a:lnTo>
                  <a:lnTo>
                    <a:pt x="104026" y="102979"/>
                  </a:lnTo>
                  <a:lnTo>
                    <a:pt x="103577" y="102530"/>
                  </a:lnTo>
                  <a:lnTo>
                    <a:pt x="102380" y="101482"/>
                  </a:lnTo>
                  <a:lnTo>
                    <a:pt x="102380" y="101332"/>
                  </a:lnTo>
                  <a:lnTo>
                    <a:pt x="101033" y="100135"/>
                  </a:lnTo>
                  <a:lnTo>
                    <a:pt x="103428" y="100135"/>
                  </a:lnTo>
                  <a:lnTo>
                    <a:pt x="103877" y="99985"/>
                  </a:lnTo>
                  <a:lnTo>
                    <a:pt x="105523" y="99985"/>
                  </a:lnTo>
                  <a:lnTo>
                    <a:pt x="106721" y="99836"/>
                  </a:lnTo>
                  <a:lnTo>
                    <a:pt x="106870" y="99686"/>
                  </a:lnTo>
                  <a:lnTo>
                    <a:pt x="106870" y="99536"/>
                  </a:lnTo>
                  <a:lnTo>
                    <a:pt x="106721" y="99387"/>
                  </a:lnTo>
                  <a:lnTo>
                    <a:pt x="105224" y="99237"/>
                  </a:lnTo>
                  <a:lnTo>
                    <a:pt x="100135" y="99237"/>
                  </a:lnTo>
                  <a:lnTo>
                    <a:pt x="98788" y="98039"/>
                  </a:lnTo>
                  <a:lnTo>
                    <a:pt x="98788" y="97890"/>
                  </a:lnTo>
                  <a:lnTo>
                    <a:pt x="97441" y="96692"/>
                  </a:lnTo>
                  <a:lnTo>
                    <a:pt x="99835" y="96842"/>
                  </a:lnTo>
                  <a:lnTo>
                    <a:pt x="105074" y="96842"/>
                  </a:lnTo>
                  <a:lnTo>
                    <a:pt x="105523" y="96692"/>
                  </a:lnTo>
                  <a:lnTo>
                    <a:pt x="105673" y="96692"/>
                  </a:lnTo>
                  <a:lnTo>
                    <a:pt x="107619" y="96543"/>
                  </a:lnTo>
                  <a:lnTo>
                    <a:pt x="107619" y="96393"/>
                  </a:lnTo>
                  <a:lnTo>
                    <a:pt x="107619" y="96243"/>
                  </a:lnTo>
                  <a:lnTo>
                    <a:pt x="105074" y="95944"/>
                  </a:lnTo>
                  <a:lnTo>
                    <a:pt x="100284" y="95944"/>
                  </a:lnTo>
                  <a:lnTo>
                    <a:pt x="97141" y="96243"/>
                  </a:lnTo>
                  <a:lnTo>
                    <a:pt x="96992" y="96243"/>
                  </a:lnTo>
                  <a:lnTo>
                    <a:pt x="92352" y="91753"/>
                  </a:lnTo>
                  <a:lnTo>
                    <a:pt x="92651" y="90107"/>
                  </a:lnTo>
                  <a:lnTo>
                    <a:pt x="95195" y="90406"/>
                  </a:lnTo>
                  <a:lnTo>
                    <a:pt x="97890" y="90406"/>
                  </a:lnTo>
                  <a:lnTo>
                    <a:pt x="103128" y="90256"/>
                  </a:lnTo>
                  <a:lnTo>
                    <a:pt x="104925" y="90256"/>
                  </a:lnTo>
                  <a:lnTo>
                    <a:pt x="105224" y="90107"/>
                  </a:lnTo>
                  <a:lnTo>
                    <a:pt x="105972" y="90107"/>
                  </a:lnTo>
                  <a:lnTo>
                    <a:pt x="105972" y="89957"/>
                  </a:lnTo>
                  <a:lnTo>
                    <a:pt x="105972" y="89807"/>
                  </a:lnTo>
                  <a:lnTo>
                    <a:pt x="105823" y="89657"/>
                  </a:lnTo>
                  <a:lnTo>
                    <a:pt x="102679" y="89657"/>
                  </a:lnTo>
                  <a:lnTo>
                    <a:pt x="97590" y="89508"/>
                  </a:lnTo>
                  <a:lnTo>
                    <a:pt x="95195" y="89508"/>
                  </a:lnTo>
                  <a:lnTo>
                    <a:pt x="92651" y="89807"/>
                  </a:lnTo>
                  <a:lnTo>
                    <a:pt x="93549" y="82922"/>
                  </a:lnTo>
                  <a:lnTo>
                    <a:pt x="93699" y="82174"/>
                  </a:lnTo>
                  <a:lnTo>
                    <a:pt x="93848" y="81425"/>
                  </a:lnTo>
                  <a:lnTo>
                    <a:pt x="96543" y="61817"/>
                  </a:lnTo>
                  <a:lnTo>
                    <a:pt x="96692" y="60171"/>
                  </a:lnTo>
                  <a:lnTo>
                    <a:pt x="97740" y="53136"/>
                  </a:lnTo>
                  <a:lnTo>
                    <a:pt x="97890" y="51340"/>
                  </a:lnTo>
                  <a:lnTo>
                    <a:pt x="100135" y="35025"/>
                  </a:lnTo>
                  <a:lnTo>
                    <a:pt x="100284" y="34127"/>
                  </a:lnTo>
                  <a:lnTo>
                    <a:pt x="101781" y="23051"/>
                  </a:lnTo>
                  <a:lnTo>
                    <a:pt x="102230" y="19608"/>
                  </a:lnTo>
                  <a:lnTo>
                    <a:pt x="102829" y="15716"/>
                  </a:lnTo>
                  <a:lnTo>
                    <a:pt x="103278" y="12274"/>
                  </a:lnTo>
                  <a:lnTo>
                    <a:pt x="104176" y="5837"/>
                  </a:lnTo>
                  <a:close/>
                  <a:moveTo>
                    <a:pt x="53285" y="113456"/>
                  </a:moveTo>
                  <a:lnTo>
                    <a:pt x="60021" y="114354"/>
                  </a:lnTo>
                  <a:lnTo>
                    <a:pt x="53884" y="116151"/>
                  </a:lnTo>
                  <a:lnTo>
                    <a:pt x="53285" y="113456"/>
                  </a:lnTo>
                  <a:close/>
                  <a:moveTo>
                    <a:pt x="90705" y="92352"/>
                  </a:moveTo>
                  <a:lnTo>
                    <a:pt x="90555" y="92651"/>
                  </a:lnTo>
                  <a:lnTo>
                    <a:pt x="92052" y="93998"/>
                  </a:lnTo>
                  <a:lnTo>
                    <a:pt x="92202" y="94148"/>
                  </a:lnTo>
                  <a:lnTo>
                    <a:pt x="93998" y="95794"/>
                  </a:lnTo>
                  <a:lnTo>
                    <a:pt x="95794" y="97441"/>
                  </a:lnTo>
                  <a:lnTo>
                    <a:pt x="95794" y="97590"/>
                  </a:lnTo>
                  <a:lnTo>
                    <a:pt x="97590" y="99087"/>
                  </a:lnTo>
                  <a:lnTo>
                    <a:pt x="97590" y="99237"/>
                  </a:lnTo>
                  <a:lnTo>
                    <a:pt x="97740" y="99387"/>
                  </a:lnTo>
                  <a:lnTo>
                    <a:pt x="97291" y="99387"/>
                  </a:lnTo>
                  <a:lnTo>
                    <a:pt x="95794" y="99536"/>
                  </a:lnTo>
                  <a:lnTo>
                    <a:pt x="95644" y="99686"/>
                  </a:lnTo>
                  <a:lnTo>
                    <a:pt x="95794" y="99686"/>
                  </a:lnTo>
                  <a:lnTo>
                    <a:pt x="96842" y="99836"/>
                  </a:lnTo>
                  <a:lnTo>
                    <a:pt x="96992" y="99836"/>
                  </a:lnTo>
                  <a:lnTo>
                    <a:pt x="98488" y="99985"/>
                  </a:lnTo>
                  <a:lnTo>
                    <a:pt x="99237" y="100734"/>
                  </a:lnTo>
                  <a:lnTo>
                    <a:pt x="99386" y="100883"/>
                  </a:lnTo>
                  <a:lnTo>
                    <a:pt x="101183" y="102530"/>
                  </a:lnTo>
                  <a:lnTo>
                    <a:pt x="101183" y="102680"/>
                  </a:lnTo>
                  <a:lnTo>
                    <a:pt x="102829" y="104027"/>
                  </a:lnTo>
                  <a:lnTo>
                    <a:pt x="103428" y="104625"/>
                  </a:lnTo>
                  <a:lnTo>
                    <a:pt x="103577" y="104775"/>
                  </a:lnTo>
                  <a:lnTo>
                    <a:pt x="103428" y="104775"/>
                  </a:lnTo>
                  <a:lnTo>
                    <a:pt x="102979" y="105374"/>
                  </a:lnTo>
                  <a:lnTo>
                    <a:pt x="102829" y="105523"/>
                  </a:lnTo>
                  <a:lnTo>
                    <a:pt x="102230" y="106122"/>
                  </a:lnTo>
                  <a:lnTo>
                    <a:pt x="101183" y="107320"/>
                  </a:lnTo>
                  <a:lnTo>
                    <a:pt x="101033" y="107320"/>
                  </a:lnTo>
                  <a:lnTo>
                    <a:pt x="99985" y="108517"/>
                  </a:lnTo>
                  <a:lnTo>
                    <a:pt x="99985" y="106122"/>
                  </a:lnTo>
                  <a:lnTo>
                    <a:pt x="99985" y="105523"/>
                  </a:lnTo>
                  <a:lnTo>
                    <a:pt x="99985" y="105374"/>
                  </a:lnTo>
                  <a:lnTo>
                    <a:pt x="99985" y="104925"/>
                  </a:lnTo>
                  <a:lnTo>
                    <a:pt x="99985" y="104775"/>
                  </a:lnTo>
                  <a:lnTo>
                    <a:pt x="99985" y="104176"/>
                  </a:lnTo>
                  <a:lnTo>
                    <a:pt x="99835" y="104027"/>
                  </a:lnTo>
                  <a:lnTo>
                    <a:pt x="99835" y="103727"/>
                  </a:lnTo>
                  <a:lnTo>
                    <a:pt x="99686" y="102680"/>
                  </a:lnTo>
                  <a:lnTo>
                    <a:pt x="99686" y="102530"/>
                  </a:lnTo>
                  <a:lnTo>
                    <a:pt x="99386" y="102530"/>
                  </a:lnTo>
                  <a:lnTo>
                    <a:pt x="99386" y="102680"/>
                  </a:lnTo>
                  <a:lnTo>
                    <a:pt x="99237" y="104176"/>
                  </a:lnTo>
                  <a:lnTo>
                    <a:pt x="99237" y="104476"/>
                  </a:lnTo>
                  <a:lnTo>
                    <a:pt x="99237" y="104625"/>
                  </a:lnTo>
                  <a:lnTo>
                    <a:pt x="99237" y="104775"/>
                  </a:lnTo>
                  <a:lnTo>
                    <a:pt x="99237" y="104925"/>
                  </a:lnTo>
                  <a:lnTo>
                    <a:pt x="99087" y="105374"/>
                  </a:lnTo>
                  <a:lnTo>
                    <a:pt x="99087" y="105523"/>
                  </a:lnTo>
                  <a:lnTo>
                    <a:pt x="99087" y="106122"/>
                  </a:lnTo>
                  <a:lnTo>
                    <a:pt x="99087" y="108667"/>
                  </a:lnTo>
                  <a:lnTo>
                    <a:pt x="99087" y="108816"/>
                  </a:lnTo>
                  <a:lnTo>
                    <a:pt x="99087" y="109415"/>
                  </a:lnTo>
                  <a:lnTo>
                    <a:pt x="96543" y="111960"/>
                  </a:lnTo>
                  <a:lnTo>
                    <a:pt x="96842" y="109116"/>
                  </a:lnTo>
                  <a:lnTo>
                    <a:pt x="96842" y="106272"/>
                  </a:lnTo>
                  <a:lnTo>
                    <a:pt x="96842" y="105523"/>
                  </a:lnTo>
                  <a:lnTo>
                    <a:pt x="96842" y="104925"/>
                  </a:lnTo>
                  <a:lnTo>
                    <a:pt x="96692" y="104326"/>
                  </a:lnTo>
                  <a:lnTo>
                    <a:pt x="96692" y="103727"/>
                  </a:lnTo>
                  <a:lnTo>
                    <a:pt x="96692" y="103428"/>
                  </a:lnTo>
                  <a:lnTo>
                    <a:pt x="96393" y="101931"/>
                  </a:lnTo>
                  <a:lnTo>
                    <a:pt x="96393" y="101781"/>
                  </a:lnTo>
                  <a:lnTo>
                    <a:pt x="96243" y="101931"/>
                  </a:lnTo>
                  <a:lnTo>
                    <a:pt x="95944" y="104176"/>
                  </a:lnTo>
                  <a:lnTo>
                    <a:pt x="95944" y="104326"/>
                  </a:lnTo>
                  <a:lnTo>
                    <a:pt x="95944" y="104925"/>
                  </a:lnTo>
                  <a:lnTo>
                    <a:pt x="95944" y="105523"/>
                  </a:lnTo>
                  <a:lnTo>
                    <a:pt x="95944" y="105673"/>
                  </a:lnTo>
                  <a:lnTo>
                    <a:pt x="95944" y="106272"/>
                  </a:lnTo>
                  <a:lnTo>
                    <a:pt x="95944" y="109415"/>
                  </a:lnTo>
                  <a:lnTo>
                    <a:pt x="96094" y="112558"/>
                  </a:lnTo>
                  <a:lnTo>
                    <a:pt x="91753" y="117049"/>
                  </a:lnTo>
                  <a:lnTo>
                    <a:pt x="90106" y="116899"/>
                  </a:lnTo>
                  <a:lnTo>
                    <a:pt x="90106" y="116749"/>
                  </a:lnTo>
                  <a:lnTo>
                    <a:pt x="90256" y="114354"/>
                  </a:lnTo>
                  <a:lnTo>
                    <a:pt x="90406" y="111810"/>
                  </a:lnTo>
                  <a:lnTo>
                    <a:pt x="90256" y="106721"/>
                  </a:lnTo>
                  <a:lnTo>
                    <a:pt x="90106" y="105823"/>
                  </a:lnTo>
                  <a:lnTo>
                    <a:pt x="90106" y="105224"/>
                  </a:lnTo>
                  <a:lnTo>
                    <a:pt x="90106" y="105074"/>
                  </a:lnTo>
                  <a:lnTo>
                    <a:pt x="90106" y="104176"/>
                  </a:lnTo>
                  <a:lnTo>
                    <a:pt x="90106" y="103727"/>
                  </a:lnTo>
                  <a:lnTo>
                    <a:pt x="90106" y="103578"/>
                  </a:lnTo>
                  <a:lnTo>
                    <a:pt x="89957" y="103428"/>
                  </a:lnTo>
                  <a:lnTo>
                    <a:pt x="89807" y="103578"/>
                  </a:lnTo>
                  <a:lnTo>
                    <a:pt x="89657" y="103578"/>
                  </a:lnTo>
                  <a:lnTo>
                    <a:pt x="89657" y="103727"/>
                  </a:lnTo>
                  <a:lnTo>
                    <a:pt x="89657" y="104625"/>
                  </a:lnTo>
                  <a:lnTo>
                    <a:pt x="89657" y="105523"/>
                  </a:lnTo>
                  <a:lnTo>
                    <a:pt x="89508" y="106571"/>
                  </a:lnTo>
                  <a:lnTo>
                    <a:pt x="89508" y="107769"/>
                  </a:lnTo>
                  <a:lnTo>
                    <a:pt x="89358" y="112259"/>
                  </a:lnTo>
                  <a:lnTo>
                    <a:pt x="89508" y="114504"/>
                  </a:lnTo>
                  <a:lnTo>
                    <a:pt x="89657" y="116749"/>
                  </a:lnTo>
                  <a:lnTo>
                    <a:pt x="89657" y="116749"/>
                  </a:lnTo>
                  <a:lnTo>
                    <a:pt x="83521" y="116001"/>
                  </a:lnTo>
                  <a:lnTo>
                    <a:pt x="82772" y="115851"/>
                  </a:lnTo>
                  <a:lnTo>
                    <a:pt x="82024" y="115702"/>
                  </a:lnTo>
                  <a:lnTo>
                    <a:pt x="61667" y="113007"/>
                  </a:lnTo>
                  <a:lnTo>
                    <a:pt x="60171" y="112708"/>
                  </a:lnTo>
                  <a:lnTo>
                    <a:pt x="52986" y="111810"/>
                  </a:lnTo>
                  <a:lnTo>
                    <a:pt x="51190" y="111511"/>
                  </a:lnTo>
                  <a:lnTo>
                    <a:pt x="35025" y="109265"/>
                  </a:lnTo>
                  <a:lnTo>
                    <a:pt x="33977" y="109116"/>
                  </a:lnTo>
                  <a:lnTo>
                    <a:pt x="23050" y="107619"/>
                  </a:lnTo>
                  <a:lnTo>
                    <a:pt x="19608" y="107170"/>
                  </a:lnTo>
                  <a:lnTo>
                    <a:pt x="15716" y="106571"/>
                  </a:lnTo>
                  <a:lnTo>
                    <a:pt x="12274" y="106122"/>
                  </a:lnTo>
                  <a:lnTo>
                    <a:pt x="5688" y="105224"/>
                  </a:lnTo>
                  <a:lnTo>
                    <a:pt x="12274" y="104326"/>
                  </a:lnTo>
                  <a:lnTo>
                    <a:pt x="15716" y="103727"/>
                  </a:lnTo>
                  <a:lnTo>
                    <a:pt x="19608" y="103129"/>
                  </a:lnTo>
                  <a:lnTo>
                    <a:pt x="23050" y="102680"/>
                  </a:lnTo>
                  <a:lnTo>
                    <a:pt x="33977" y="101033"/>
                  </a:lnTo>
                  <a:lnTo>
                    <a:pt x="35025" y="100883"/>
                  </a:lnTo>
                  <a:lnTo>
                    <a:pt x="51190" y="98339"/>
                  </a:lnTo>
                  <a:lnTo>
                    <a:pt x="52986" y="98039"/>
                  </a:lnTo>
                  <a:lnTo>
                    <a:pt x="60171" y="96992"/>
                  </a:lnTo>
                  <a:lnTo>
                    <a:pt x="61667" y="96842"/>
                  </a:lnTo>
                  <a:lnTo>
                    <a:pt x="81425" y="93848"/>
                  </a:lnTo>
                  <a:lnTo>
                    <a:pt x="82173" y="93699"/>
                  </a:lnTo>
                  <a:lnTo>
                    <a:pt x="82922" y="93549"/>
                  </a:lnTo>
                  <a:lnTo>
                    <a:pt x="85915" y="93100"/>
                  </a:lnTo>
                  <a:lnTo>
                    <a:pt x="86514" y="93100"/>
                  </a:lnTo>
                  <a:lnTo>
                    <a:pt x="90106" y="92501"/>
                  </a:lnTo>
                  <a:lnTo>
                    <a:pt x="90555" y="92352"/>
                  </a:lnTo>
                  <a:close/>
                  <a:moveTo>
                    <a:pt x="117647" y="92501"/>
                  </a:moveTo>
                  <a:lnTo>
                    <a:pt x="119294" y="92651"/>
                  </a:lnTo>
                  <a:lnTo>
                    <a:pt x="119144" y="95046"/>
                  </a:lnTo>
                  <a:lnTo>
                    <a:pt x="118994" y="97590"/>
                  </a:lnTo>
                  <a:lnTo>
                    <a:pt x="119144" y="102530"/>
                  </a:lnTo>
                  <a:lnTo>
                    <a:pt x="119144" y="103428"/>
                  </a:lnTo>
                  <a:lnTo>
                    <a:pt x="119294" y="104176"/>
                  </a:lnTo>
                  <a:lnTo>
                    <a:pt x="119294" y="104476"/>
                  </a:lnTo>
                  <a:lnTo>
                    <a:pt x="119294" y="105224"/>
                  </a:lnTo>
                  <a:lnTo>
                    <a:pt x="119294" y="105823"/>
                  </a:lnTo>
                  <a:lnTo>
                    <a:pt x="119294" y="105972"/>
                  </a:lnTo>
                  <a:lnTo>
                    <a:pt x="119593" y="105972"/>
                  </a:lnTo>
                  <a:lnTo>
                    <a:pt x="119743" y="105823"/>
                  </a:lnTo>
                  <a:lnTo>
                    <a:pt x="119743" y="104775"/>
                  </a:lnTo>
                  <a:lnTo>
                    <a:pt x="119743" y="103727"/>
                  </a:lnTo>
                  <a:lnTo>
                    <a:pt x="119892" y="102680"/>
                  </a:lnTo>
                  <a:lnTo>
                    <a:pt x="119892" y="101482"/>
                  </a:lnTo>
                  <a:lnTo>
                    <a:pt x="120042" y="97141"/>
                  </a:lnTo>
                  <a:lnTo>
                    <a:pt x="119892" y="94896"/>
                  </a:lnTo>
                  <a:lnTo>
                    <a:pt x="119743" y="92651"/>
                  </a:lnTo>
                  <a:lnTo>
                    <a:pt x="119743" y="92651"/>
                  </a:lnTo>
                  <a:lnTo>
                    <a:pt x="125730" y="93549"/>
                  </a:lnTo>
                  <a:lnTo>
                    <a:pt x="126478" y="93699"/>
                  </a:lnTo>
                  <a:lnTo>
                    <a:pt x="127077" y="93699"/>
                  </a:lnTo>
                  <a:lnTo>
                    <a:pt x="147733" y="96543"/>
                  </a:lnTo>
                  <a:lnTo>
                    <a:pt x="149229" y="96842"/>
                  </a:lnTo>
                  <a:lnTo>
                    <a:pt x="156414" y="97740"/>
                  </a:lnTo>
                  <a:lnTo>
                    <a:pt x="158210" y="98039"/>
                  </a:lnTo>
                  <a:lnTo>
                    <a:pt x="174375" y="100285"/>
                  </a:lnTo>
                  <a:lnTo>
                    <a:pt x="175423" y="100434"/>
                  </a:lnTo>
                  <a:lnTo>
                    <a:pt x="186350" y="101931"/>
                  </a:lnTo>
                  <a:lnTo>
                    <a:pt x="189792" y="102380"/>
                  </a:lnTo>
                  <a:lnTo>
                    <a:pt x="193684" y="102829"/>
                  </a:lnTo>
                  <a:lnTo>
                    <a:pt x="197126" y="103278"/>
                  </a:lnTo>
                  <a:lnTo>
                    <a:pt x="203712" y="104326"/>
                  </a:lnTo>
                  <a:lnTo>
                    <a:pt x="197126" y="105224"/>
                  </a:lnTo>
                  <a:lnTo>
                    <a:pt x="193684" y="105823"/>
                  </a:lnTo>
                  <a:lnTo>
                    <a:pt x="189792" y="106421"/>
                  </a:lnTo>
                  <a:lnTo>
                    <a:pt x="186350" y="106871"/>
                  </a:lnTo>
                  <a:lnTo>
                    <a:pt x="175423" y="108517"/>
                  </a:lnTo>
                  <a:lnTo>
                    <a:pt x="174375" y="108667"/>
                  </a:lnTo>
                  <a:lnTo>
                    <a:pt x="158210" y="111062"/>
                  </a:lnTo>
                  <a:lnTo>
                    <a:pt x="156414" y="111361"/>
                  </a:lnTo>
                  <a:lnTo>
                    <a:pt x="149229" y="112409"/>
                  </a:lnTo>
                  <a:lnTo>
                    <a:pt x="147733" y="112708"/>
                  </a:lnTo>
                  <a:lnTo>
                    <a:pt x="127975" y="115702"/>
                  </a:lnTo>
                  <a:lnTo>
                    <a:pt x="127376" y="115851"/>
                  </a:lnTo>
                  <a:lnTo>
                    <a:pt x="126628" y="115851"/>
                  </a:lnTo>
                  <a:lnTo>
                    <a:pt x="123634" y="116300"/>
                  </a:lnTo>
                  <a:lnTo>
                    <a:pt x="123036" y="116450"/>
                  </a:lnTo>
                  <a:lnTo>
                    <a:pt x="119443" y="117049"/>
                  </a:lnTo>
                  <a:lnTo>
                    <a:pt x="118695" y="117049"/>
                  </a:lnTo>
                  <a:lnTo>
                    <a:pt x="118695" y="116899"/>
                  </a:lnTo>
                  <a:lnTo>
                    <a:pt x="117348" y="115552"/>
                  </a:lnTo>
                  <a:lnTo>
                    <a:pt x="117198" y="115402"/>
                  </a:lnTo>
                  <a:lnTo>
                    <a:pt x="115552" y="113756"/>
                  </a:lnTo>
                  <a:lnTo>
                    <a:pt x="115402" y="113756"/>
                  </a:lnTo>
                  <a:lnTo>
                    <a:pt x="113756" y="112109"/>
                  </a:lnTo>
                  <a:lnTo>
                    <a:pt x="113606" y="111960"/>
                  </a:lnTo>
                  <a:lnTo>
                    <a:pt x="111959" y="110463"/>
                  </a:lnTo>
                  <a:lnTo>
                    <a:pt x="111810" y="110313"/>
                  </a:lnTo>
                  <a:lnTo>
                    <a:pt x="111660" y="110163"/>
                  </a:lnTo>
                  <a:lnTo>
                    <a:pt x="112259" y="110163"/>
                  </a:lnTo>
                  <a:lnTo>
                    <a:pt x="113606" y="110014"/>
                  </a:lnTo>
                  <a:lnTo>
                    <a:pt x="113756" y="109864"/>
                  </a:lnTo>
                  <a:lnTo>
                    <a:pt x="113606" y="109714"/>
                  </a:lnTo>
                  <a:lnTo>
                    <a:pt x="112558" y="109714"/>
                  </a:lnTo>
                  <a:lnTo>
                    <a:pt x="110912" y="109565"/>
                  </a:lnTo>
                  <a:lnTo>
                    <a:pt x="110912" y="109415"/>
                  </a:lnTo>
                  <a:lnTo>
                    <a:pt x="110762" y="109265"/>
                  </a:lnTo>
                  <a:lnTo>
                    <a:pt x="110163" y="108816"/>
                  </a:lnTo>
                  <a:lnTo>
                    <a:pt x="110014" y="108667"/>
                  </a:lnTo>
                  <a:lnTo>
                    <a:pt x="108367" y="107020"/>
                  </a:lnTo>
                  <a:lnTo>
                    <a:pt x="108217" y="106871"/>
                  </a:lnTo>
                  <a:lnTo>
                    <a:pt x="106571" y="105374"/>
                  </a:lnTo>
                  <a:lnTo>
                    <a:pt x="106122" y="104925"/>
                  </a:lnTo>
                  <a:lnTo>
                    <a:pt x="105972" y="104775"/>
                  </a:lnTo>
                  <a:lnTo>
                    <a:pt x="105823" y="104775"/>
                  </a:lnTo>
                  <a:lnTo>
                    <a:pt x="106272" y="104326"/>
                  </a:lnTo>
                  <a:lnTo>
                    <a:pt x="106272" y="104176"/>
                  </a:lnTo>
                  <a:lnTo>
                    <a:pt x="106870" y="103727"/>
                  </a:lnTo>
                  <a:lnTo>
                    <a:pt x="107918" y="102530"/>
                  </a:lnTo>
                  <a:lnTo>
                    <a:pt x="109415" y="101033"/>
                  </a:lnTo>
                  <a:lnTo>
                    <a:pt x="109415" y="103578"/>
                  </a:lnTo>
                  <a:lnTo>
                    <a:pt x="109415" y="104176"/>
                  </a:lnTo>
                  <a:lnTo>
                    <a:pt x="109415" y="104775"/>
                  </a:lnTo>
                  <a:lnTo>
                    <a:pt x="109415" y="104925"/>
                  </a:lnTo>
                  <a:lnTo>
                    <a:pt x="109415" y="105374"/>
                  </a:lnTo>
                  <a:lnTo>
                    <a:pt x="109565" y="105673"/>
                  </a:lnTo>
                  <a:lnTo>
                    <a:pt x="109565" y="105823"/>
                  </a:lnTo>
                  <a:lnTo>
                    <a:pt x="109714" y="106871"/>
                  </a:lnTo>
                  <a:lnTo>
                    <a:pt x="109864" y="107020"/>
                  </a:lnTo>
                  <a:lnTo>
                    <a:pt x="109864" y="106871"/>
                  </a:lnTo>
                  <a:lnTo>
                    <a:pt x="110014" y="106871"/>
                  </a:lnTo>
                  <a:lnTo>
                    <a:pt x="110163" y="105374"/>
                  </a:lnTo>
                  <a:lnTo>
                    <a:pt x="110163" y="105224"/>
                  </a:lnTo>
                  <a:lnTo>
                    <a:pt x="110163" y="104925"/>
                  </a:lnTo>
                  <a:lnTo>
                    <a:pt x="110163" y="104775"/>
                  </a:lnTo>
                  <a:lnTo>
                    <a:pt x="110163" y="104176"/>
                  </a:lnTo>
                  <a:lnTo>
                    <a:pt x="110313" y="104027"/>
                  </a:lnTo>
                  <a:lnTo>
                    <a:pt x="110313" y="103578"/>
                  </a:lnTo>
                  <a:lnTo>
                    <a:pt x="110313" y="100135"/>
                  </a:lnTo>
                  <a:lnTo>
                    <a:pt x="112857" y="97441"/>
                  </a:lnTo>
                  <a:lnTo>
                    <a:pt x="112558" y="100434"/>
                  </a:lnTo>
                  <a:lnTo>
                    <a:pt x="112558" y="103578"/>
                  </a:lnTo>
                  <a:lnTo>
                    <a:pt x="112558" y="104027"/>
                  </a:lnTo>
                  <a:lnTo>
                    <a:pt x="112558" y="104176"/>
                  </a:lnTo>
                  <a:lnTo>
                    <a:pt x="112558" y="104625"/>
                  </a:lnTo>
                  <a:lnTo>
                    <a:pt x="112558" y="104775"/>
                  </a:lnTo>
                  <a:lnTo>
                    <a:pt x="112708" y="105224"/>
                  </a:lnTo>
                  <a:lnTo>
                    <a:pt x="112708" y="105972"/>
                  </a:lnTo>
                  <a:lnTo>
                    <a:pt x="112708" y="106122"/>
                  </a:lnTo>
                  <a:lnTo>
                    <a:pt x="112857" y="107619"/>
                  </a:lnTo>
                  <a:lnTo>
                    <a:pt x="113007" y="107769"/>
                  </a:lnTo>
                  <a:lnTo>
                    <a:pt x="113157" y="107619"/>
                  </a:lnTo>
                  <a:lnTo>
                    <a:pt x="113456" y="105374"/>
                  </a:lnTo>
                  <a:lnTo>
                    <a:pt x="113456" y="105224"/>
                  </a:lnTo>
                  <a:lnTo>
                    <a:pt x="113456" y="104775"/>
                  </a:lnTo>
                  <a:lnTo>
                    <a:pt x="113456" y="104625"/>
                  </a:lnTo>
                  <a:lnTo>
                    <a:pt x="113456" y="104176"/>
                  </a:lnTo>
                  <a:lnTo>
                    <a:pt x="113456" y="104027"/>
                  </a:lnTo>
                  <a:lnTo>
                    <a:pt x="113456" y="103578"/>
                  </a:lnTo>
                  <a:lnTo>
                    <a:pt x="113456" y="100285"/>
                  </a:lnTo>
                  <a:lnTo>
                    <a:pt x="113307" y="96992"/>
                  </a:lnTo>
                  <a:lnTo>
                    <a:pt x="117647" y="92501"/>
                  </a:lnTo>
                  <a:close/>
                  <a:moveTo>
                    <a:pt x="156115" y="113007"/>
                  </a:moveTo>
                  <a:lnTo>
                    <a:pt x="155815" y="115253"/>
                  </a:lnTo>
                  <a:lnTo>
                    <a:pt x="155216" y="117348"/>
                  </a:lnTo>
                  <a:lnTo>
                    <a:pt x="148481" y="116001"/>
                  </a:lnTo>
                  <a:lnTo>
                    <a:pt x="148930" y="114205"/>
                  </a:lnTo>
                  <a:lnTo>
                    <a:pt x="156115" y="113007"/>
                  </a:lnTo>
                  <a:close/>
                  <a:moveTo>
                    <a:pt x="23200" y="109265"/>
                  </a:moveTo>
                  <a:lnTo>
                    <a:pt x="34127" y="110762"/>
                  </a:lnTo>
                  <a:lnTo>
                    <a:pt x="34725" y="115552"/>
                  </a:lnTo>
                  <a:lnTo>
                    <a:pt x="35623" y="120342"/>
                  </a:lnTo>
                  <a:lnTo>
                    <a:pt x="24547" y="120342"/>
                  </a:lnTo>
                  <a:lnTo>
                    <a:pt x="24098" y="117647"/>
                  </a:lnTo>
                  <a:lnTo>
                    <a:pt x="23649" y="114803"/>
                  </a:lnTo>
                  <a:lnTo>
                    <a:pt x="23350" y="112109"/>
                  </a:lnTo>
                  <a:lnTo>
                    <a:pt x="23200" y="109265"/>
                  </a:lnTo>
                  <a:close/>
                  <a:moveTo>
                    <a:pt x="186350" y="108517"/>
                  </a:moveTo>
                  <a:lnTo>
                    <a:pt x="186050" y="111511"/>
                  </a:lnTo>
                  <a:lnTo>
                    <a:pt x="185751" y="114504"/>
                  </a:lnTo>
                  <a:lnTo>
                    <a:pt x="185451" y="117348"/>
                  </a:lnTo>
                  <a:lnTo>
                    <a:pt x="184853" y="120342"/>
                  </a:lnTo>
                  <a:lnTo>
                    <a:pt x="173777" y="120342"/>
                  </a:lnTo>
                  <a:lnTo>
                    <a:pt x="174226" y="117797"/>
                  </a:lnTo>
                  <a:lnTo>
                    <a:pt x="174675" y="115253"/>
                  </a:lnTo>
                  <a:lnTo>
                    <a:pt x="174974" y="112708"/>
                  </a:lnTo>
                  <a:lnTo>
                    <a:pt x="175273" y="110163"/>
                  </a:lnTo>
                  <a:lnTo>
                    <a:pt x="186350" y="108517"/>
                  </a:lnTo>
                  <a:close/>
                  <a:moveTo>
                    <a:pt x="37869" y="121240"/>
                  </a:moveTo>
                  <a:lnTo>
                    <a:pt x="39066" y="121389"/>
                  </a:lnTo>
                  <a:lnTo>
                    <a:pt x="38168" y="121838"/>
                  </a:lnTo>
                  <a:lnTo>
                    <a:pt x="37869" y="121240"/>
                  </a:lnTo>
                  <a:close/>
                  <a:moveTo>
                    <a:pt x="171531" y="121240"/>
                  </a:moveTo>
                  <a:lnTo>
                    <a:pt x="171232" y="121838"/>
                  </a:lnTo>
                  <a:lnTo>
                    <a:pt x="170484" y="121389"/>
                  </a:lnTo>
                  <a:lnTo>
                    <a:pt x="171531" y="121240"/>
                  </a:lnTo>
                  <a:close/>
                  <a:moveTo>
                    <a:pt x="37569" y="121240"/>
                  </a:moveTo>
                  <a:lnTo>
                    <a:pt x="37719" y="121389"/>
                  </a:lnTo>
                  <a:lnTo>
                    <a:pt x="38018" y="121838"/>
                  </a:lnTo>
                  <a:lnTo>
                    <a:pt x="37120" y="122437"/>
                  </a:lnTo>
                  <a:lnTo>
                    <a:pt x="36222" y="122886"/>
                  </a:lnTo>
                  <a:lnTo>
                    <a:pt x="26493" y="128574"/>
                  </a:lnTo>
                  <a:lnTo>
                    <a:pt x="25595" y="124982"/>
                  </a:lnTo>
                  <a:lnTo>
                    <a:pt x="24697" y="121240"/>
                  </a:lnTo>
                  <a:lnTo>
                    <a:pt x="25146" y="121240"/>
                  </a:lnTo>
                  <a:lnTo>
                    <a:pt x="25595" y="122736"/>
                  </a:lnTo>
                  <a:lnTo>
                    <a:pt x="25894" y="123635"/>
                  </a:lnTo>
                  <a:lnTo>
                    <a:pt x="26194" y="124533"/>
                  </a:lnTo>
                  <a:lnTo>
                    <a:pt x="26343" y="124533"/>
                  </a:lnTo>
                  <a:lnTo>
                    <a:pt x="26343" y="124383"/>
                  </a:lnTo>
                  <a:lnTo>
                    <a:pt x="25894" y="122437"/>
                  </a:lnTo>
                  <a:lnTo>
                    <a:pt x="25445" y="121240"/>
                  </a:lnTo>
                  <a:lnTo>
                    <a:pt x="26493" y="121240"/>
                  </a:lnTo>
                  <a:lnTo>
                    <a:pt x="26942" y="122587"/>
                  </a:lnTo>
                  <a:lnTo>
                    <a:pt x="27092" y="123485"/>
                  </a:lnTo>
                  <a:lnTo>
                    <a:pt x="27541" y="124383"/>
                  </a:lnTo>
                  <a:lnTo>
                    <a:pt x="27690" y="124383"/>
                  </a:lnTo>
                  <a:lnTo>
                    <a:pt x="27391" y="123485"/>
                  </a:lnTo>
                  <a:lnTo>
                    <a:pt x="27241" y="122587"/>
                  </a:lnTo>
                  <a:lnTo>
                    <a:pt x="26792" y="121240"/>
                  </a:lnTo>
                  <a:lnTo>
                    <a:pt x="27541" y="121240"/>
                  </a:lnTo>
                  <a:lnTo>
                    <a:pt x="27990" y="122736"/>
                  </a:lnTo>
                  <a:lnTo>
                    <a:pt x="28289" y="123335"/>
                  </a:lnTo>
                  <a:lnTo>
                    <a:pt x="28589" y="123934"/>
                  </a:lnTo>
                  <a:lnTo>
                    <a:pt x="28738" y="123934"/>
                  </a:lnTo>
                  <a:lnTo>
                    <a:pt x="28738" y="123784"/>
                  </a:lnTo>
                  <a:lnTo>
                    <a:pt x="28140" y="122287"/>
                  </a:lnTo>
                  <a:lnTo>
                    <a:pt x="27840" y="121240"/>
                  </a:lnTo>
                  <a:lnTo>
                    <a:pt x="29187" y="121240"/>
                  </a:lnTo>
                  <a:lnTo>
                    <a:pt x="29487" y="122287"/>
                  </a:lnTo>
                  <a:lnTo>
                    <a:pt x="29786" y="123185"/>
                  </a:lnTo>
                  <a:lnTo>
                    <a:pt x="30085" y="123934"/>
                  </a:lnTo>
                  <a:lnTo>
                    <a:pt x="30235" y="123934"/>
                  </a:lnTo>
                  <a:lnTo>
                    <a:pt x="29936" y="123036"/>
                  </a:lnTo>
                  <a:lnTo>
                    <a:pt x="29786" y="122287"/>
                  </a:lnTo>
                  <a:lnTo>
                    <a:pt x="29337" y="121240"/>
                  </a:lnTo>
                  <a:lnTo>
                    <a:pt x="30385" y="121240"/>
                  </a:lnTo>
                  <a:lnTo>
                    <a:pt x="30534" y="122138"/>
                  </a:lnTo>
                  <a:lnTo>
                    <a:pt x="30834" y="122886"/>
                  </a:lnTo>
                  <a:lnTo>
                    <a:pt x="31133" y="123635"/>
                  </a:lnTo>
                  <a:lnTo>
                    <a:pt x="31283" y="123635"/>
                  </a:lnTo>
                  <a:lnTo>
                    <a:pt x="30684" y="121689"/>
                  </a:lnTo>
                  <a:lnTo>
                    <a:pt x="30684" y="121240"/>
                  </a:lnTo>
                  <a:lnTo>
                    <a:pt x="31432" y="121240"/>
                  </a:lnTo>
                  <a:lnTo>
                    <a:pt x="31582" y="121838"/>
                  </a:lnTo>
                  <a:lnTo>
                    <a:pt x="32181" y="123335"/>
                  </a:lnTo>
                  <a:lnTo>
                    <a:pt x="32331" y="123335"/>
                  </a:lnTo>
                  <a:lnTo>
                    <a:pt x="32331" y="123185"/>
                  </a:lnTo>
                  <a:lnTo>
                    <a:pt x="31881" y="121838"/>
                  </a:lnTo>
                  <a:lnTo>
                    <a:pt x="31732" y="121240"/>
                  </a:lnTo>
                  <a:lnTo>
                    <a:pt x="32480" y="121240"/>
                  </a:lnTo>
                  <a:lnTo>
                    <a:pt x="32780" y="122138"/>
                  </a:lnTo>
                  <a:lnTo>
                    <a:pt x="33079" y="123036"/>
                  </a:lnTo>
                  <a:lnTo>
                    <a:pt x="33229" y="123036"/>
                  </a:lnTo>
                  <a:lnTo>
                    <a:pt x="33079" y="122138"/>
                  </a:lnTo>
                  <a:lnTo>
                    <a:pt x="32780" y="121240"/>
                  </a:lnTo>
                  <a:lnTo>
                    <a:pt x="33528" y="121240"/>
                  </a:lnTo>
                  <a:lnTo>
                    <a:pt x="33678" y="121689"/>
                  </a:lnTo>
                  <a:lnTo>
                    <a:pt x="33827" y="122138"/>
                  </a:lnTo>
                  <a:lnTo>
                    <a:pt x="34127" y="122736"/>
                  </a:lnTo>
                  <a:lnTo>
                    <a:pt x="34276" y="122587"/>
                  </a:lnTo>
                  <a:lnTo>
                    <a:pt x="33977" y="121539"/>
                  </a:lnTo>
                  <a:lnTo>
                    <a:pt x="33827" y="121240"/>
                  </a:lnTo>
                  <a:lnTo>
                    <a:pt x="34576" y="121240"/>
                  </a:lnTo>
                  <a:lnTo>
                    <a:pt x="35174" y="122437"/>
                  </a:lnTo>
                  <a:lnTo>
                    <a:pt x="35324" y="122437"/>
                  </a:lnTo>
                  <a:lnTo>
                    <a:pt x="34875" y="121240"/>
                  </a:lnTo>
                  <a:lnTo>
                    <a:pt x="35623" y="121240"/>
                  </a:lnTo>
                  <a:lnTo>
                    <a:pt x="35623" y="121539"/>
                  </a:lnTo>
                  <a:lnTo>
                    <a:pt x="36072" y="122287"/>
                  </a:lnTo>
                  <a:lnTo>
                    <a:pt x="36222" y="122437"/>
                  </a:lnTo>
                  <a:lnTo>
                    <a:pt x="36222" y="122287"/>
                  </a:lnTo>
                  <a:lnTo>
                    <a:pt x="35923" y="121389"/>
                  </a:lnTo>
                  <a:lnTo>
                    <a:pt x="35923" y="121240"/>
                  </a:lnTo>
                  <a:lnTo>
                    <a:pt x="36522" y="121240"/>
                  </a:lnTo>
                  <a:lnTo>
                    <a:pt x="36522" y="121389"/>
                  </a:lnTo>
                  <a:lnTo>
                    <a:pt x="36971" y="121988"/>
                  </a:lnTo>
                  <a:lnTo>
                    <a:pt x="37120" y="121838"/>
                  </a:lnTo>
                  <a:lnTo>
                    <a:pt x="36821" y="121389"/>
                  </a:lnTo>
                  <a:lnTo>
                    <a:pt x="36821" y="121240"/>
                  </a:lnTo>
                  <a:close/>
                  <a:moveTo>
                    <a:pt x="184703" y="121240"/>
                  </a:moveTo>
                  <a:lnTo>
                    <a:pt x="183805" y="124982"/>
                  </a:lnTo>
                  <a:lnTo>
                    <a:pt x="182907" y="128574"/>
                  </a:lnTo>
                  <a:lnTo>
                    <a:pt x="173178" y="122886"/>
                  </a:lnTo>
                  <a:lnTo>
                    <a:pt x="172280" y="122437"/>
                  </a:lnTo>
                  <a:lnTo>
                    <a:pt x="171382" y="121838"/>
                  </a:lnTo>
                  <a:lnTo>
                    <a:pt x="171831" y="121389"/>
                  </a:lnTo>
                  <a:lnTo>
                    <a:pt x="171831" y="121240"/>
                  </a:lnTo>
                  <a:lnTo>
                    <a:pt x="172579" y="121240"/>
                  </a:lnTo>
                  <a:lnTo>
                    <a:pt x="172429" y="121539"/>
                  </a:lnTo>
                  <a:lnTo>
                    <a:pt x="172429" y="121838"/>
                  </a:lnTo>
                  <a:lnTo>
                    <a:pt x="172429" y="121988"/>
                  </a:lnTo>
                  <a:lnTo>
                    <a:pt x="172878" y="121389"/>
                  </a:lnTo>
                  <a:lnTo>
                    <a:pt x="172878" y="121240"/>
                  </a:lnTo>
                  <a:lnTo>
                    <a:pt x="173627" y="121240"/>
                  </a:lnTo>
                  <a:lnTo>
                    <a:pt x="173477" y="121389"/>
                  </a:lnTo>
                  <a:lnTo>
                    <a:pt x="173477" y="121539"/>
                  </a:lnTo>
                  <a:lnTo>
                    <a:pt x="173178" y="122287"/>
                  </a:lnTo>
                  <a:lnTo>
                    <a:pt x="173178" y="122437"/>
                  </a:lnTo>
                  <a:lnTo>
                    <a:pt x="173328" y="122287"/>
                  </a:lnTo>
                  <a:lnTo>
                    <a:pt x="173777" y="121539"/>
                  </a:lnTo>
                  <a:lnTo>
                    <a:pt x="173926" y="121240"/>
                  </a:lnTo>
                  <a:lnTo>
                    <a:pt x="174525" y="121240"/>
                  </a:lnTo>
                  <a:lnTo>
                    <a:pt x="174226" y="122437"/>
                  </a:lnTo>
                  <a:lnTo>
                    <a:pt x="174375" y="122437"/>
                  </a:lnTo>
                  <a:lnTo>
                    <a:pt x="174824" y="121240"/>
                  </a:lnTo>
                  <a:lnTo>
                    <a:pt x="175573" y="121240"/>
                  </a:lnTo>
                  <a:lnTo>
                    <a:pt x="175573" y="121539"/>
                  </a:lnTo>
                  <a:lnTo>
                    <a:pt x="175124" y="122587"/>
                  </a:lnTo>
                  <a:lnTo>
                    <a:pt x="175273" y="122736"/>
                  </a:lnTo>
                  <a:lnTo>
                    <a:pt x="175573" y="122138"/>
                  </a:lnTo>
                  <a:lnTo>
                    <a:pt x="175722" y="121689"/>
                  </a:lnTo>
                  <a:lnTo>
                    <a:pt x="175872" y="121240"/>
                  </a:lnTo>
                  <a:lnTo>
                    <a:pt x="176620" y="121240"/>
                  </a:lnTo>
                  <a:lnTo>
                    <a:pt x="176321" y="122138"/>
                  </a:lnTo>
                  <a:lnTo>
                    <a:pt x="176171" y="123036"/>
                  </a:lnTo>
                  <a:lnTo>
                    <a:pt x="176321" y="123036"/>
                  </a:lnTo>
                  <a:lnTo>
                    <a:pt x="176620" y="122138"/>
                  </a:lnTo>
                  <a:lnTo>
                    <a:pt x="176920" y="121240"/>
                  </a:lnTo>
                  <a:lnTo>
                    <a:pt x="177818" y="121240"/>
                  </a:lnTo>
                  <a:lnTo>
                    <a:pt x="177519" y="121838"/>
                  </a:lnTo>
                  <a:lnTo>
                    <a:pt x="177069" y="123185"/>
                  </a:lnTo>
                  <a:lnTo>
                    <a:pt x="177219" y="123335"/>
                  </a:lnTo>
                  <a:lnTo>
                    <a:pt x="177818" y="121838"/>
                  </a:lnTo>
                  <a:lnTo>
                    <a:pt x="177968" y="121240"/>
                  </a:lnTo>
                  <a:lnTo>
                    <a:pt x="178866" y="121240"/>
                  </a:lnTo>
                  <a:lnTo>
                    <a:pt x="178716" y="121689"/>
                  </a:lnTo>
                  <a:lnTo>
                    <a:pt x="178117" y="123635"/>
                  </a:lnTo>
                  <a:lnTo>
                    <a:pt x="178267" y="123635"/>
                  </a:lnTo>
                  <a:lnTo>
                    <a:pt x="178566" y="122886"/>
                  </a:lnTo>
                  <a:lnTo>
                    <a:pt x="178866" y="122138"/>
                  </a:lnTo>
                  <a:lnTo>
                    <a:pt x="179015" y="121240"/>
                  </a:lnTo>
                  <a:lnTo>
                    <a:pt x="180063" y="121240"/>
                  </a:lnTo>
                  <a:lnTo>
                    <a:pt x="179764" y="122287"/>
                  </a:lnTo>
                  <a:lnTo>
                    <a:pt x="179464" y="123036"/>
                  </a:lnTo>
                  <a:lnTo>
                    <a:pt x="179315" y="123934"/>
                  </a:lnTo>
                  <a:lnTo>
                    <a:pt x="179764" y="123185"/>
                  </a:lnTo>
                  <a:lnTo>
                    <a:pt x="180063" y="122287"/>
                  </a:lnTo>
                  <a:lnTo>
                    <a:pt x="180362" y="121240"/>
                  </a:lnTo>
                  <a:lnTo>
                    <a:pt x="181560" y="121240"/>
                  </a:lnTo>
                  <a:lnTo>
                    <a:pt x="181260" y="122287"/>
                  </a:lnTo>
                  <a:lnTo>
                    <a:pt x="180662" y="123784"/>
                  </a:lnTo>
                  <a:lnTo>
                    <a:pt x="180662" y="123934"/>
                  </a:lnTo>
                  <a:lnTo>
                    <a:pt x="180811" y="123934"/>
                  </a:lnTo>
                  <a:lnTo>
                    <a:pt x="181111" y="123335"/>
                  </a:lnTo>
                  <a:lnTo>
                    <a:pt x="181410" y="122736"/>
                  </a:lnTo>
                  <a:lnTo>
                    <a:pt x="181859" y="121240"/>
                  </a:lnTo>
                  <a:lnTo>
                    <a:pt x="182757" y="121240"/>
                  </a:lnTo>
                  <a:lnTo>
                    <a:pt x="182308" y="122587"/>
                  </a:lnTo>
                  <a:lnTo>
                    <a:pt x="182009" y="123485"/>
                  </a:lnTo>
                  <a:lnTo>
                    <a:pt x="181859" y="124383"/>
                  </a:lnTo>
                  <a:lnTo>
                    <a:pt x="182308" y="123485"/>
                  </a:lnTo>
                  <a:lnTo>
                    <a:pt x="182608" y="122587"/>
                  </a:lnTo>
                  <a:lnTo>
                    <a:pt x="182907" y="121240"/>
                  </a:lnTo>
                  <a:lnTo>
                    <a:pt x="183955" y="121240"/>
                  </a:lnTo>
                  <a:lnTo>
                    <a:pt x="183506" y="122437"/>
                  </a:lnTo>
                  <a:lnTo>
                    <a:pt x="183057" y="124383"/>
                  </a:lnTo>
                  <a:lnTo>
                    <a:pt x="183057" y="124533"/>
                  </a:lnTo>
                  <a:lnTo>
                    <a:pt x="183206" y="124533"/>
                  </a:lnTo>
                  <a:lnTo>
                    <a:pt x="183506" y="123635"/>
                  </a:lnTo>
                  <a:lnTo>
                    <a:pt x="183805" y="122736"/>
                  </a:lnTo>
                  <a:lnTo>
                    <a:pt x="184254" y="121240"/>
                  </a:lnTo>
                  <a:close/>
                  <a:moveTo>
                    <a:pt x="147433" y="114354"/>
                  </a:moveTo>
                  <a:lnTo>
                    <a:pt x="146834" y="116749"/>
                  </a:lnTo>
                  <a:lnTo>
                    <a:pt x="146086" y="118845"/>
                  </a:lnTo>
                  <a:lnTo>
                    <a:pt x="145338" y="121090"/>
                  </a:lnTo>
                  <a:lnTo>
                    <a:pt x="144440" y="123185"/>
                  </a:lnTo>
                  <a:lnTo>
                    <a:pt x="143392" y="125281"/>
                  </a:lnTo>
                  <a:lnTo>
                    <a:pt x="142194" y="127227"/>
                  </a:lnTo>
                  <a:lnTo>
                    <a:pt x="140997" y="129173"/>
                  </a:lnTo>
                  <a:lnTo>
                    <a:pt x="139650" y="131118"/>
                  </a:lnTo>
                  <a:lnTo>
                    <a:pt x="129172" y="117198"/>
                  </a:lnTo>
                  <a:lnTo>
                    <a:pt x="147433" y="114354"/>
                  </a:lnTo>
                  <a:close/>
                  <a:moveTo>
                    <a:pt x="62117" y="114654"/>
                  </a:moveTo>
                  <a:lnTo>
                    <a:pt x="80976" y="117198"/>
                  </a:lnTo>
                  <a:lnTo>
                    <a:pt x="70199" y="131717"/>
                  </a:lnTo>
                  <a:lnTo>
                    <a:pt x="68852" y="129921"/>
                  </a:lnTo>
                  <a:lnTo>
                    <a:pt x="67505" y="127826"/>
                  </a:lnTo>
                  <a:lnTo>
                    <a:pt x="66308" y="125880"/>
                  </a:lnTo>
                  <a:lnTo>
                    <a:pt x="65260" y="123635"/>
                  </a:lnTo>
                  <a:lnTo>
                    <a:pt x="64212" y="121539"/>
                  </a:lnTo>
                  <a:lnTo>
                    <a:pt x="63464" y="119294"/>
                  </a:lnTo>
                  <a:lnTo>
                    <a:pt x="62715" y="117049"/>
                  </a:lnTo>
                  <a:lnTo>
                    <a:pt x="62117" y="114654"/>
                  </a:lnTo>
                  <a:close/>
                  <a:moveTo>
                    <a:pt x="60620" y="115253"/>
                  </a:moveTo>
                  <a:lnTo>
                    <a:pt x="61667" y="118845"/>
                  </a:lnTo>
                  <a:lnTo>
                    <a:pt x="63015" y="122287"/>
                  </a:lnTo>
                  <a:lnTo>
                    <a:pt x="64511" y="125580"/>
                  </a:lnTo>
                  <a:lnTo>
                    <a:pt x="66308" y="128724"/>
                  </a:lnTo>
                  <a:lnTo>
                    <a:pt x="60470" y="132466"/>
                  </a:lnTo>
                  <a:lnTo>
                    <a:pt x="58524" y="128873"/>
                  </a:lnTo>
                  <a:lnTo>
                    <a:pt x="56728" y="125131"/>
                  </a:lnTo>
                  <a:lnTo>
                    <a:pt x="55231" y="121090"/>
                  </a:lnTo>
                  <a:lnTo>
                    <a:pt x="54034" y="117049"/>
                  </a:lnTo>
                  <a:lnTo>
                    <a:pt x="60620" y="115253"/>
                  </a:lnTo>
                  <a:close/>
                  <a:moveTo>
                    <a:pt x="148331" y="116899"/>
                  </a:moveTo>
                  <a:lnTo>
                    <a:pt x="155067" y="118396"/>
                  </a:lnTo>
                  <a:lnTo>
                    <a:pt x="153869" y="122287"/>
                  </a:lnTo>
                  <a:lnTo>
                    <a:pt x="152223" y="126029"/>
                  </a:lnTo>
                  <a:lnTo>
                    <a:pt x="150427" y="129622"/>
                  </a:lnTo>
                  <a:lnTo>
                    <a:pt x="148481" y="133064"/>
                  </a:lnTo>
                  <a:lnTo>
                    <a:pt x="142643" y="129322"/>
                  </a:lnTo>
                  <a:lnTo>
                    <a:pt x="144440" y="126329"/>
                  </a:lnTo>
                  <a:lnTo>
                    <a:pt x="145936" y="123335"/>
                  </a:lnTo>
                  <a:lnTo>
                    <a:pt x="147283" y="120192"/>
                  </a:lnTo>
                  <a:lnTo>
                    <a:pt x="148331" y="116899"/>
                  </a:lnTo>
                  <a:close/>
                  <a:moveTo>
                    <a:pt x="142194" y="130071"/>
                  </a:moveTo>
                  <a:lnTo>
                    <a:pt x="147882" y="133962"/>
                  </a:lnTo>
                  <a:lnTo>
                    <a:pt x="146385" y="135908"/>
                  </a:lnTo>
                  <a:lnTo>
                    <a:pt x="144889" y="138004"/>
                  </a:lnTo>
                  <a:lnTo>
                    <a:pt x="140548" y="132316"/>
                  </a:lnTo>
                  <a:lnTo>
                    <a:pt x="142194" y="130071"/>
                  </a:lnTo>
                  <a:close/>
                  <a:moveTo>
                    <a:pt x="66906" y="129472"/>
                  </a:moveTo>
                  <a:lnTo>
                    <a:pt x="68104" y="131268"/>
                  </a:lnTo>
                  <a:lnTo>
                    <a:pt x="69301" y="132915"/>
                  </a:lnTo>
                  <a:lnTo>
                    <a:pt x="65110" y="138752"/>
                  </a:lnTo>
                  <a:lnTo>
                    <a:pt x="63015" y="136058"/>
                  </a:lnTo>
                  <a:lnTo>
                    <a:pt x="61069" y="133214"/>
                  </a:lnTo>
                  <a:lnTo>
                    <a:pt x="66906" y="129472"/>
                  </a:lnTo>
                  <a:close/>
                  <a:moveTo>
                    <a:pt x="161802" y="141596"/>
                  </a:moveTo>
                  <a:lnTo>
                    <a:pt x="162700" y="141895"/>
                  </a:lnTo>
                  <a:lnTo>
                    <a:pt x="162401" y="142344"/>
                  </a:lnTo>
                  <a:lnTo>
                    <a:pt x="161802" y="141596"/>
                  </a:lnTo>
                  <a:close/>
                  <a:moveTo>
                    <a:pt x="36522" y="123934"/>
                  </a:moveTo>
                  <a:lnTo>
                    <a:pt x="38018" y="128574"/>
                  </a:lnTo>
                  <a:lnTo>
                    <a:pt x="39814" y="133064"/>
                  </a:lnTo>
                  <a:lnTo>
                    <a:pt x="41910" y="137405"/>
                  </a:lnTo>
                  <a:lnTo>
                    <a:pt x="44305" y="141596"/>
                  </a:lnTo>
                  <a:lnTo>
                    <a:pt x="33827" y="145188"/>
                  </a:lnTo>
                  <a:lnTo>
                    <a:pt x="31732" y="141446"/>
                  </a:lnTo>
                  <a:lnTo>
                    <a:pt x="29936" y="137555"/>
                  </a:lnTo>
                  <a:lnTo>
                    <a:pt x="28289" y="133663"/>
                  </a:lnTo>
                  <a:lnTo>
                    <a:pt x="26792" y="129472"/>
                  </a:lnTo>
                  <a:lnTo>
                    <a:pt x="36522" y="123934"/>
                  </a:lnTo>
                  <a:close/>
                  <a:moveTo>
                    <a:pt x="172878" y="123934"/>
                  </a:moveTo>
                  <a:lnTo>
                    <a:pt x="182608" y="129472"/>
                  </a:lnTo>
                  <a:lnTo>
                    <a:pt x="181111" y="133513"/>
                  </a:lnTo>
                  <a:lnTo>
                    <a:pt x="179464" y="137555"/>
                  </a:lnTo>
                  <a:lnTo>
                    <a:pt x="177668" y="141446"/>
                  </a:lnTo>
                  <a:lnTo>
                    <a:pt x="175573" y="145188"/>
                  </a:lnTo>
                  <a:lnTo>
                    <a:pt x="165095" y="141596"/>
                  </a:lnTo>
                  <a:lnTo>
                    <a:pt x="167490" y="137405"/>
                  </a:lnTo>
                  <a:lnTo>
                    <a:pt x="169586" y="133064"/>
                  </a:lnTo>
                  <a:lnTo>
                    <a:pt x="171382" y="128574"/>
                  </a:lnTo>
                  <a:lnTo>
                    <a:pt x="172878" y="123934"/>
                  </a:lnTo>
                  <a:close/>
                  <a:moveTo>
                    <a:pt x="92352" y="129771"/>
                  </a:moveTo>
                  <a:lnTo>
                    <a:pt x="95046" y="147433"/>
                  </a:lnTo>
                  <a:lnTo>
                    <a:pt x="92801" y="146835"/>
                  </a:lnTo>
                  <a:lnTo>
                    <a:pt x="90705" y="146236"/>
                  </a:lnTo>
                  <a:lnTo>
                    <a:pt x="88610" y="145488"/>
                  </a:lnTo>
                  <a:lnTo>
                    <a:pt x="86514" y="144590"/>
                  </a:lnTo>
                  <a:lnTo>
                    <a:pt x="84568" y="143542"/>
                  </a:lnTo>
                  <a:lnTo>
                    <a:pt x="82622" y="142494"/>
                  </a:lnTo>
                  <a:lnTo>
                    <a:pt x="80677" y="141297"/>
                  </a:lnTo>
                  <a:lnTo>
                    <a:pt x="78880" y="140099"/>
                  </a:lnTo>
                  <a:lnTo>
                    <a:pt x="92352" y="129771"/>
                  </a:lnTo>
                  <a:close/>
                  <a:moveTo>
                    <a:pt x="117048" y="129023"/>
                  </a:moveTo>
                  <a:lnTo>
                    <a:pt x="131268" y="139500"/>
                  </a:lnTo>
                  <a:lnTo>
                    <a:pt x="129472" y="140848"/>
                  </a:lnTo>
                  <a:lnTo>
                    <a:pt x="127526" y="142045"/>
                  </a:lnTo>
                  <a:lnTo>
                    <a:pt x="125430" y="143242"/>
                  </a:lnTo>
                  <a:lnTo>
                    <a:pt x="123485" y="144290"/>
                  </a:lnTo>
                  <a:lnTo>
                    <a:pt x="121239" y="145188"/>
                  </a:lnTo>
                  <a:lnTo>
                    <a:pt x="119144" y="146086"/>
                  </a:lnTo>
                  <a:lnTo>
                    <a:pt x="116899" y="146835"/>
                  </a:lnTo>
                  <a:lnTo>
                    <a:pt x="114504" y="147433"/>
                  </a:lnTo>
                  <a:lnTo>
                    <a:pt x="117048" y="129023"/>
                  </a:lnTo>
                  <a:close/>
                  <a:moveTo>
                    <a:pt x="77683" y="140997"/>
                  </a:moveTo>
                  <a:lnTo>
                    <a:pt x="79779" y="142494"/>
                  </a:lnTo>
                  <a:lnTo>
                    <a:pt x="76186" y="148331"/>
                  </a:lnTo>
                  <a:lnTo>
                    <a:pt x="73941" y="146835"/>
                  </a:lnTo>
                  <a:lnTo>
                    <a:pt x="71995" y="145338"/>
                  </a:lnTo>
                  <a:lnTo>
                    <a:pt x="77683" y="140997"/>
                  </a:lnTo>
                  <a:close/>
                  <a:moveTo>
                    <a:pt x="132465" y="140399"/>
                  </a:moveTo>
                  <a:lnTo>
                    <a:pt x="138303" y="144590"/>
                  </a:lnTo>
                  <a:lnTo>
                    <a:pt x="135459" y="146835"/>
                  </a:lnTo>
                  <a:lnTo>
                    <a:pt x="132465" y="148781"/>
                  </a:lnTo>
                  <a:lnTo>
                    <a:pt x="128873" y="142943"/>
                  </a:lnTo>
                  <a:lnTo>
                    <a:pt x="130669" y="141746"/>
                  </a:lnTo>
                  <a:lnTo>
                    <a:pt x="132465" y="140399"/>
                  </a:lnTo>
                  <a:close/>
                  <a:moveTo>
                    <a:pt x="47747" y="141596"/>
                  </a:moveTo>
                  <a:lnTo>
                    <a:pt x="46999" y="142344"/>
                  </a:lnTo>
                  <a:lnTo>
                    <a:pt x="46400" y="143093"/>
                  </a:lnTo>
                  <a:lnTo>
                    <a:pt x="45652" y="143841"/>
                  </a:lnTo>
                  <a:lnTo>
                    <a:pt x="38318" y="152373"/>
                  </a:lnTo>
                  <a:lnTo>
                    <a:pt x="36222" y="149230"/>
                  </a:lnTo>
                  <a:lnTo>
                    <a:pt x="34276" y="146086"/>
                  </a:lnTo>
                  <a:lnTo>
                    <a:pt x="34576" y="145937"/>
                  </a:lnTo>
                  <a:lnTo>
                    <a:pt x="35474" y="147284"/>
                  </a:lnTo>
                  <a:lnTo>
                    <a:pt x="36072" y="148032"/>
                  </a:lnTo>
                  <a:lnTo>
                    <a:pt x="36671" y="148631"/>
                  </a:lnTo>
                  <a:lnTo>
                    <a:pt x="36821" y="148631"/>
                  </a:lnTo>
                  <a:lnTo>
                    <a:pt x="35623" y="146984"/>
                  </a:lnTo>
                  <a:lnTo>
                    <a:pt x="34875" y="145937"/>
                  </a:lnTo>
                  <a:lnTo>
                    <a:pt x="35773" y="145637"/>
                  </a:lnTo>
                  <a:lnTo>
                    <a:pt x="36671" y="146685"/>
                  </a:lnTo>
                  <a:lnTo>
                    <a:pt x="37270" y="147433"/>
                  </a:lnTo>
                  <a:lnTo>
                    <a:pt x="37869" y="148182"/>
                  </a:lnTo>
                  <a:lnTo>
                    <a:pt x="38018" y="148182"/>
                  </a:lnTo>
                  <a:lnTo>
                    <a:pt x="37420" y="147284"/>
                  </a:lnTo>
                  <a:lnTo>
                    <a:pt x="36821" y="146535"/>
                  </a:lnTo>
                  <a:lnTo>
                    <a:pt x="36072" y="145488"/>
                  </a:lnTo>
                  <a:lnTo>
                    <a:pt x="36971" y="145188"/>
                  </a:lnTo>
                  <a:lnTo>
                    <a:pt x="37569" y="146236"/>
                  </a:lnTo>
                  <a:lnTo>
                    <a:pt x="38168" y="146835"/>
                  </a:lnTo>
                  <a:lnTo>
                    <a:pt x="38767" y="147284"/>
                  </a:lnTo>
                  <a:lnTo>
                    <a:pt x="37719" y="145937"/>
                  </a:lnTo>
                  <a:lnTo>
                    <a:pt x="37270" y="145188"/>
                  </a:lnTo>
                  <a:lnTo>
                    <a:pt x="38318" y="144739"/>
                  </a:lnTo>
                  <a:lnTo>
                    <a:pt x="39066" y="145637"/>
                  </a:lnTo>
                  <a:lnTo>
                    <a:pt x="39515" y="146236"/>
                  </a:lnTo>
                  <a:lnTo>
                    <a:pt x="40114" y="146835"/>
                  </a:lnTo>
                  <a:lnTo>
                    <a:pt x="40263" y="146835"/>
                  </a:lnTo>
                  <a:lnTo>
                    <a:pt x="39814" y="146086"/>
                  </a:lnTo>
                  <a:lnTo>
                    <a:pt x="39216" y="145338"/>
                  </a:lnTo>
                  <a:lnTo>
                    <a:pt x="38617" y="144590"/>
                  </a:lnTo>
                  <a:lnTo>
                    <a:pt x="39515" y="144290"/>
                  </a:lnTo>
                  <a:lnTo>
                    <a:pt x="39964" y="145039"/>
                  </a:lnTo>
                  <a:lnTo>
                    <a:pt x="40413" y="145637"/>
                  </a:lnTo>
                  <a:lnTo>
                    <a:pt x="41012" y="146236"/>
                  </a:lnTo>
                  <a:lnTo>
                    <a:pt x="41162" y="146236"/>
                  </a:lnTo>
                  <a:lnTo>
                    <a:pt x="39964" y="144440"/>
                  </a:lnTo>
                  <a:lnTo>
                    <a:pt x="39814" y="144290"/>
                  </a:lnTo>
                  <a:lnTo>
                    <a:pt x="40563" y="143991"/>
                  </a:lnTo>
                  <a:lnTo>
                    <a:pt x="40713" y="144290"/>
                  </a:lnTo>
                  <a:lnTo>
                    <a:pt x="41311" y="145039"/>
                  </a:lnTo>
                  <a:lnTo>
                    <a:pt x="41910" y="145637"/>
                  </a:lnTo>
                  <a:lnTo>
                    <a:pt x="42060" y="145637"/>
                  </a:lnTo>
                  <a:lnTo>
                    <a:pt x="42060" y="145488"/>
                  </a:lnTo>
                  <a:lnTo>
                    <a:pt x="41162" y="144440"/>
                  </a:lnTo>
                  <a:lnTo>
                    <a:pt x="40862" y="143841"/>
                  </a:lnTo>
                  <a:lnTo>
                    <a:pt x="41611" y="143691"/>
                  </a:lnTo>
                  <a:lnTo>
                    <a:pt x="42060" y="144140"/>
                  </a:lnTo>
                  <a:lnTo>
                    <a:pt x="42658" y="145039"/>
                  </a:lnTo>
                  <a:lnTo>
                    <a:pt x="42808" y="145039"/>
                  </a:lnTo>
                  <a:lnTo>
                    <a:pt x="42509" y="144440"/>
                  </a:lnTo>
                  <a:lnTo>
                    <a:pt x="42060" y="143991"/>
                  </a:lnTo>
                  <a:lnTo>
                    <a:pt x="41760" y="143542"/>
                  </a:lnTo>
                  <a:lnTo>
                    <a:pt x="42509" y="143242"/>
                  </a:lnTo>
                  <a:lnTo>
                    <a:pt x="42808" y="143542"/>
                  </a:lnTo>
                  <a:lnTo>
                    <a:pt x="43107" y="143991"/>
                  </a:lnTo>
                  <a:lnTo>
                    <a:pt x="43556" y="144440"/>
                  </a:lnTo>
                  <a:lnTo>
                    <a:pt x="43706" y="144290"/>
                  </a:lnTo>
                  <a:lnTo>
                    <a:pt x="42958" y="143392"/>
                  </a:lnTo>
                  <a:lnTo>
                    <a:pt x="42808" y="143242"/>
                  </a:lnTo>
                  <a:lnTo>
                    <a:pt x="43556" y="142943"/>
                  </a:lnTo>
                  <a:lnTo>
                    <a:pt x="44454" y="143841"/>
                  </a:lnTo>
                  <a:lnTo>
                    <a:pt x="44604" y="143841"/>
                  </a:lnTo>
                  <a:lnTo>
                    <a:pt x="43856" y="142793"/>
                  </a:lnTo>
                  <a:lnTo>
                    <a:pt x="44454" y="142644"/>
                  </a:lnTo>
                  <a:lnTo>
                    <a:pt x="44604" y="142793"/>
                  </a:lnTo>
                  <a:lnTo>
                    <a:pt x="44904" y="143093"/>
                  </a:lnTo>
                  <a:lnTo>
                    <a:pt x="45353" y="143392"/>
                  </a:lnTo>
                  <a:lnTo>
                    <a:pt x="45502" y="143392"/>
                  </a:lnTo>
                  <a:lnTo>
                    <a:pt x="45053" y="142943"/>
                  </a:lnTo>
                  <a:lnTo>
                    <a:pt x="44904" y="142644"/>
                  </a:lnTo>
                  <a:lnTo>
                    <a:pt x="44754" y="142494"/>
                  </a:lnTo>
                  <a:lnTo>
                    <a:pt x="45353" y="142344"/>
                  </a:lnTo>
                  <a:lnTo>
                    <a:pt x="45502" y="142344"/>
                  </a:lnTo>
                  <a:lnTo>
                    <a:pt x="45951" y="142793"/>
                  </a:lnTo>
                  <a:lnTo>
                    <a:pt x="46101" y="142793"/>
                  </a:lnTo>
                  <a:lnTo>
                    <a:pt x="45652" y="142195"/>
                  </a:lnTo>
                  <a:lnTo>
                    <a:pt x="45802" y="142195"/>
                  </a:lnTo>
                  <a:lnTo>
                    <a:pt x="46400" y="142045"/>
                  </a:lnTo>
                  <a:lnTo>
                    <a:pt x="46999" y="142344"/>
                  </a:lnTo>
                  <a:lnTo>
                    <a:pt x="46700" y="141895"/>
                  </a:lnTo>
                  <a:lnTo>
                    <a:pt x="47747" y="141596"/>
                  </a:lnTo>
                  <a:close/>
                  <a:moveTo>
                    <a:pt x="174226" y="110313"/>
                  </a:moveTo>
                  <a:lnTo>
                    <a:pt x="174076" y="112858"/>
                  </a:lnTo>
                  <a:lnTo>
                    <a:pt x="173777" y="115402"/>
                  </a:lnTo>
                  <a:lnTo>
                    <a:pt x="173328" y="117947"/>
                  </a:lnTo>
                  <a:lnTo>
                    <a:pt x="172729" y="120342"/>
                  </a:lnTo>
                  <a:lnTo>
                    <a:pt x="166742" y="120342"/>
                  </a:lnTo>
                  <a:lnTo>
                    <a:pt x="171980" y="123335"/>
                  </a:lnTo>
                  <a:lnTo>
                    <a:pt x="170484" y="128125"/>
                  </a:lnTo>
                  <a:lnTo>
                    <a:pt x="168687" y="132615"/>
                  </a:lnTo>
                  <a:lnTo>
                    <a:pt x="166592" y="137106"/>
                  </a:lnTo>
                  <a:lnTo>
                    <a:pt x="164197" y="141297"/>
                  </a:lnTo>
                  <a:lnTo>
                    <a:pt x="158659" y="139500"/>
                  </a:lnTo>
                  <a:lnTo>
                    <a:pt x="162551" y="143841"/>
                  </a:lnTo>
                  <a:lnTo>
                    <a:pt x="160904" y="146086"/>
                  </a:lnTo>
                  <a:lnTo>
                    <a:pt x="159258" y="148182"/>
                  </a:lnTo>
                  <a:lnTo>
                    <a:pt x="157611" y="150277"/>
                  </a:lnTo>
                  <a:lnTo>
                    <a:pt x="155815" y="152373"/>
                  </a:lnTo>
                  <a:lnTo>
                    <a:pt x="145936" y="139351"/>
                  </a:lnTo>
                  <a:lnTo>
                    <a:pt x="147733" y="137106"/>
                  </a:lnTo>
                  <a:lnTo>
                    <a:pt x="149379" y="134860"/>
                  </a:lnTo>
                  <a:lnTo>
                    <a:pt x="152522" y="136956"/>
                  </a:lnTo>
                  <a:lnTo>
                    <a:pt x="152373" y="137854"/>
                  </a:lnTo>
                  <a:lnTo>
                    <a:pt x="152522" y="138602"/>
                  </a:lnTo>
                  <a:lnTo>
                    <a:pt x="153121" y="139201"/>
                  </a:lnTo>
                  <a:lnTo>
                    <a:pt x="153869" y="139650"/>
                  </a:lnTo>
                  <a:lnTo>
                    <a:pt x="154169" y="139800"/>
                  </a:lnTo>
                  <a:lnTo>
                    <a:pt x="154618" y="139800"/>
                  </a:lnTo>
                  <a:lnTo>
                    <a:pt x="155516" y="139650"/>
                  </a:lnTo>
                  <a:lnTo>
                    <a:pt x="156115" y="139201"/>
                  </a:lnTo>
                  <a:lnTo>
                    <a:pt x="156414" y="138752"/>
                  </a:lnTo>
                  <a:lnTo>
                    <a:pt x="156564" y="138453"/>
                  </a:lnTo>
                  <a:lnTo>
                    <a:pt x="156713" y="138004"/>
                  </a:lnTo>
                  <a:lnTo>
                    <a:pt x="156713" y="137555"/>
                  </a:lnTo>
                  <a:lnTo>
                    <a:pt x="156564" y="136657"/>
                  </a:lnTo>
                  <a:lnTo>
                    <a:pt x="156115" y="136058"/>
                  </a:lnTo>
                  <a:lnTo>
                    <a:pt x="155665" y="135758"/>
                  </a:lnTo>
                  <a:lnTo>
                    <a:pt x="155366" y="135609"/>
                  </a:lnTo>
                  <a:lnTo>
                    <a:pt x="154618" y="135459"/>
                  </a:lnTo>
                  <a:lnTo>
                    <a:pt x="154019" y="135459"/>
                  </a:lnTo>
                  <a:lnTo>
                    <a:pt x="153420" y="135758"/>
                  </a:lnTo>
                  <a:lnTo>
                    <a:pt x="152971" y="136058"/>
                  </a:lnTo>
                  <a:lnTo>
                    <a:pt x="149828" y="134112"/>
                  </a:lnTo>
                  <a:lnTo>
                    <a:pt x="152073" y="130520"/>
                  </a:lnTo>
                  <a:lnTo>
                    <a:pt x="153869" y="126778"/>
                  </a:lnTo>
                  <a:lnTo>
                    <a:pt x="155516" y="122736"/>
                  </a:lnTo>
                  <a:lnTo>
                    <a:pt x="156713" y="118695"/>
                  </a:lnTo>
                  <a:lnTo>
                    <a:pt x="160605" y="119593"/>
                  </a:lnTo>
                  <a:lnTo>
                    <a:pt x="160755" y="120342"/>
                  </a:lnTo>
                  <a:lnTo>
                    <a:pt x="161204" y="121090"/>
                  </a:lnTo>
                  <a:lnTo>
                    <a:pt x="161952" y="121539"/>
                  </a:lnTo>
                  <a:lnTo>
                    <a:pt x="162700" y="121689"/>
                  </a:lnTo>
                  <a:lnTo>
                    <a:pt x="163149" y="121689"/>
                  </a:lnTo>
                  <a:lnTo>
                    <a:pt x="163598" y="121539"/>
                  </a:lnTo>
                  <a:lnTo>
                    <a:pt x="164347" y="121090"/>
                  </a:lnTo>
                  <a:lnTo>
                    <a:pt x="164796" y="120342"/>
                  </a:lnTo>
                  <a:lnTo>
                    <a:pt x="164946" y="120042"/>
                  </a:lnTo>
                  <a:lnTo>
                    <a:pt x="164946" y="119593"/>
                  </a:lnTo>
                  <a:lnTo>
                    <a:pt x="164946" y="119144"/>
                  </a:lnTo>
                  <a:lnTo>
                    <a:pt x="164796" y="118695"/>
                  </a:lnTo>
                  <a:lnTo>
                    <a:pt x="164347" y="117947"/>
                  </a:lnTo>
                  <a:lnTo>
                    <a:pt x="163748" y="117498"/>
                  </a:lnTo>
                  <a:lnTo>
                    <a:pt x="163299" y="117348"/>
                  </a:lnTo>
                  <a:lnTo>
                    <a:pt x="162102" y="117348"/>
                  </a:lnTo>
                  <a:lnTo>
                    <a:pt x="161653" y="117647"/>
                  </a:lnTo>
                  <a:lnTo>
                    <a:pt x="161054" y="118096"/>
                  </a:lnTo>
                  <a:lnTo>
                    <a:pt x="160755" y="118545"/>
                  </a:lnTo>
                  <a:lnTo>
                    <a:pt x="157013" y="117797"/>
                  </a:lnTo>
                  <a:lnTo>
                    <a:pt x="157611" y="115253"/>
                  </a:lnTo>
                  <a:lnTo>
                    <a:pt x="157911" y="112858"/>
                  </a:lnTo>
                  <a:lnTo>
                    <a:pt x="174226" y="110313"/>
                  </a:lnTo>
                  <a:close/>
                  <a:moveTo>
                    <a:pt x="163000" y="142045"/>
                  </a:moveTo>
                  <a:lnTo>
                    <a:pt x="163598" y="142195"/>
                  </a:lnTo>
                  <a:lnTo>
                    <a:pt x="163748" y="142195"/>
                  </a:lnTo>
                  <a:lnTo>
                    <a:pt x="163299" y="142793"/>
                  </a:lnTo>
                  <a:lnTo>
                    <a:pt x="163449" y="142793"/>
                  </a:lnTo>
                  <a:lnTo>
                    <a:pt x="164047" y="142344"/>
                  </a:lnTo>
                  <a:lnTo>
                    <a:pt x="164646" y="142494"/>
                  </a:lnTo>
                  <a:lnTo>
                    <a:pt x="164646" y="142644"/>
                  </a:lnTo>
                  <a:lnTo>
                    <a:pt x="164197" y="143242"/>
                  </a:lnTo>
                  <a:lnTo>
                    <a:pt x="164047" y="143392"/>
                  </a:lnTo>
                  <a:lnTo>
                    <a:pt x="164497" y="143093"/>
                  </a:lnTo>
                  <a:lnTo>
                    <a:pt x="164796" y="142793"/>
                  </a:lnTo>
                  <a:lnTo>
                    <a:pt x="164946" y="142644"/>
                  </a:lnTo>
                  <a:lnTo>
                    <a:pt x="165694" y="142793"/>
                  </a:lnTo>
                  <a:lnTo>
                    <a:pt x="164946" y="143841"/>
                  </a:lnTo>
                  <a:lnTo>
                    <a:pt x="165844" y="142943"/>
                  </a:lnTo>
                  <a:lnTo>
                    <a:pt x="166592" y="143242"/>
                  </a:lnTo>
                  <a:lnTo>
                    <a:pt x="166442" y="143392"/>
                  </a:lnTo>
                  <a:lnTo>
                    <a:pt x="165844" y="144290"/>
                  </a:lnTo>
                  <a:lnTo>
                    <a:pt x="165844" y="144440"/>
                  </a:lnTo>
                  <a:lnTo>
                    <a:pt x="166293" y="143991"/>
                  </a:lnTo>
                  <a:lnTo>
                    <a:pt x="166592" y="143542"/>
                  </a:lnTo>
                  <a:lnTo>
                    <a:pt x="166891" y="143242"/>
                  </a:lnTo>
                  <a:lnTo>
                    <a:pt x="167640" y="143542"/>
                  </a:lnTo>
                  <a:lnTo>
                    <a:pt x="167340" y="143991"/>
                  </a:lnTo>
                  <a:lnTo>
                    <a:pt x="166891" y="144440"/>
                  </a:lnTo>
                  <a:lnTo>
                    <a:pt x="166742" y="145039"/>
                  </a:lnTo>
                  <a:lnTo>
                    <a:pt x="167490" y="144140"/>
                  </a:lnTo>
                  <a:lnTo>
                    <a:pt x="167789" y="143691"/>
                  </a:lnTo>
                  <a:lnTo>
                    <a:pt x="168687" y="143841"/>
                  </a:lnTo>
                  <a:lnTo>
                    <a:pt x="168238" y="144440"/>
                  </a:lnTo>
                  <a:lnTo>
                    <a:pt x="167490" y="145488"/>
                  </a:lnTo>
                  <a:lnTo>
                    <a:pt x="167490" y="145637"/>
                  </a:lnTo>
                  <a:lnTo>
                    <a:pt x="168089" y="145039"/>
                  </a:lnTo>
                  <a:lnTo>
                    <a:pt x="168687" y="144290"/>
                  </a:lnTo>
                  <a:lnTo>
                    <a:pt x="168987" y="143991"/>
                  </a:lnTo>
                  <a:lnTo>
                    <a:pt x="169735" y="144290"/>
                  </a:lnTo>
                  <a:lnTo>
                    <a:pt x="169436" y="144440"/>
                  </a:lnTo>
                  <a:lnTo>
                    <a:pt x="168238" y="146236"/>
                  </a:lnTo>
                  <a:lnTo>
                    <a:pt x="168388" y="146236"/>
                  </a:lnTo>
                  <a:lnTo>
                    <a:pt x="168987" y="145637"/>
                  </a:lnTo>
                  <a:lnTo>
                    <a:pt x="169436" y="145039"/>
                  </a:lnTo>
                  <a:lnTo>
                    <a:pt x="169885" y="144290"/>
                  </a:lnTo>
                  <a:lnTo>
                    <a:pt x="170783" y="144590"/>
                  </a:lnTo>
                  <a:lnTo>
                    <a:pt x="170184" y="145338"/>
                  </a:lnTo>
                  <a:lnTo>
                    <a:pt x="169735" y="146086"/>
                  </a:lnTo>
                  <a:lnTo>
                    <a:pt x="169286" y="146835"/>
                  </a:lnTo>
                  <a:lnTo>
                    <a:pt x="169286" y="146835"/>
                  </a:lnTo>
                  <a:lnTo>
                    <a:pt x="169885" y="146236"/>
                  </a:lnTo>
                  <a:lnTo>
                    <a:pt x="170484" y="145637"/>
                  </a:lnTo>
                  <a:lnTo>
                    <a:pt x="171082" y="144739"/>
                  </a:lnTo>
                  <a:lnTo>
                    <a:pt x="172280" y="145188"/>
                  </a:lnTo>
                  <a:lnTo>
                    <a:pt x="171681" y="145937"/>
                  </a:lnTo>
                  <a:lnTo>
                    <a:pt x="170633" y="147284"/>
                  </a:lnTo>
                  <a:lnTo>
                    <a:pt x="171232" y="146835"/>
                  </a:lnTo>
                  <a:lnTo>
                    <a:pt x="171831" y="146236"/>
                  </a:lnTo>
                  <a:lnTo>
                    <a:pt x="172579" y="145188"/>
                  </a:lnTo>
                  <a:lnTo>
                    <a:pt x="173328" y="145488"/>
                  </a:lnTo>
                  <a:lnTo>
                    <a:pt x="172579" y="146535"/>
                  </a:lnTo>
                  <a:lnTo>
                    <a:pt x="171980" y="147284"/>
                  </a:lnTo>
                  <a:lnTo>
                    <a:pt x="171531" y="148182"/>
                  </a:lnTo>
                  <a:lnTo>
                    <a:pt x="171531" y="148182"/>
                  </a:lnTo>
                  <a:lnTo>
                    <a:pt x="172280" y="147433"/>
                  </a:lnTo>
                  <a:lnTo>
                    <a:pt x="172729" y="146685"/>
                  </a:lnTo>
                  <a:lnTo>
                    <a:pt x="173627" y="145637"/>
                  </a:lnTo>
                  <a:lnTo>
                    <a:pt x="174525" y="145937"/>
                  </a:lnTo>
                  <a:lnTo>
                    <a:pt x="173777" y="146984"/>
                  </a:lnTo>
                  <a:lnTo>
                    <a:pt x="172579" y="148631"/>
                  </a:lnTo>
                  <a:lnTo>
                    <a:pt x="172729" y="148631"/>
                  </a:lnTo>
                  <a:lnTo>
                    <a:pt x="173328" y="148032"/>
                  </a:lnTo>
                  <a:lnTo>
                    <a:pt x="173926" y="147284"/>
                  </a:lnTo>
                  <a:lnTo>
                    <a:pt x="174824" y="145937"/>
                  </a:lnTo>
                  <a:lnTo>
                    <a:pt x="175124" y="146086"/>
                  </a:lnTo>
                  <a:lnTo>
                    <a:pt x="173178" y="149230"/>
                  </a:lnTo>
                  <a:lnTo>
                    <a:pt x="171082" y="152373"/>
                  </a:lnTo>
                  <a:lnTo>
                    <a:pt x="163748" y="143841"/>
                  </a:lnTo>
                  <a:lnTo>
                    <a:pt x="163000" y="143093"/>
                  </a:lnTo>
                  <a:lnTo>
                    <a:pt x="162551" y="142344"/>
                  </a:lnTo>
                  <a:lnTo>
                    <a:pt x="163000" y="142045"/>
                  </a:lnTo>
                  <a:close/>
                  <a:moveTo>
                    <a:pt x="35174" y="110912"/>
                  </a:moveTo>
                  <a:lnTo>
                    <a:pt x="51489" y="113157"/>
                  </a:lnTo>
                  <a:lnTo>
                    <a:pt x="52088" y="116600"/>
                  </a:lnTo>
                  <a:lnTo>
                    <a:pt x="48346" y="117647"/>
                  </a:lnTo>
                  <a:lnTo>
                    <a:pt x="47747" y="117049"/>
                  </a:lnTo>
                  <a:lnTo>
                    <a:pt x="47149" y="116600"/>
                  </a:lnTo>
                  <a:lnTo>
                    <a:pt x="46251" y="116450"/>
                  </a:lnTo>
                  <a:lnTo>
                    <a:pt x="45502" y="116749"/>
                  </a:lnTo>
                  <a:lnTo>
                    <a:pt x="45053" y="116899"/>
                  </a:lnTo>
                  <a:lnTo>
                    <a:pt x="44754" y="117198"/>
                  </a:lnTo>
                  <a:lnTo>
                    <a:pt x="44305" y="117947"/>
                  </a:lnTo>
                  <a:lnTo>
                    <a:pt x="44305" y="118845"/>
                  </a:lnTo>
                  <a:lnTo>
                    <a:pt x="44305" y="119294"/>
                  </a:lnTo>
                  <a:lnTo>
                    <a:pt x="44454" y="119743"/>
                  </a:lnTo>
                  <a:lnTo>
                    <a:pt x="44754" y="120042"/>
                  </a:lnTo>
                  <a:lnTo>
                    <a:pt x="45053" y="120342"/>
                  </a:lnTo>
                  <a:lnTo>
                    <a:pt x="45652" y="120791"/>
                  </a:lnTo>
                  <a:lnTo>
                    <a:pt x="46550" y="120940"/>
                  </a:lnTo>
                  <a:lnTo>
                    <a:pt x="46999" y="120791"/>
                  </a:lnTo>
                  <a:lnTo>
                    <a:pt x="47448" y="120641"/>
                  </a:lnTo>
                  <a:lnTo>
                    <a:pt x="47897" y="120342"/>
                  </a:lnTo>
                  <a:lnTo>
                    <a:pt x="48346" y="119743"/>
                  </a:lnTo>
                  <a:lnTo>
                    <a:pt x="48645" y="119294"/>
                  </a:lnTo>
                  <a:lnTo>
                    <a:pt x="48645" y="118545"/>
                  </a:lnTo>
                  <a:lnTo>
                    <a:pt x="52387" y="117498"/>
                  </a:lnTo>
                  <a:lnTo>
                    <a:pt x="53585" y="121689"/>
                  </a:lnTo>
                  <a:lnTo>
                    <a:pt x="55082" y="125730"/>
                  </a:lnTo>
                  <a:lnTo>
                    <a:pt x="56878" y="129622"/>
                  </a:lnTo>
                  <a:lnTo>
                    <a:pt x="59123" y="133364"/>
                  </a:lnTo>
                  <a:lnTo>
                    <a:pt x="55680" y="135609"/>
                  </a:lnTo>
                  <a:lnTo>
                    <a:pt x="54932" y="135160"/>
                  </a:lnTo>
                  <a:lnTo>
                    <a:pt x="54034" y="135010"/>
                  </a:lnTo>
                  <a:lnTo>
                    <a:pt x="53285" y="135160"/>
                  </a:lnTo>
                  <a:lnTo>
                    <a:pt x="52537" y="135609"/>
                  </a:lnTo>
                  <a:lnTo>
                    <a:pt x="52238" y="136058"/>
                  </a:lnTo>
                  <a:lnTo>
                    <a:pt x="52088" y="136357"/>
                  </a:lnTo>
                  <a:lnTo>
                    <a:pt x="51938" y="137255"/>
                  </a:lnTo>
                  <a:lnTo>
                    <a:pt x="52088" y="138004"/>
                  </a:lnTo>
                  <a:lnTo>
                    <a:pt x="52238" y="138453"/>
                  </a:lnTo>
                  <a:lnTo>
                    <a:pt x="52537" y="138752"/>
                  </a:lnTo>
                  <a:lnTo>
                    <a:pt x="52986" y="139051"/>
                  </a:lnTo>
                  <a:lnTo>
                    <a:pt x="53285" y="139201"/>
                  </a:lnTo>
                  <a:lnTo>
                    <a:pt x="54184" y="139351"/>
                  </a:lnTo>
                  <a:lnTo>
                    <a:pt x="54932" y="139201"/>
                  </a:lnTo>
                  <a:lnTo>
                    <a:pt x="55381" y="139051"/>
                  </a:lnTo>
                  <a:lnTo>
                    <a:pt x="55680" y="138752"/>
                  </a:lnTo>
                  <a:lnTo>
                    <a:pt x="56129" y="138303"/>
                  </a:lnTo>
                  <a:lnTo>
                    <a:pt x="56279" y="137704"/>
                  </a:lnTo>
                  <a:lnTo>
                    <a:pt x="56279" y="136956"/>
                  </a:lnTo>
                  <a:lnTo>
                    <a:pt x="56129" y="136357"/>
                  </a:lnTo>
                  <a:lnTo>
                    <a:pt x="59572" y="134262"/>
                  </a:lnTo>
                  <a:lnTo>
                    <a:pt x="61817" y="137255"/>
                  </a:lnTo>
                  <a:lnTo>
                    <a:pt x="64062" y="140099"/>
                  </a:lnTo>
                  <a:lnTo>
                    <a:pt x="54483" y="153271"/>
                  </a:lnTo>
                  <a:lnTo>
                    <a:pt x="52387" y="151026"/>
                  </a:lnTo>
                  <a:lnTo>
                    <a:pt x="50442" y="148781"/>
                  </a:lnTo>
                  <a:lnTo>
                    <a:pt x="48645" y="146386"/>
                  </a:lnTo>
                  <a:lnTo>
                    <a:pt x="46849" y="143991"/>
                  </a:lnTo>
                  <a:lnTo>
                    <a:pt x="50891" y="139500"/>
                  </a:lnTo>
                  <a:lnTo>
                    <a:pt x="45203" y="141297"/>
                  </a:lnTo>
                  <a:lnTo>
                    <a:pt x="42808" y="137106"/>
                  </a:lnTo>
                  <a:lnTo>
                    <a:pt x="40713" y="132615"/>
                  </a:lnTo>
                  <a:lnTo>
                    <a:pt x="38916" y="128125"/>
                  </a:lnTo>
                  <a:lnTo>
                    <a:pt x="37420" y="123335"/>
                  </a:lnTo>
                  <a:lnTo>
                    <a:pt x="42658" y="120342"/>
                  </a:lnTo>
                  <a:lnTo>
                    <a:pt x="36671" y="120342"/>
                  </a:lnTo>
                  <a:lnTo>
                    <a:pt x="35773" y="115702"/>
                  </a:lnTo>
                  <a:lnTo>
                    <a:pt x="35174" y="110912"/>
                  </a:lnTo>
                  <a:close/>
                  <a:moveTo>
                    <a:pt x="80677" y="143093"/>
                  </a:moveTo>
                  <a:lnTo>
                    <a:pt x="83371" y="144739"/>
                  </a:lnTo>
                  <a:lnTo>
                    <a:pt x="86364" y="146086"/>
                  </a:lnTo>
                  <a:lnTo>
                    <a:pt x="89508" y="147284"/>
                  </a:lnTo>
                  <a:lnTo>
                    <a:pt x="92651" y="148331"/>
                  </a:lnTo>
                  <a:lnTo>
                    <a:pt x="91453" y="155217"/>
                  </a:lnTo>
                  <a:lnTo>
                    <a:pt x="87562" y="154019"/>
                  </a:lnTo>
                  <a:lnTo>
                    <a:pt x="83820" y="152522"/>
                  </a:lnTo>
                  <a:lnTo>
                    <a:pt x="80377" y="150876"/>
                  </a:lnTo>
                  <a:lnTo>
                    <a:pt x="76935" y="148930"/>
                  </a:lnTo>
                  <a:lnTo>
                    <a:pt x="80677" y="143093"/>
                  </a:lnTo>
                  <a:close/>
                  <a:moveTo>
                    <a:pt x="128125" y="143542"/>
                  </a:moveTo>
                  <a:lnTo>
                    <a:pt x="131717" y="149379"/>
                  </a:lnTo>
                  <a:lnTo>
                    <a:pt x="128274" y="151325"/>
                  </a:lnTo>
                  <a:lnTo>
                    <a:pt x="124532" y="152972"/>
                  </a:lnTo>
                  <a:lnTo>
                    <a:pt x="120790" y="154319"/>
                  </a:lnTo>
                  <a:lnTo>
                    <a:pt x="116899" y="155366"/>
                  </a:lnTo>
                  <a:lnTo>
                    <a:pt x="115552" y="148631"/>
                  </a:lnTo>
                  <a:lnTo>
                    <a:pt x="118845" y="147733"/>
                  </a:lnTo>
                  <a:lnTo>
                    <a:pt x="121988" y="146535"/>
                  </a:lnTo>
                  <a:lnTo>
                    <a:pt x="125131" y="145188"/>
                  </a:lnTo>
                  <a:lnTo>
                    <a:pt x="128125" y="143542"/>
                  </a:lnTo>
                  <a:close/>
                  <a:moveTo>
                    <a:pt x="114504" y="148930"/>
                  </a:moveTo>
                  <a:lnTo>
                    <a:pt x="116001" y="155666"/>
                  </a:lnTo>
                  <a:lnTo>
                    <a:pt x="113307" y="156115"/>
                  </a:lnTo>
                  <a:lnTo>
                    <a:pt x="114354" y="148930"/>
                  </a:lnTo>
                  <a:close/>
                  <a:moveTo>
                    <a:pt x="93549" y="148631"/>
                  </a:moveTo>
                  <a:lnTo>
                    <a:pt x="95345" y="149080"/>
                  </a:lnTo>
                  <a:lnTo>
                    <a:pt x="96393" y="156264"/>
                  </a:lnTo>
                  <a:lnTo>
                    <a:pt x="92352" y="155366"/>
                  </a:lnTo>
                  <a:lnTo>
                    <a:pt x="93549" y="148631"/>
                  </a:lnTo>
                  <a:close/>
                  <a:moveTo>
                    <a:pt x="127676" y="117348"/>
                  </a:moveTo>
                  <a:lnTo>
                    <a:pt x="138902" y="132017"/>
                  </a:lnTo>
                  <a:lnTo>
                    <a:pt x="139800" y="133364"/>
                  </a:lnTo>
                  <a:lnTo>
                    <a:pt x="143991" y="138902"/>
                  </a:lnTo>
                  <a:lnTo>
                    <a:pt x="145188" y="140399"/>
                  </a:lnTo>
                  <a:lnTo>
                    <a:pt x="154917" y="153271"/>
                  </a:lnTo>
                  <a:lnTo>
                    <a:pt x="155516" y="154019"/>
                  </a:lnTo>
                  <a:lnTo>
                    <a:pt x="158659" y="158210"/>
                  </a:lnTo>
                  <a:lnTo>
                    <a:pt x="154468" y="155067"/>
                  </a:lnTo>
                  <a:lnTo>
                    <a:pt x="153720" y="154468"/>
                  </a:lnTo>
                  <a:lnTo>
                    <a:pt x="140698" y="144889"/>
                  </a:lnTo>
                  <a:lnTo>
                    <a:pt x="139201" y="143841"/>
                  </a:lnTo>
                  <a:lnTo>
                    <a:pt x="133513" y="139650"/>
                  </a:lnTo>
                  <a:lnTo>
                    <a:pt x="132316" y="138752"/>
                  </a:lnTo>
                  <a:lnTo>
                    <a:pt x="117348" y="127676"/>
                  </a:lnTo>
                  <a:lnTo>
                    <a:pt x="118545" y="118845"/>
                  </a:lnTo>
                  <a:lnTo>
                    <a:pt x="121090" y="118396"/>
                  </a:lnTo>
                  <a:lnTo>
                    <a:pt x="120341" y="118994"/>
                  </a:lnTo>
                  <a:lnTo>
                    <a:pt x="119892" y="119743"/>
                  </a:lnTo>
                  <a:lnTo>
                    <a:pt x="119892" y="119893"/>
                  </a:lnTo>
                  <a:lnTo>
                    <a:pt x="120940" y="119144"/>
                  </a:lnTo>
                  <a:lnTo>
                    <a:pt x="121688" y="118246"/>
                  </a:lnTo>
                  <a:lnTo>
                    <a:pt x="125281" y="117797"/>
                  </a:lnTo>
                  <a:lnTo>
                    <a:pt x="123784" y="119144"/>
                  </a:lnTo>
                  <a:lnTo>
                    <a:pt x="122587" y="120342"/>
                  </a:lnTo>
                  <a:lnTo>
                    <a:pt x="121988" y="121090"/>
                  </a:lnTo>
                  <a:lnTo>
                    <a:pt x="121389" y="121689"/>
                  </a:lnTo>
                  <a:lnTo>
                    <a:pt x="121389" y="121838"/>
                  </a:lnTo>
                  <a:lnTo>
                    <a:pt x="121539" y="121838"/>
                  </a:lnTo>
                  <a:lnTo>
                    <a:pt x="122138" y="121240"/>
                  </a:lnTo>
                  <a:lnTo>
                    <a:pt x="122736" y="120641"/>
                  </a:lnTo>
                  <a:lnTo>
                    <a:pt x="123934" y="119444"/>
                  </a:lnTo>
                  <a:lnTo>
                    <a:pt x="125730" y="117647"/>
                  </a:lnTo>
                  <a:lnTo>
                    <a:pt x="127676" y="117348"/>
                  </a:lnTo>
                  <a:close/>
                  <a:moveTo>
                    <a:pt x="82323" y="117348"/>
                  </a:moveTo>
                  <a:lnTo>
                    <a:pt x="90705" y="118545"/>
                  </a:lnTo>
                  <a:lnTo>
                    <a:pt x="91154" y="121389"/>
                  </a:lnTo>
                  <a:lnTo>
                    <a:pt x="90555" y="120940"/>
                  </a:lnTo>
                  <a:lnTo>
                    <a:pt x="89957" y="120491"/>
                  </a:lnTo>
                  <a:lnTo>
                    <a:pt x="89807" y="120491"/>
                  </a:lnTo>
                  <a:lnTo>
                    <a:pt x="90406" y="121389"/>
                  </a:lnTo>
                  <a:lnTo>
                    <a:pt x="91154" y="122138"/>
                  </a:lnTo>
                  <a:lnTo>
                    <a:pt x="91753" y="125580"/>
                  </a:lnTo>
                  <a:lnTo>
                    <a:pt x="90555" y="124383"/>
                  </a:lnTo>
                  <a:lnTo>
                    <a:pt x="89358" y="123185"/>
                  </a:lnTo>
                  <a:lnTo>
                    <a:pt x="88610" y="122587"/>
                  </a:lnTo>
                  <a:lnTo>
                    <a:pt x="88011" y="121988"/>
                  </a:lnTo>
                  <a:lnTo>
                    <a:pt x="87861" y="121988"/>
                  </a:lnTo>
                  <a:lnTo>
                    <a:pt x="87861" y="122138"/>
                  </a:lnTo>
                  <a:lnTo>
                    <a:pt x="88460" y="122736"/>
                  </a:lnTo>
                  <a:lnTo>
                    <a:pt x="89059" y="123335"/>
                  </a:lnTo>
                  <a:lnTo>
                    <a:pt x="90256" y="124533"/>
                  </a:lnTo>
                  <a:lnTo>
                    <a:pt x="91753" y="126179"/>
                  </a:lnTo>
                  <a:lnTo>
                    <a:pt x="92202" y="128424"/>
                  </a:lnTo>
                  <a:lnTo>
                    <a:pt x="77833" y="139351"/>
                  </a:lnTo>
                  <a:lnTo>
                    <a:pt x="76635" y="140249"/>
                  </a:lnTo>
                  <a:lnTo>
                    <a:pt x="70948" y="144440"/>
                  </a:lnTo>
                  <a:lnTo>
                    <a:pt x="69600" y="145637"/>
                  </a:lnTo>
                  <a:lnTo>
                    <a:pt x="56578" y="155366"/>
                  </a:lnTo>
                  <a:lnTo>
                    <a:pt x="55830" y="155965"/>
                  </a:lnTo>
                  <a:lnTo>
                    <a:pt x="51489" y="159258"/>
                  </a:lnTo>
                  <a:lnTo>
                    <a:pt x="54782" y="154917"/>
                  </a:lnTo>
                  <a:lnTo>
                    <a:pt x="55381" y="154169"/>
                  </a:lnTo>
                  <a:lnTo>
                    <a:pt x="64960" y="141147"/>
                  </a:lnTo>
                  <a:lnTo>
                    <a:pt x="66008" y="139650"/>
                  </a:lnTo>
                  <a:lnTo>
                    <a:pt x="70199" y="133962"/>
                  </a:lnTo>
                  <a:lnTo>
                    <a:pt x="71097" y="132765"/>
                  </a:lnTo>
                  <a:lnTo>
                    <a:pt x="82323" y="117348"/>
                  </a:lnTo>
                  <a:close/>
                  <a:moveTo>
                    <a:pt x="68852" y="162701"/>
                  </a:moveTo>
                  <a:lnTo>
                    <a:pt x="68702" y="163748"/>
                  </a:lnTo>
                  <a:lnTo>
                    <a:pt x="68104" y="163449"/>
                  </a:lnTo>
                  <a:lnTo>
                    <a:pt x="68852" y="162701"/>
                  </a:lnTo>
                  <a:close/>
                  <a:moveTo>
                    <a:pt x="140548" y="162701"/>
                  </a:moveTo>
                  <a:lnTo>
                    <a:pt x="141296" y="163449"/>
                  </a:lnTo>
                  <a:lnTo>
                    <a:pt x="140847" y="163748"/>
                  </a:lnTo>
                  <a:lnTo>
                    <a:pt x="140548" y="162701"/>
                  </a:lnTo>
                  <a:close/>
                  <a:moveTo>
                    <a:pt x="46251" y="144739"/>
                  </a:moveTo>
                  <a:lnTo>
                    <a:pt x="48047" y="147134"/>
                  </a:lnTo>
                  <a:lnTo>
                    <a:pt x="49843" y="149529"/>
                  </a:lnTo>
                  <a:lnTo>
                    <a:pt x="51789" y="151774"/>
                  </a:lnTo>
                  <a:lnTo>
                    <a:pt x="53884" y="154019"/>
                  </a:lnTo>
                  <a:lnTo>
                    <a:pt x="48047" y="161952"/>
                  </a:lnTo>
                  <a:lnTo>
                    <a:pt x="48945" y="162850"/>
                  </a:lnTo>
                  <a:lnTo>
                    <a:pt x="56728" y="156863"/>
                  </a:lnTo>
                  <a:lnTo>
                    <a:pt x="58973" y="158809"/>
                  </a:lnTo>
                  <a:lnTo>
                    <a:pt x="61218" y="160605"/>
                  </a:lnTo>
                  <a:lnTo>
                    <a:pt x="63613" y="162401"/>
                  </a:lnTo>
                  <a:lnTo>
                    <a:pt x="66158" y="164048"/>
                  </a:lnTo>
                  <a:lnTo>
                    <a:pt x="58225" y="171831"/>
                  </a:lnTo>
                  <a:lnTo>
                    <a:pt x="55381" y="169885"/>
                  </a:lnTo>
                  <a:lnTo>
                    <a:pt x="52836" y="167790"/>
                  </a:lnTo>
                  <a:lnTo>
                    <a:pt x="50292" y="165545"/>
                  </a:lnTo>
                  <a:lnTo>
                    <a:pt x="47747" y="163299"/>
                  </a:lnTo>
                  <a:lnTo>
                    <a:pt x="45353" y="160904"/>
                  </a:lnTo>
                  <a:lnTo>
                    <a:pt x="43107" y="158360"/>
                  </a:lnTo>
                  <a:lnTo>
                    <a:pt x="41012" y="155815"/>
                  </a:lnTo>
                  <a:lnTo>
                    <a:pt x="38916" y="153121"/>
                  </a:lnTo>
                  <a:lnTo>
                    <a:pt x="46251" y="144739"/>
                  </a:lnTo>
                  <a:close/>
                  <a:moveTo>
                    <a:pt x="163149" y="144739"/>
                  </a:moveTo>
                  <a:lnTo>
                    <a:pt x="170484" y="153121"/>
                  </a:lnTo>
                  <a:lnTo>
                    <a:pt x="168388" y="155815"/>
                  </a:lnTo>
                  <a:lnTo>
                    <a:pt x="166293" y="158360"/>
                  </a:lnTo>
                  <a:lnTo>
                    <a:pt x="164047" y="160904"/>
                  </a:lnTo>
                  <a:lnTo>
                    <a:pt x="161653" y="163299"/>
                  </a:lnTo>
                  <a:lnTo>
                    <a:pt x="159108" y="165545"/>
                  </a:lnTo>
                  <a:lnTo>
                    <a:pt x="156564" y="167790"/>
                  </a:lnTo>
                  <a:lnTo>
                    <a:pt x="154019" y="169885"/>
                  </a:lnTo>
                  <a:lnTo>
                    <a:pt x="151175" y="171831"/>
                  </a:lnTo>
                  <a:lnTo>
                    <a:pt x="143242" y="164048"/>
                  </a:lnTo>
                  <a:lnTo>
                    <a:pt x="145936" y="162252"/>
                  </a:lnTo>
                  <a:lnTo>
                    <a:pt x="148631" y="160306"/>
                  </a:lnTo>
                  <a:lnTo>
                    <a:pt x="151175" y="158210"/>
                  </a:lnTo>
                  <a:lnTo>
                    <a:pt x="153570" y="155965"/>
                  </a:lnTo>
                  <a:lnTo>
                    <a:pt x="161353" y="161653"/>
                  </a:lnTo>
                  <a:lnTo>
                    <a:pt x="162251" y="160755"/>
                  </a:lnTo>
                  <a:lnTo>
                    <a:pt x="156414" y="153121"/>
                  </a:lnTo>
                  <a:lnTo>
                    <a:pt x="158210" y="151026"/>
                  </a:lnTo>
                  <a:lnTo>
                    <a:pt x="159856" y="149080"/>
                  </a:lnTo>
                  <a:lnTo>
                    <a:pt x="161653" y="146835"/>
                  </a:lnTo>
                  <a:lnTo>
                    <a:pt x="163149" y="144739"/>
                  </a:lnTo>
                  <a:close/>
                  <a:moveTo>
                    <a:pt x="89358" y="171083"/>
                  </a:moveTo>
                  <a:lnTo>
                    <a:pt x="89358" y="172130"/>
                  </a:lnTo>
                  <a:lnTo>
                    <a:pt x="88759" y="171981"/>
                  </a:lnTo>
                  <a:lnTo>
                    <a:pt x="89358" y="171083"/>
                  </a:lnTo>
                  <a:close/>
                  <a:moveTo>
                    <a:pt x="120192" y="171083"/>
                  </a:moveTo>
                  <a:lnTo>
                    <a:pt x="120641" y="171981"/>
                  </a:lnTo>
                  <a:lnTo>
                    <a:pt x="120042" y="172130"/>
                  </a:lnTo>
                  <a:lnTo>
                    <a:pt x="120192" y="171083"/>
                  </a:lnTo>
                  <a:close/>
                  <a:moveTo>
                    <a:pt x="70499" y="146386"/>
                  </a:moveTo>
                  <a:lnTo>
                    <a:pt x="72744" y="148182"/>
                  </a:lnTo>
                  <a:lnTo>
                    <a:pt x="75139" y="149828"/>
                  </a:lnTo>
                  <a:lnTo>
                    <a:pt x="73043" y="153421"/>
                  </a:lnTo>
                  <a:lnTo>
                    <a:pt x="72145" y="153271"/>
                  </a:lnTo>
                  <a:lnTo>
                    <a:pt x="71397" y="153570"/>
                  </a:lnTo>
                  <a:lnTo>
                    <a:pt x="70648" y="154019"/>
                  </a:lnTo>
                  <a:lnTo>
                    <a:pt x="70199" y="154768"/>
                  </a:lnTo>
                  <a:lnTo>
                    <a:pt x="70199" y="155217"/>
                  </a:lnTo>
                  <a:lnTo>
                    <a:pt x="70199" y="155666"/>
                  </a:lnTo>
                  <a:lnTo>
                    <a:pt x="70349" y="156414"/>
                  </a:lnTo>
                  <a:lnTo>
                    <a:pt x="70798" y="157163"/>
                  </a:lnTo>
                  <a:lnTo>
                    <a:pt x="71247" y="157312"/>
                  </a:lnTo>
                  <a:lnTo>
                    <a:pt x="71546" y="157612"/>
                  </a:lnTo>
                  <a:lnTo>
                    <a:pt x="72444" y="157612"/>
                  </a:lnTo>
                  <a:lnTo>
                    <a:pt x="73342" y="157462"/>
                  </a:lnTo>
                  <a:lnTo>
                    <a:pt x="73941" y="157013"/>
                  </a:lnTo>
                  <a:lnTo>
                    <a:pt x="74240" y="156564"/>
                  </a:lnTo>
                  <a:lnTo>
                    <a:pt x="74390" y="156264"/>
                  </a:lnTo>
                  <a:lnTo>
                    <a:pt x="74540" y="155516"/>
                  </a:lnTo>
                  <a:lnTo>
                    <a:pt x="74390" y="154917"/>
                  </a:lnTo>
                  <a:lnTo>
                    <a:pt x="74240" y="154319"/>
                  </a:lnTo>
                  <a:lnTo>
                    <a:pt x="73791" y="153870"/>
                  </a:lnTo>
                  <a:lnTo>
                    <a:pt x="76037" y="150277"/>
                  </a:lnTo>
                  <a:lnTo>
                    <a:pt x="79629" y="152373"/>
                  </a:lnTo>
                  <a:lnTo>
                    <a:pt x="83221" y="154169"/>
                  </a:lnTo>
                  <a:lnTo>
                    <a:pt x="87113" y="155666"/>
                  </a:lnTo>
                  <a:lnTo>
                    <a:pt x="91004" y="156863"/>
                  </a:lnTo>
                  <a:lnTo>
                    <a:pt x="90256" y="161054"/>
                  </a:lnTo>
                  <a:lnTo>
                    <a:pt x="89508" y="161204"/>
                  </a:lnTo>
                  <a:lnTo>
                    <a:pt x="88909" y="161653"/>
                  </a:lnTo>
                  <a:lnTo>
                    <a:pt x="88460" y="162252"/>
                  </a:lnTo>
                  <a:lnTo>
                    <a:pt x="88161" y="163150"/>
                  </a:lnTo>
                  <a:lnTo>
                    <a:pt x="88310" y="163599"/>
                  </a:lnTo>
                  <a:lnTo>
                    <a:pt x="88310" y="164048"/>
                  </a:lnTo>
                  <a:lnTo>
                    <a:pt x="88909" y="164646"/>
                  </a:lnTo>
                  <a:lnTo>
                    <a:pt x="89508" y="165245"/>
                  </a:lnTo>
                  <a:lnTo>
                    <a:pt x="89957" y="165395"/>
                  </a:lnTo>
                  <a:lnTo>
                    <a:pt x="90855" y="165395"/>
                  </a:lnTo>
                  <a:lnTo>
                    <a:pt x="91304" y="165245"/>
                  </a:lnTo>
                  <a:lnTo>
                    <a:pt x="91903" y="164796"/>
                  </a:lnTo>
                  <a:lnTo>
                    <a:pt x="92501" y="164048"/>
                  </a:lnTo>
                  <a:lnTo>
                    <a:pt x="92651" y="163599"/>
                  </a:lnTo>
                  <a:lnTo>
                    <a:pt x="92651" y="163150"/>
                  </a:lnTo>
                  <a:lnTo>
                    <a:pt x="92501" y="162551"/>
                  </a:lnTo>
                  <a:lnTo>
                    <a:pt x="92202" y="161952"/>
                  </a:lnTo>
                  <a:lnTo>
                    <a:pt x="91903" y="161503"/>
                  </a:lnTo>
                  <a:lnTo>
                    <a:pt x="91304" y="161204"/>
                  </a:lnTo>
                  <a:lnTo>
                    <a:pt x="92052" y="157163"/>
                  </a:lnTo>
                  <a:lnTo>
                    <a:pt x="94297" y="157612"/>
                  </a:lnTo>
                  <a:lnTo>
                    <a:pt x="96692" y="158061"/>
                  </a:lnTo>
                  <a:lnTo>
                    <a:pt x="99087" y="174376"/>
                  </a:lnTo>
                  <a:lnTo>
                    <a:pt x="94746" y="173927"/>
                  </a:lnTo>
                  <a:lnTo>
                    <a:pt x="90406" y="173178"/>
                  </a:lnTo>
                  <a:lnTo>
                    <a:pt x="90106" y="167341"/>
                  </a:lnTo>
                  <a:lnTo>
                    <a:pt x="87562" y="172430"/>
                  </a:lnTo>
                  <a:lnTo>
                    <a:pt x="85167" y="171831"/>
                  </a:lnTo>
                  <a:lnTo>
                    <a:pt x="82772" y="171083"/>
                  </a:lnTo>
                  <a:lnTo>
                    <a:pt x="78132" y="169286"/>
                  </a:lnTo>
                  <a:lnTo>
                    <a:pt x="73642" y="167341"/>
                  </a:lnTo>
                  <a:lnTo>
                    <a:pt x="69301" y="164946"/>
                  </a:lnTo>
                  <a:lnTo>
                    <a:pt x="70798" y="159557"/>
                  </a:lnTo>
                  <a:lnTo>
                    <a:pt x="66906" y="163449"/>
                  </a:lnTo>
                  <a:lnTo>
                    <a:pt x="64362" y="161803"/>
                  </a:lnTo>
                  <a:lnTo>
                    <a:pt x="61967" y="160006"/>
                  </a:lnTo>
                  <a:lnTo>
                    <a:pt x="59722" y="158210"/>
                  </a:lnTo>
                  <a:lnTo>
                    <a:pt x="57476" y="156264"/>
                  </a:lnTo>
                  <a:lnTo>
                    <a:pt x="70499" y="146386"/>
                  </a:lnTo>
                  <a:close/>
                  <a:moveTo>
                    <a:pt x="139650" y="145637"/>
                  </a:moveTo>
                  <a:lnTo>
                    <a:pt x="152822" y="155366"/>
                  </a:lnTo>
                  <a:lnTo>
                    <a:pt x="150427" y="157462"/>
                  </a:lnTo>
                  <a:lnTo>
                    <a:pt x="147882" y="159557"/>
                  </a:lnTo>
                  <a:lnTo>
                    <a:pt x="145338" y="161503"/>
                  </a:lnTo>
                  <a:lnTo>
                    <a:pt x="142643" y="163449"/>
                  </a:lnTo>
                  <a:lnTo>
                    <a:pt x="138602" y="159557"/>
                  </a:lnTo>
                  <a:lnTo>
                    <a:pt x="140099" y="164946"/>
                  </a:lnTo>
                  <a:lnTo>
                    <a:pt x="135758" y="167191"/>
                  </a:lnTo>
                  <a:lnTo>
                    <a:pt x="131418" y="169286"/>
                  </a:lnTo>
                  <a:lnTo>
                    <a:pt x="126778" y="171083"/>
                  </a:lnTo>
                  <a:lnTo>
                    <a:pt x="124383" y="171831"/>
                  </a:lnTo>
                  <a:lnTo>
                    <a:pt x="121988" y="172430"/>
                  </a:lnTo>
                  <a:lnTo>
                    <a:pt x="119443" y="167341"/>
                  </a:lnTo>
                  <a:lnTo>
                    <a:pt x="118994" y="173178"/>
                  </a:lnTo>
                  <a:lnTo>
                    <a:pt x="114953" y="173777"/>
                  </a:lnTo>
                  <a:lnTo>
                    <a:pt x="110912" y="174376"/>
                  </a:lnTo>
                  <a:lnTo>
                    <a:pt x="113157" y="157911"/>
                  </a:lnTo>
                  <a:lnTo>
                    <a:pt x="116300" y="157312"/>
                  </a:lnTo>
                  <a:lnTo>
                    <a:pt x="117198" y="161354"/>
                  </a:lnTo>
                  <a:lnTo>
                    <a:pt x="116450" y="161952"/>
                  </a:lnTo>
                  <a:lnTo>
                    <a:pt x="116150" y="162701"/>
                  </a:lnTo>
                  <a:lnTo>
                    <a:pt x="116001" y="163449"/>
                  </a:lnTo>
                  <a:lnTo>
                    <a:pt x="116150" y="164347"/>
                  </a:lnTo>
                  <a:lnTo>
                    <a:pt x="116450" y="164646"/>
                  </a:lnTo>
                  <a:lnTo>
                    <a:pt x="116749" y="164946"/>
                  </a:lnTo>
                  <a:lnTo>
                    <a:pt x="117498" y="165395"/>
                  </a:lnTo>
                  <a:lnTo>
                    <a:pt x="118396" y="165545"/>
                  </a:lnTo>
                  <a:lnTo>
                    <a:pt x="118695" y="165395"/>
                  </a:lnTo>
                  <a:lnTo>
                    <a:pt x="119144" y="165245"/>
                  </a:lnTo>
                  <a:lnTo>
                    <a:pt x="119593" y="165095"/>
                  </a:lnTo>
                  <a:lnTo>
                    <a:pt x="119892" y="164796"/>
                  </a:lnTo>
                  <a:lnTo>
                    <a:pt x="120341" y="164048"/>
                  </a:lnTo>
                  <a:lnTo>
                    <a:pt x="120341" y="163150"/>
                  </a:lnTo>
                  <a:lnTo>
                    <a:pt x="120341" y="162850"/>
                  </a:lnTo>
                  <a:lnTo>
                    <a:pt x="120192" y="162401"/>
                  </a:lnTo>
                  <a:lnTo>
                    <a:pt x="119743" y="161803"/>
                  </a:lnTo>
                  <a:lnTo>
                    <a:pt x="119294" y="161354"/>
                  </a:lnTo>
                  <a:lnTo>
                    <a:pt x="118695" y="161204"/>
                  </a:lnTo>
                  <a:lnTo>
                    <a:pt x="118096" y="161054"/>
                  </a:lnTo>
                  <a:lnTo>
                    <a:pt x="117348" y="157163"/>
                  </a:lnTo>
                  <a:lnTo>
                    <a:pt x="121389" y="155965"/>
                  </a:lnTo>
                  <a:lnTo>
                    <a:pt x="125281" y="154618"/>
                  </a:lnTo>
                  <a:lnTo>
                    <a:pt x="129023" y="152822"/>
                  </a:lnTo>
                  <a:lnTo>
                    <a:pt x="132615" y="150876"/>
                  </a:lnTo>
                  <a:lnTo>
                    <a:pt x="134711" y="154319"/>
                  </a:lnTo>
                  <a:lnTo>
                    <a:pt x="134261" y="155067"/>
                  </a:lnTo>
                  <a:lnTo>
                    <a:pt x="134112" y="155815"/>
                  </a:lnTo>
                  <a:lnTo>
                    <a:pt x="134411" y="156713"/>
                  </a:lnTo>
                  <a:lnTo>
                    <a:pt x="134860" y="157312"/>
                  </a:lnTo>
                  <a:lnTo>
                    <a:pt x="135160" y="157612"/>
                  </a:lnTo>
                  <a:lnTo>
                    <a:pt x="135609" y="157911"/>
                  </a:lnTo>
                  <a:lnTo>
                    <a:pt x="136357" y="158061"/>
                  </a:lnTo>
                  <a:lnTo>
                    <a:pt x="137255" y="157911"/>
                  </a:lnTo>
                  <a:lnTo>
                    <a:pt x="137554" y="157612"/>
                  </a:lnTo>
                  <a:lnTo>
                    <a:pt x="138003" y="157312"/>
                  </a:lnTo>
                  <a:lnTo>
                    <a:pt x="138153" y="157013"/>
                  </a:lnTo>
                  <a:lnTo>
                    <a:pt x="138452" y="156564"/>
                  </a:lnTo>
                  <a:lnTo>
                    <a:pt x="138602" y="155815"/>
                  </a:lnTo>
                  <a:lnTo>
                    <a:pt x="138452" y="154917"/>
                  </a:lnTo>
                  <a:lnTo>
                    <a:pt x="138303" y="154618"/>
                  </a:lnTo>
                  <a:lnTo>
                    <a:pt x="138003" y="154319"/>
                  </a:lnTo>
                  <a:lnTo>
                    <a:pt x="137405" y="153870"/>
                  </a:lnTo>
                  <a:lnTo>
                    <a:pt x="136806" y="153570"/>
                  </a:lnTo>
                  <a:lnTo>
                    <a:pt x="136207" y="153570"/>
                  </a:lnTo>
                  <a:lnTo>
                    <a:pt x="135609" y="153720"/>
                  </a:lnTo>
                  <a:lnTo>
                    <a:pt x="133513" y="150277"/>
                  </a:lnTo>
                  <a:lnTo>
                    <a:pt x="136656" y="148182"/>
                  </a:lnTo>
                  <a:lnTo>
                    <a:pt x="139650" y="145637"/>
                  </a:lnTo>
                  <a:close/>
                  <a:moveTo>
                    <a:pt x="67954" y="163748"/>
                  </a:moveTo>
                  <a:lnTo>
                    <a:pt x="68553" y="163898"/>
                  </a:lnTo>
                  <a:lnTo>
                    <a:pt x="68403" y="164497"/>
                  </a:lnTo>
                  <a:lnTo>
                    <a:pt x="68104" y="165395"/>
                  </a:lnTo>
                  <a:lnTo>
                    <a:pt x="65110" y="176172"/>
                  </a:lnTo>
                  <a:lnTo>
                    <a:pt x="62117" y="174376"/>
                  </a:lnTo>
                  <a:lnTo>
                    <a:pt x="58973" y="172430"/>
                  </a:lnTo>
                  <a:lnTo>
                    <a:pt x="58973" y="172430"/>
                  </a:lnTo>
                  <a:lnTo>
                    <a:pt x="60320" y="173178"/>
                  </a:lnTo>
                  <a:lnTo>
                    <a:pt x="61218" y="173627"/>
                  </a:lnTo>
                  <a:lnTo>
                    <a:pt x="62117" y="173927"/>
                  </a:lnTo>
                  <a:lnTo>
                    <a:pt x="62117" y="173777"/>
                  </a:lnTo>
                  <a:lnTo>
                    <a:pt x="60320" y="172729"/>
                  </a:lnTo>
                  <a:lnTo>
                    <a:pt x="59273" y="172130"/>
                  </a:lnTo>
                  <a:lnTo>
                    <a:pt x="60021" y="171532"/>
                  </a:lnTo>
                  <a:lnTo>
                    <a:pt x="61218" y="172130"/>
                  </a:lnTo>
                  <a:lnTo>
                    <a:pt x="61967" y="172579"/>
                  </a:lnTo>
                  <a:lnTo>
                    <a:pt x="62865" y="173028"/>
                  </a:lnTo>
                  <a:lnTo>
                    <a:pt x="63015" y="172879"/>
                  </a:lnTo>
                  <a:lnTo>
                    <a:pt x="62117" y="172280"/>
                  </a:lnTo>
                  <a:lnTo>
                    <a:pt x="61368" y="171981"/>
                  </a:lnTo>
                  <a:lnTo>
                    <a:pt x="60171" y="171382"/>
                  </a:lnTo>
                  <a:lnTo>
                    <a:pt x="60769" y="170634"/>
                  </a:lnTo>
                  <a:lnTo>
                    <a:pt x="61967" y="171382"/>
                  </a:lnTo>
                  <a:lnTo>
                    <a:pt x="62715" y="171681"/>
                  </a:lnTo>
                  <a:lnTo>
                    <a:pt x="63314" y="171831"/>
                  </a:lnTo>
                  <a:lnTo>
                    <a:pt x="63464" y="171831"/>
                  </a:lnTo>
                  <a:lnTo>
                    <a:pt x="63314" y="171681"/>
                  </a:lnTo>
                  <a:lnTo>
                    <a:pt x="61817" y="170933"/>
                  </a:lnTo>
                  <a:lnTo>
                    <a:pt x="60919" y="170484"/>
                  </a:lnTo>
                  <a:lnTo>
                    <a:pt x="61817" y="169586"/>
                  </a:lnTo>
                  <a:lnTo>
                    <a:pt x="62865" y="170185"/>
                  </a:lnTo>
                  <a:lnTo>
                    <a:pt x="63613" y="170634"/>
                  </a:lnTo>
                  <a:lnTo>
                    <a:pt x="64362" y="170783"/>
                  </a:lnTo>
                  <a:lnTo>
                    <a:pt x="64511" y="170783"/>
                  </a:lnTo>
                  <a:lnTo>
                    <a:pt x="63763" y="170334"/>
                  </a:lnTo>
                  <a:lnTo>
                    <a:pt x="63015" y="169885"/>
                  </a:lnTo>
                  <a:lnTo>
                    <a:pt x="62117" y="169436"/>
                  </a:lnTo>
                  <a:lnTo>
                    <a:pt x="62715" y="168837"/>
                  </a:lnTo>
                  <a:lnTo>
                    <a:pt x="63464" y="169286"/>
                  </a:lnTo>
                  <a:lnTo>
                    <a:pt x="64212" y="169586"/>
                  </a:lnTo>
                  <a:lnTo>
                    <a:pt x="64960" y="169885"/>
                  </a:lnTo>
                  <a:lnTo>
                    <a:pt x="64960" y="169736"/>
                  </a:lnTo>
                  <a:lnTo>
                    <a:pt x="63314" y="168837"/>
                  </a:lnTo>
                  <a:lnTo>
                    <a:pt x="62865" y="168538"/>
                  </a:lnTo>
                  <a:lnTo>
                    <a:pt x="63464" y="168089"/>
                  </a:lnTo>
                  <a:lnTo>
                    <a:pt x="63913" y="168239"/>
                  </a:lnTo>
                  <a:lnTo>
                    <a:pt x="65409" y="168987"/>
                  </a:lnTo>
                  <a:lnTo>
                    <a:pt x="65559" y="168837"/>
                  </a:lnTo>
                  <a:lnTo>
                    <a:pt x="65409" y="168837"/>
                  </a:lnTo>
                  <a:lnTo>
                    <a:pt x="64212" y="168089"/>
                  </a:lnTo>
                  <a:lnTo>
                    <a:pt x="63613" y="167790"/>
                  </a:lnTo>
                  <a:lnTo>
                    <a:pt x="64362" y="167191"/>
                  </a:lnTo>
                  <a:lnTo>
                    <a:pt x="64811" y="167490"/>
                  </a:lnTo>
                  <a:lnTo>
                    <a:pt x="65858" y="168089"/>
                  </a:lnTo>
                  <a:lnTo>
                    <a:pt x="66008" y="167939"/>
                  </a:lnTo>
                  <a:lnTo>
                    <a:pt x="65260" y="167490"/>
                  </a:lnTo>
                  <a:lnTo>
                    <a:pt x="64511" y="167041"/>
                  </a:lnTo>
                  <a:lnTo>
                    <a:pt x="65110" y="166592"/>
                  </a:lnTo>
                  <a:lnTo>
                    <a:pt x="65260" y="166592"/>
                  </a:lnTo>
                  <a:lnTo>
                    <a:pt x="65858" y="166892"/>
                  </a:lnTo>
                  <a:lnTo>
                    <a:pt x="66457" y="167041"/>
                  </a:lnTo>
                  <a:lnTo>
                    <a:pt x="65409" y="166443"/>
                  </a:lnTo>
                  <a:lnTo>
                    <a:pt x="65260" y="166293"/>
                  </a:lnTo>
                  <a:lnTo>
                    <a:pt x="65709" y="165844"/>
                  </a:lnTo>
                  <a:lnTo>
                    <a:pt x="66906" y="166293"/>
                  </a:lnTo>
                  <a:lnTo>
                    <a:pt x="67056" y="166293"/>
                  </a:lnTo>
                  <a:lnTo>
                    <a:pt x="67056" y="166143"/>
                  </a:lnTo>
                  <a:lnTo>
                    <a:pt x="66008" y="165694"/>
                  </a:lnTo>
                  <a:lnTo>
                    <a:pt x="66457" y="165095"/>
                  </a:lnTo>
                  <a:lnTo>
                    <a:pt x="66607" y="165245"/>
                  </a:lnTo>
                  <a:lnTo>
                    <a:pt x="67056" y="165395"/>
                  </a:lnTo>
                  <a:lnTo>
                    <a:pt x="67655" y="165545"/>
                  </a:lnTo>
                  <a:lnTo>
                    <a:pt x="67655" y="165395"/>
                  </a:lnTo>
                  <a:lnTo>
                    <a:pt x="66906" y="164946"/>
                  </a:lnTo>
                  <a:lnTo>
                    <a:pt x="66607" y="164946"/>
                  </a:lnTo>
                  <a:lnTo>
                    <a:pt x="66906" y="164646"/>
                  </a:lnTo>
                  <a:lnTo>
                    <a:pt x="67206" y="164497"/>
                  </a:lnTo>
                  <a:lnTo>
                    <a:pt x="67954" y="164646"/>
                  </a:lnTo>
                  <a:lnTo>
                    <a:pt x="67954" y="164497"/>
                  </a:lnTo>
                  <a:lnTo>
                    <a:pt x="67355" y="164197"/>
                  </a:lnTo>
                  <a:lnTo>
                    <a:pt x="67655" y="163898"/>
                  </a:lnTo>
                  <a:lnTo>
                    <a:pt x="67954" y="163748"/>
                  </a:lnTo>
                  <a:close/>
                  <a:moveTo>
                    <a:pt x="141446" y="163748"/>
                  </a:moveTo>
                  <a:lnTo>
                    <a:pt x="141745" y="163898"/>
                  </a:lnTo>
                  <a:lnTo>
                    <a:pt x="142045" y="164197"/>
                  </a:lnTo>
                  <a:lnTo>
                    <a:pt x="141446" y="164497"/>
                  </a:lnTo>
                  <a:lnTo>
                    <a:pt x="141446" y="164646"/>
                  </a:lnTo>
                  <a:lnTo>
                    <a:pt x="142194" y="164497"/>
                  </a:lnTo>
                  <a:lnTo>
                    <a:pt x="142494" y="164646"/>
                  </a:lnTo>
                  <a:lnTo>
                    <a:pt x="142793" y="164946"/>
                  </a:lnTo>
                  <a:lnTo>
                    <a:pt x="142643" y="164946"/>
                  </a:lnTo>
                  <a:lnTo>
                    <a:pt x="141745" y="165395"/>
                  </a:lnTo>
                  <a:lnTo>
                    <a:pt x="141895" y="165545"/>
                  </a:lnTo>
                  <a:lnTo>
                    <a:pt x="142344" y="165395"/>
                  </a:lnTo>
                  <a:lnTo>
                    <a:pt x="142793" y="165245"/>
                  </a:lnTo>
                  <a:lnTo>
                    <a:pt x="142943" y="165095"/>
                  </a:lnTo>
                  <a:lnTo>
                    <a:pt x="143542" y="165694"/>
                  </a:lnTo>
                  <a:lnTo>
                    <a:pt x="142344" y="166143"/>
                  </a:lnTo>
                  <a:lnTo>
                    <a:pt x="142344" y="166293"/>
                  </a:lnTo>
                  <a:lnTo>
                    <a:pt x="142494" y="166293"/>
                  </a:lnTo>
                  <a:lnTo>
                    <a:pt x="143691" y="165844"/>
                  </a:lnTo>
                  <a:lnTo>
                    <a:pt x="144140" y="166293"/>
                  </a:lnTo>
                  <a:lnTo>
                    <a:pt x="143991" y="166443"/>
                  </a:lnTo>
                  <a:lnTo>
                    <a:pt x="142943" y="167041"/>
                  </a:lnTo>
                  <a:lnTo>
                    <a:pt x="143093" y="167041"/>
                  </a:lnTo>
                  <a:lnTo>
                    <a:pt x="143542" y="166892"/>
                  </a:lnTo>
                  <a:lnTo>
                    <a:pt x="144140" y="166592"/>
                  </a:lnTo>
                  <a:lnTo>
                    <a:pt x="144440" y="166592"/>
                  </a:lnTo>
                  <a:lnTo>
                    <a:pt x="145038" y="167041"/>
                  </a:lnTo>
                  <a:lnTo>
                    <a:pt x="144140" y="167490"/>
                  </a:lnTo>
                  <a:lnTo>
                    <a:pt x="143542" y="167939"/>
                  </a:lnTo>
                  <a:lnTo>
                    <a:pt x="143542" y="168089"/>
                  </a:lnTo>
                  <a:lnTo>
                    <a:pt x="144589" y="167490"/>
                  </a:lnTo>
                  <a:lnTo>
                    <a:pt x="145188" y="167191"/>
                  </a:lnTo>
                  <a:lnTo>
                    <a:pt x="145787" y="167790"/>
                  </a:lnTo>
                  <a:lnTo>
                    <a:pt x="145338" y="168089"/>
                  </a:lnTo>
                  <a:lnTo>
                    <a:pt x="143991" y="168837"/>
                  </a:lnTo>
                  <a:lnTo>
                    <a:pt x="143991" y="168987"/>
                  </a:lnTo>
                  <a:lnTo>
                    <a:pt x="145487" y="168239"/>
                  </a:lnTo>
                  <a:lnTo>
                    <a:pt x="145936" y="168089"/>
                  </a:lnTo>
                  <a:lnTo>
                    <a:pt x="146535" y="168538"/>
                  </a:lnTo>
                  <a:lnTo>
                    <a:pt x="146236" y="168837"/>
                  </a:lnTo>
                  <a:lnTo>
                    <a:pt x="144440" y="169736"/>
                  </a:lnTo>
                  <a:lnTo>
                    <a:pt x="144440" y="169885"/>
                  </a:lnTo>
                  <a:lnTo>
                    <a:pt x="145188" y="169586"/>
                  </a:lnTo>
                  <a:lnTo>
                    <a:pt x="145936" y="169286"/>
                  </a:lnTo>
                  <a:lnTo>
                    <a:pt x="146685" y="168837"/>
                  </a:lnTo>
                  <a:lnTo>
                    <a:pt x="147433" y="169436"/>
                  </a:lnTo>
                  <a:lnTo>
                    <a:pt x="146535" y="169885"/>
                  </a:lnTo>
                  <a:lnTo>
                    <a:pt x="145787" y="170334"/>
                  </a:lnTo>
                  <a:lnTo>
                    <a:pt x="145038" y="170783"/>
                  </a:lnTo>
                  <a:lnTo>
                    <a:pt x="145787" y="170634"/>
                  </a:lnTo>
                  <a:lnTo>
                    <a:pt x="146685" y="170185"/>
                  </a:lnTo>
                  <a:lnTo>
                    <a:pt x="147583" y="169586"/>
                  </a:lnTo>
                  <a:lnTo>
                    <a:pt x="148481" y="170484"/>
                  </a:lnTo>
                  <a:lnTo>
                    <a:pt x="147583" y="170933"/>
                  </a:lnTo>
                  <a:lnTo>
                    <a:pt x="146086" y="171681"/>
                  </a:lnTo>
                  <a:lnTo>
                    <a:pt x="146086" y="171831"/>
                  </a:lnTo>
                  <a:lnTo>
                    <a:pt x="146834" y="171681"/>
                  </a:lnTo>
                  <a:lnTo>
                    <a:pt x="147433" y="171382"/>
                  </a:lnTo>
                  <a:lnTo>
                    <a:pt x="148631" y="170634"/>
                  </a:lnTo>
                  <a:lnTo>
                    <a:pt x="149379" y="171382"/>
                  </a:lnTo>
                  <a:lnTo>
                    <a:pt x="148032" y="171981"/>
                  </a:lnTo>
                  <a:lnTo>
                    <a:pt x="147283" y="172280"/>
                  </a:lnTo>
                  <a:lnTo>
                    <a:pt x="146535" y="172879"/>
                  </a:lnTo>
                  <a:lnTo>
                    <a:pt x="146535" y="173028"/>
                  </a:lnTo>
                  <a:lnTo>
                    <a:pt x="147433" y="172579"/>
                  </a:lnTo>
                  <a:lnTo>
                    <a:pt x="148182" y="172130"/>
                  </a:lnTo>
                  <a:lnTo>
                    <a:pt x="149529" y="171532"/>
                  </a:lnTo>
                  <a:lnTo>
                    <a:pt x="150127" y="172130"/>
                  </a:lnTo>
                  <a:lnTo>
                    <a:pt x="149080" y="172729"/>
                  </a:lnTo>
                  <a:lnTo>
                    <a:pt x="147283" y="173777"/>
                  </a:lnTo>
                  <a:lnTo>
                    <a:pt x="147283" y="173927"/>
                  </a:lnTo>
                  <a:lnTo>
                    <a:pt x="147433" y="173927"/>
                  </a:lnTo>
                  <a:lnTo>
                    <a:pt x="148331" y="173627"/>
                  </a:lnTo>
                  <a:lnTo>
                    <a:pt x="149080" y="173178"/>
                  </a:lnTo>
                  <a:lnTo>
                    <a:pt x="150277" y="172430"/>
                  </a:lnTo>
                  <a:lnTo>
                    <a:pt x="147283" y="174376"/>
                  </a:lnTo>
                  <a:lnTo>
                    <a:pt x="144290" y="176172"/>
                  </a:lnTo>
                  <a:lnTo>
                    <a:pt x="141296" y="165395"/>
                  </a:lnTo>
                  <a:lnTo>
                    <a:pt x="140997" y="164347"/>
                  </a:lnTo>
                  <a:lnTo>
                    <a:pt x="140847" y="163898"/>
                  </a:lnTo>
                  <a:lnTo>
                    <a:pt x="141446" y="163748"/>
                  </a:lnTo>
                  <a:close/>
                  <a:moveTo>
                    <a:pt x="69002" y="165844"/>
                  </a:moveTo>
                  <a:lnTo>
                    <a:pt x="73342" y="168239"/>
                  </a:lnTo>
                  <a:lnTo>
                    <a:pt x="77683" y="170185"/>
                  </a:lnTo>
                  <a:lnTo>
                    <a:pt x="82323" y="171981"/>
                  </a:lnTo>
                  <a:lnTo>
                    <a:pt x="87113" y="173328"/>
                  </a:lnTo>
                  <a:lnTo>
                    <a:pt x="82024" y="183207"/>
                  </a:lnTo>
                  <a:lnTo>
                    <a:pt x="77982" y="181859"/>
                  </a:lnTo>
                  <a:lnTo>
                    <a:pt x="73791" y="180363"/>
                  </a:lnTo>
                  <a:lnTo>
                    <a:pt x="69900" y="178716"/>
                  </a:lnTo>
                  <a:lnTo>
                    <a:pt x="66008" y="176770"/>
                  </a:lnTo>
                  <a:lnTo>
                    <a:pt x="69002" y="165844"/>
                  </a:lnTo>
                  <a:close/>
                  <a:moveTo>
                    <a:pt x="140398" y="165844"/>
                  </a:moveTo>
                  <a:lnTo>
                    <a:pt x="143392" y="176621"/>
                  </a:lnTo>
                  <a:lnTo>
                    <a:pt x="139500" y="178567"/>
                  </a:lnTo>
                  <a:lnTo>
                    <a:pt x="135609" y="180363"/>
                  </a:lnTo>
                  <a:lnTo>
                    <a:pt x="131567" y="181859"/>
                  </a:lnTo>
                  <a:lnTo>
                    <a:pt x="127376" y="183207"/>
                  </a:lnTo>
                  <a:lnTo>
                    <a:pt x="122437" y="173328"/>
                  </a:lnTo>
                  <a:lnTo>
                    <a:pt x="127077" y="171981"/>
                  </a:lnTo>
                  <a:lnTo>
                    <a:pt x="131717" y="170185"/>
                  </a:lnTo>
                  <a:lnTo>
                    <a:pt x="136058" y="168239"/>
                  </a:lnTo>
                  <a:lnTo>
                    <a:pt x="140398" y="165844"/>
                  </a:lnTo>
                  <a:close/>
                  <a:moveTo>
                    <a:pt x="89358" y="172280"/>
                  </a:moveTo>
                  <a:lnTo>
                    <a:pt x="89358" y="172879"/>
                  </a:lnTo>
                  <a:lnTo>
                    <a:pt x="89508" y="173927"/>
                  </a:lnTo>
                  <a:lnTo>
                    <a:pt x="90106" y="185152"/>
                  </a:lnTo>
                  <a:lnTo>
                    <a:pt x="86514" y="184404"/>
                  </a:lnTo>
                  <a:lnTo>
                    <a:pt x="83071" y="183506"/>
                  </a:lnTo>
                  <a:lnTo>
                    <a:pt x="84568" y="183656"/>
                  </a:lnTo>
                  <a:lnTo>
                    <a:pt x="85466" y="183805"/>
                  </a:lnTo>
                  <a:lnTo>
                    <a:pt x="86364" y="183955"/>
                  </a:lnTo>
                  <a:lnTo>
                    <a:pt x="86514" y="183805"/>
                  </a:lnTo>
                  <a:lnTo>
                    <a:pt x="84419" y="183356"/>
                  </a:lnTo>
                  <a:lnTo>
                    <a:pt x="83221" y="183207"/>
                  </a:lnTo>
                  <a:lnTo>
                    <a:pt x="83670" y="182309"/>
                  </a:lnTo>
                  <a:lnTo>
                    <a:pt x="85017" y="182458"/>
                  </a:lnTo>
                  <a:lnTo>
                    <a:pt x="85915" y="182608"/>
                  </a:lnTo>
                  <a:lnTo>
                    <a:pt x="86963" y="182758"/>
                  </a:lnTo>
                  <a:lnTo>
                    <a:pt x="86963" y="182608"/>
                  </a:lnTo>
                  <a:lnTo>
                    <a:pt x="85915" y="182309"/>
                  </a:lnTo>
                  <a:lnTo>
                    <a:pt x="85017" y="182159"/>
                  </a:lnTo>
                  <a:lnTo>
                    <a:pt x="83820" y="182009"/>
                  </a:lnTo>
                  <a:lnTo>
                    <a:pt x="84119" y="181261"/>
                  </a:lnTo>
                  <a:lnTo>
                    <a:pt x="85616" y="181560"/>
                  </a:lnTo>
                  <a:lnTo>
                    <a:pt x="86963" y="181560"/>
                  </a:lnTo>
                  <a:lnTo>
                    <a:pt x="86963" y="181410"/>
                  </a:lnTo>
                  <a:lnTo>
                    <a:pt x="85317" y="181111"/>
                  </a:lnTo>
                  <a:lnTo>
                    <a:pt x="84269" y="180961"/>
                  </a:lnTo>
                  <a:lnTo>
                    <a:pt x="84868" y="179914"/>
                  </a:lnTo>
                  <a:lnTo>
                    <a:pt x="86215" y="180213"/>
                  </a:lnTo>
                  <a:lnTo>
                    <a:pt x="87712" y="180213"/>
                  </a:lnTo>
                  <a:lnTo>
                    <a:pt x="87712" y="180063"/>
                  </a:lnTo>
                  <a:lnTo>
                    <a:pt x="86813" y="179914"/>
                  </a:lnTo>
                  <a:lnTo>
                    <a:pt x="85915" y="179764"/>
                  </a:lnTo>
                  <a:lnTo>
                    <a:pt x="85017" y="179614"/>
                  </a:lnTo>
                  <a:lnTo>
                    <a:pt x="85466" y="178716"/>
                  </a:lnTo>
                  <a:lnTo>
                    <a:pt x="86364" y="179016"/>
                  </a:lnTo>
                  <a:lnTo>
                    <a:pt x="87113" y="179165"/>
                  </a:lnTo>
                  <a:lnTo>
                    <a:pt x="87861" y="179165"/>
                  </a:lnTo>
                  <a:lnTo>
                    <a:pt x="87861" y="179016"/>
                  </a:lnTo>
                  <a:lnTo>
                    <a:pt x="85915" y="178716"/>
                  </a:lnTo>
                  <a:lnTo>
                    <a:pt x="85466" y="178567"/>
                  </a:lnTo>
                  <a:lnTo>
                    <a:pt x="85915" y="177818"/>
                  </a:lnTo>
                  <a:lnTo>
                    <a:pt x="86364" y="177968"/>
                  </a:lnTo>
                  <a:lnTo>
                    <a:pt x="87113" y="177968"/>
                  </a:lnTo>
                  <a:lnTo>
                    <a:pt x="88011" y="178118"/>
                  </a:lnTo>
                  <a:lnTo>
                    <a:pt x="88011" y="177968"/>
                  </a:lnTo>
                  <a:lnTo>
                    <a:pt x="86813" y="177668"/>
                  </a:lnTo>
                  <a:lnTo>
                    <a:pt x="86065" y="177668"/>
                  </a:lnTo>
                  <a:lnTo>
                    <a:pt x="86364" y="176920"/>
                  </a:lnTo>
                  <a:lnTo>
                    <a:pt x="87262" y="177070"/>
                  </a:lnTo>
                  <a:lnTo>
                    <a:pt x="88161" y="177070"/>
                  </a:lnTo>
                  <a:lnTo>
                    <a:pt x="88161" y="176920"/>
                  </a:lnTo>
                  <a:lnTo>
                    <a:pt x="87412" y="176770"/>
                  </a:lnTo>
                  <a:lnTo>
                    <a:pt x="86514" y="176621"/>
                  </a:lnTo>
                  <a:lnTo>
                    <a:pt x="86813" y="175872"/>
                  </a:lnTo>
                  <a:lnTo>
                    <a:pt x="87562" y="176022"/>
                  </a:lnTo>
                  <a:lnTo>
                    <a:pt x="88310" y="176022"/>
                  </a:lnTo>
                  <a:lnTo>
                    <a:pt x="88310" y="175872"/>
                  </a:lnTo>
                  <a:lnTo>
                    <a:pt x="87113" y="175723"/>
                  </a:lnTo>
                  <a:lnTo>
                    <a:pt x="86963" y="175723"/>
                  </a:lnTo>
                  <a:lnTo>
                    <a:pt x="87262" y="174974"/>
                  </a:lnTo>
                  <a:lnTo>
                    <a:pt x="88610" y="175124"/>
                  </a:lnTo>
                  <a:lnTo>
                    <a:pt x="88610" y="174974"/>
                  </a:lnTo>
                  <a:lnTo>
                    <a:pt x="87412" y="174825"/>
                  </a:lnTo>
                  <a:lnTo>
                    <a:pt x="87712" y="174226"/>
                  </a:lnTo>
                  <a:lnTo>
                    <a:pt x="88011" y="174226"/>
                  </a:lnTo>
                  <a:lnTo>
                    <a:pt x="88909" y="174076"/>
                  </a:lnTo>
                  <a:lnTo>
                    <a:pt x="89059" y="174076"/>
                  </a:lnTo>
                  <a:lnTo>
                    <a:pt x="88909" y="173927"/>
                  </a:lnTo>
                  <a:lnTo>
                    <a:pt x="87861" y="173927"/>
                  </a:lnTo>
                  <a:lnTo>
                    <a:pt x="88011" y="173627"/>
                  </a:lnTo>
                  <a:lnTo>
                    <a:pt x="88161" y="173178"/>
                  </a:lnTo>
                  <a:lnTo>
                    <a:pt x="88909" y="173178"/>
                  </a:lnTo>
                  <a:lnTo>
                    <a:pt x="88909" y="173028"/>
                  </a:lnTo>
                  <a:lnTo>
                    <a:pt x="88310" y="173028"/>
                  </a:lnTo>
                  <a:lnTo>
                    <a:pt x="88460" y="172729"/>
                  </a:lnTo>
                  <a:lnTo>
                    <a:pt x="88610" y="172280"/>
                  </a:lnTo>
                  <a:close/>
                  <a:moveTo>
                    <a:pt x="120790" y="172280"/>
                  </a:moveTo>
                  <a:lnTo>
                    <a:pt x="120940" y="172729"/>
                  </a:lnTo>
                  <a:lnTo>
                    <a:pt x="121090" y="173028"/>
                  </a:lnTo>
                  <a:lnTo>
                    <a:pt x="120491" y="173028"/>
                  </a:lnTo>
                  <a:lnTo>
                    <a:pt x="120491" y="173178"/>
                  </a:lnTo>
                  <a:lnTo>
                    <a:pt x="121239" y="173178"/>
                  </a:lnTo>
                  <a:lnTo>
                    <a:pt x="121389" y="173627"/>
                  </a:lnTo>
                  <a:lnTo>
                    <a:pt x="121539" y="173927"/>
                  </a:lnTo>
                  <a:lnTo>
                    <a:pt x="120491" y="173927"/>
                  </a:lnTo>
                  <a:lnTo>
                    <a:pt x="120491" y="174076"/>
                  </a:lnTo>
                  <a:lnTo>
                    <a:pt x="121389" y="174226"/>
                  </a:lnTo>
                  <a:lnTo>
                    <a:pt x="121688" y="174226"/>
                  </a:lnTo>
                  <a:lnTo>
                    <a:pt x="121988" y="174825"/>
                  </a:lnTo>
                  <a:lnTo>
                    <a:pt x="120790" y="174974"/>
                  </a:lnTo>
                  <a:lnTo>
                    <a:pt x="120790" y="175124"/>
                  </a:lnTo>
                  <a:lnTo>
                    <a:pt x="122138" y="174974"/>
                  </a:lnTo>
                  <a:lnTo>
                    <a:pt x="122437" y="175723"/>
                  </a:lnTo>
                  <a:lnTo>
                    <a:pt x="122287" y="175723"/>
                  </a:lnTo>
                  <a:lnTo>
                    <a:pt x="121090" y="175872"/>
                  </a:lnTo>
                  <a:lnTo>
                    <a:pt x="121090" y="176022"/>
                  </a:lnTo>
                  <a:lnTo>
                    <a:pt x="121838" y="176022"/>
                  </a:lnTo>
                  <a:lnTo>
                    <a:pt x="122587" y="175872"/>
                  </a:lnTo>
                  <a:lnTo>
                    <a:pt x="122886" y="176621"/>
                  </a:lnTo>
                  <a:lnTo>
                    <a:pt x="122138" y="176770"/>
                  </a:lnTo>
                  <a:lnTo>
                    <a:pt x="121239" y="176920"/>
                  </a:lnTo>
                  <a:lnTo>
                    <a:pt x="121239" y="177070"/>
                  </a:lnTo>
                  <a:lnTo>
                    <a:pt x="122138" y="177070"/>
                  </a:lnTo>
                  <a:lnTo>
                    <a:pt x="123036" y="176920"/>
                  </a:lnTo>
                  <a:lnTo>
                    <a:pt x="123485" y="177668"/>
                  </a:lnTo>
                  <a:lnTo>
                    <a:pt x="122736" y="177668"/>
                  </a:lnTo>
                  <a:lnTo>
                    <a:pt x="121389" y="177968"/>
                  </a:lnTo>
                  <a:lnTo>
                    <a:pt x="121389" y="178118"/>
                  </a:lnTo>
                  <a:lnTo>
                    <a:pt x="122287" y="177968"/>
                  </a:lnTo>
                  <a:lnTo>
                    <a:pt x="123185" y="177968"/>
                  </a:lnTo>
                  <a:lnTo>
                    <a:pt x="123634" y="177818"/>
                  </a:lnTo>
                  <a:lnTo>
                    <a:pt x="123934" y="178567"/>
                  </a:lnTo>
                  <a:lnTo>
                    <a:pt x="123485" y="178716"/>
                  </a:lnTo>
                  <a:lnTo>
                    <a:pt x="121539" y="179016"/>
                  </a:lnTo>
                  <a:lnTo>
                    <a:pt x="121539" y="179165"/>
                  </a:lnTo>
                  <a:lnTo>
                    <a:pt x="122287" y="179165"/>
                  </a:lnTo>
                  <a:lnTo>
                    <a:pt x="123036" y="179016"/>
                  </a:lnTo>
                  <a:lnTo>
                    <a:pt x="124083" y="178716"/>
                  </a:lnTo>
                  <a:lnTo>
                    <a:pt x="124532" y="179614"/>
                  </a:lnTo>
                  <a:lnTo>
                    <a:pt x="123634" y="179764"/>
                  </a:lnTo>
                  <a:lnTo>
                    <a:pt x="122736" y="179914"/>
                  </a:lnTo>
                  <a:lnTo>
                    <a:pt x="121838" y="180063"/>
                  </a:lnTo>
                  <a:lnTo>
                    <a:pt x="121838" y="180213"/>
                  </a:lnTo>
                  <a:lnTo>
                    <a:pt x="123185" y="180213"/>
                  </a:lnTo>
                  <a:lnTo>
                    <a:pt x="124532" y="179914"/>
                  </a:lnTo>
                  <a:lnTo>
                    <a:pt x="125131" y="180961"/>
                  </a:lnTo>
                  <a:lnTo>
                    <a:pt x="124233" y="181111"/>
                  </a:lnTo>
                  <a:lnTo>
                    <a:pt x="122437" y="181410"/>
                  </a:lnTo>
                  <a:lnTo>
                    <a:pt x="122437" y="181560"/>
                  </a:lnTo>
                  <a:lnTo>
                    <a:pt x="123784" y="181560"/>
                  </a:lnTo>
                  <a:lnTo>
                    <a:pt x="125281" y="181261"/>
                  </a:lnTo>
                  <a:lnTo>
                    <a:pt x="125730" y="182009"/>
                  </a:lnTo>
                  <a:lnTo>
                    <a:pt x="124383" y="182159"/>
                  </a:lnTo>
                  <a:lnTo>
                    <a:pt x="123485" y="182309"/>
                  </a:lnTo>
                  <a:lnTo>
                    <a:pt x="122437" y="182608"/>
                  </a:lnTo>
                  <a:lnTo>
                    <a:pt x="122437" y="182758"/>
                  </a:lnTo>
                  <a:lnTo>
                    <a:pt x="122587" y="182758"/>
                  </a:lnTo>
                  <a:lnTo>
                    <a:pt x="123485" y="182608"/>
                  </a:lnTo>
                  <a:lnTo>
                    <a:pt x="124383" y="182458"/>
                  </a:lnTo>
                  <a:lnTo>
                    <a:pt x="125730" y="182309"/>
                  </a:lnTo>
                  <a:lnTo>
                    <a:pt x="126179" y="183207"/>
                  </a:lnTo>
                  <a:lnTo>
                    <a:pt x="124981" y="183356"/>
                  </a:lnTo>
                  <a:lnTo>
                    <a:pt x="123036" y="183805"/>
                  </a:lnTo>
                  <a:lnTo>
                    <a:pt x="122886" y="183805"/>
                  </a:lnTo>
                  <a:lnTo>
                    <a:pt x="123036" y="183955"/>
                  </a:lnTo>
                  <a:lnTo>
                    <a:pt x="123934" y="183805"/>
                  </a:lnTo>
                  <a:lnTo>
                    <a:pt x="124832" y="183656"/>
                  </a:lnTo>
                  <a:lnTo>
                    <a:pt x="126329" y="183506"/>
                  </a:lnTo>
                  <a:lnTo>
                    <a:pt x="126478" y="183506"/>
                  </a:lnTo>
                  <a:lnTo>
                    <a:pt x="122886" y="184404"/>
                  </a:lnTo>
                  <a:lnTo>
                    <a:pt x="119294" y="185152"/>
                  </a:lnTo>
                  <a:lnTo>
                    <a:pt x="120042" y="173927"/>
                  </a:lnTo>
                  <a:lnTo>
                    <a:pt x="120042" y="172879"/>
                  </a:lnTo>
                  <a:lnTo>
                    <a:pt x="120042" y="172280"/>
                  </a:lnTo>
                  <a:close/>
                  <a:moveTo>
                    <a:pt x="90406" y="174076"/>
                  </a:moveTo>
                  <a:lnTo>
                    <a:pt x="94746" y="174825"/>
                  </a:lnTo>
                  <a:lnTo>
                    <a:pt x="99237" y="175274"/>
                  </a:lnTo>
                  <a:lnTo>
                    <a:pt x="100883" y="186350"/>
                  </a:lnTo>
                  <a:lnTo>
                    <a:pt x="95944" y="185901"/>
                  </a:lnTo>
                  <a:lnTo>
                    <a:pt x="91154" y="185302"/>
                  </a:lnTo>
                  <a:lnTo>
                    <a:pt x="90406" y="174076"/>
                  </a:lnTo>
                  <a:close/>
                  <a:moveTo>
                    <a:pt x="118994" y="174076"/>
                  </a:moveTo>
                  <a:lnTo>
                    <a:pt x="118246" y="185302"/>
                  </a:lnTo>
                  <a:lnTo>
                    <a:pt x="113756" y="185901"/>
                  </a:lnTo>
                  <a:lnTo>
                    <a:pt x="109265" y="186350"/>
                  </a:lnTo>
                  <a:lnTo>
                    <a:pt x="110762" y="175274"/>
                  </a:lnTo>
                  <a:lnTo>
                    <a:pt x="114953" y="174825"/>
                  </a:lnTo>
                  <a:lnTo>
                    <a:pt x="118994" y="174076"/>
                  </a:lnTo>
                  <a:close/>
                  <a:moveTo>
                    <a:pt x="15716" y="108218"/>
                  </a:moveTo>
                  <a:lnTo>
                    <a:pt x="19608" y="108816"/>
                  </a:lnTo>
                  <a:lnTo>
                    <a:pt x="20057" y="113905"/>
                  </a:lnTo>
                  <a:lnTo>
                    <a:pt x="20805" y="118845"/>
                  </a:lnTo>
                  <a:lnTo>
                    <a:pt x="21703" y="123635"/>
                  </a:lnTo>
                  <a:lnTo>
                    <a:pt x="22901" y="128424"/>
                  </a:lnTo>
                  <a:lnTo>
                    <a:pt x="24398" y="133064"/>
                  </a:lnTo>
                  <a:lnTo>
                    <a:pt x="26194" y="137555"/>
                  </a:lnTo>
                  <a:lnTo>
                    <a:pt x="28140" y="141895"/>
                  </a:lnTo>
                  <a:lnTo>
                    <a:pt x="30385" y="146236"/>
                  </a:lnTo>
                  <a:lnTo>
                    <a:pt x="32780" y="150277"/>
                  </a:lnTo>
                  <a:lnTo>
                    <a:pt x="35474" y="154319"/>
                  </a:lnTo>
                  <a:lnTo>
                    <a:pt x="38318" y="158061"/>
                  </a:lnTo>
                  <a:lnTo>
                    <a:pt x="41461" y="161653"/>
                  </a:lnTo>
                  <a:lnTo>
                    <a:pt x="44754" y="165095"/>
                  </a:lnTo>
                  <a:lnTo>
                    <a:pt x="48196" y="168388"/>
                  </a:lnTo>
                  <a:lnTo>
                    <a:pt x="51938" y="171382"/>
                  </a:lnTo>
                  <a:lnTo>
                    <a:pt x="55680" y="174376"/>
                  </a:lnTo>
                  <a:lnTo>
                    <a:pt x="56129" y="174675"/>
                  </a:lnTo>
                  <a:lnTo>
                    <a:pt x="57177" y="175573"/>
                  </a:lnTo>
                  <a:lnTo>
                    <a:pt x="58375" y="176321"/>
                  </a:lnTo>
                  <a:lnTo>
                    <a:pt x="61218" y="177968"/>
                  </a:lnTo>
                  <a:lnTo>
                    <a:pt x="64661" y="179764"/>
                  </a:lnTo>
                  <a:lnTo>
                    <a:pt x="64960" y="179914"/>
                  </a:lnTo>
                  <a:lnTo>
                    <a:pt x="64960" y="180063"/>
                  </a:lnTo>
                  <a:lnTo>
                    <a:pt x="65110" y="180063"/>
                  </a:lnTo>
                  <a:lnTo>
                    <a:pt x="68852" y="181859"/>
                  </a:lnTo>
                  <a:lnTo>
                    <a:pt x="72594" y="183656"/>
                  </a:lnTo>
                  <a:lnTo>
                    <a:pt x="76486" y="185003"/>
                  </a:lnTo>
                  <a:lnTo>
                    <a:pt x="80527" y="186350"/>
                  </a:lnTo>
                  <a:lnTo>
                    <a:pt x="80976" y="186500"/>
                  </a:lnTo>
                  <a:lnTo>
                    <a:pt x="82323" y="186949"/>
                  </a:lnTo>
                  <a:lnTo>
                    <a:pt x="83820" y="187398"/>
                  </a:lnTo>
                  <a:lnTo>
                    <a:pt x="86963" y="187996"/>
                  </a:lnTo>
                  <a:lnTo>
                    <a:pt x="90555" y="188745"/>
                  </a:lnTo>
                  <a:lnTo>
                    <a:pt x="94148" y="189194"/>
                  </a:lnTo>
                  <a:lnTo>
                    <a:pt x="97740" y="189643"/>
                  </a:lnTo>
                  <a:lnTo>
                    <a:pt x="101482" y="189792"/>
                  </a:lnTo>
                  <a:lnTo>
                    <a:pt x="102081" y="193684"/>
                  </a:lnTo>
                  <a:lnTo>
                    <a:pt x="97740" y="193534"/>
                  </a:lnTo>
                  <a:lnTo>
                    <a:pt x="93399" y="193085"/>
                  </a:lnTo>
                  <a:lnTo>
                    <a:pt x="89208" y="192487"/>
                  </a:lnTo>
                  <a:lnTo>
                    <a:pt x="85017" y="191589"/>
                  </a:lnTo>
                  <a:lnTo>
                    <a:pt x="80976" y="190541"/>
                  </a:lnTo>
                  <a:lnTo>
                    <a:pt x="76935" y="189343"/>
                  </a:lnTo>
                  <a:lnTo>
                    <a:pt x="72893" y="187996"/>
                  </a:lnTo>
                  <a:lnTo>
                    <a:pt x="69151" y="186350"/>
                  </a:lnTo>
                  <a:lnTo>
                    <a:pt x="65409" y="184554"/>
                  </a:lnTo>
                  <a:lnTo>
                    <a:pt x="61667" y="182758"/>
                  </a:lnTo>
                  <a:lnTo>
                    <a:pt x="58075" y="180662"/>
                  </a:lnTo>
                  <a:lnTo>
                    <a:pt x="54633" y="178417"/>
                  </a:lnTo>
                  <a:lnTo>
                    <a:pt x="51340" y="176022"/>
                  </a:lnTo>
                  <a:lnTo>
                    <a:pt x="48196" y="173477"/>
                  </a:lnTo>
                  <a:lnTo>
                    <a:pt x="45053" y="170783"/>
                  </a:lnTo>
                  <a:lnTo>
                    <a:pt x="42060" y="167939"/>
                  </a:lnTo>
                  <a:lnTo>
                    <a:pt x="39216" y="164946"/>
                  </a:lnTo>
                  <a:lnTo>
                    <a:pt x="36522" y="161952"/>
                  </a:lnTo>
                  <a:lnTo>
                    <a:pt x="33977" y="158809"/>
                  </a:lnTo>
                  <a:lnTo>
                    <a:pt x="31582" y="155366"/>
                  </a:lnTo>
                  <a:lnTo>
                    <a:pt x="29187" y="152073"/>
                  </a:lnTo>
                  <a:lnTo>
                    <a:pt x="27092" y="148481"/>
                  </a:lnTo>
                  <a:lnTo>
                    <a:pt x="25146" y="144889"/>
                  </a:lnTo>
                  <a:lnTo>
                    <a:pt x="23350" y="141147"/>
                  </a:lnTo>
                  <a:lnTo>
                    <a:pt x="21853" y="137255"/>
                  </a:lnTo>
                  <a:lnTo>
                    <a:pt x="20356" y="133364"/>
                  </a:lnTo>
                  <a:lnTo>
                    <a:pt x="19159" y="129322"/>
                  </a:lnTo>
                  <a:lnTo>
                    <a:pt x="18111" y="125281"/>
                  </a:lnTo>
                  <a:lnTo>
                    <a:pt x="17213" y="121090"/>
                  </a:lnTo>
                  <a:lnTo>
                    <a:pt x="16465" y="116899"/>
                  </a:lnTo>
                  <a:lnTo>
                    <a:pt x="16016" y="112558"/>
                  </a:lnTo>
                  <a:lnTo>
                    <a:pt x="15716" y="108218"/>
                  </a:lnTo>
                  <a:close/>
                  <a:moveTo>
                    <a:pt x="193684" y="107469"/>
                  </a:moveTo>
                  <a:lnTo>
                    <a:pt x="193534" y="111810"/>
                  </a:lnTo>
                  <a:lnTo>
                    <a:pt x="193085" y="116001"/>
                  </a:lnTo>
                  <a:lnTo>
                    <a:pt x="192337" y="120342"/>
                  </a:lnTo>
                  <a:lnTo>
                    <a:pt x="191588" y="124383"/>
                  </a:lnTo>
                  <a:lnTo>
                    <a:pt x="190541" y="128574"/>
                  </a:lnTo>
                  <a:lnTo>
                    <a:pt x="189343" y="132615"/>
                  </a:lnTo>
                  <a:lnTo>
                    <a:pt x="187846" y="136507"/>
                  </a:lnTo>
                  <a:lnTo>
                    <a:pt x="186350" y="140399"/>
                  </a:lnTo>
                  <a:lnTo>
                    <a:pt x="184553" y="144140"/>
                  </a:lnTo>
                  <a:lnTo>
                    <a:pt x="182608" y="147733"/>
                  </a:lnTo>
                  <a:lnTo>
                    <a:pt x="180512" y="151325"/>
                  </a:lnTo>
                  <a:lnTo>
                    <a:pt x="178267" y="154768"/>
                  </a:lnTo>
                  <a:lnTo>
                    <a:pt x="175872" y="158061"/>
                  </a:lnTo>
                  <a:lnTo>
                    <a:pt x="173477" y="161354"/>
                  </a:lnTo>
                  <a:lnTo>
                    <a:pt x="170783" y="164347"/>
                  </a:lnTo>
                  <a:lnTo>
                    <a:pt x="167939" y="167341"/>
                  </a:lnTo>
                  <a:lnTo>
                    <a:pt x="164946" y="170185"/>
                  </a:lnTo>
                  <a:lnTo>
                    <a:pt x="161952" y="172879"/>
                  </a:lnTo>
                  <a:lnTo>
                    <a:pt x="158659" y="175573"/>
                  </a:lnTo>
                  <a:lnTo>
                    <a:pt x="155366" y="177968"/>
                  </a:lnTo>
                  <a:lnTo>
                    <a:pt x="151924" y="180213"/>
                  </a:lnTo>
                  <a:lnTo>
                    <a:pt x="148481" y="182309"/>
                  </a:lnTo>
                  <a:lnTo>
                    <a:pt x="144739" y="184254"/>
                  </a:lnTo>
                  <a:lnTo>
                    <a:pt x="140997" y="186050"/>
                  </a:lnTo>
                  <a:lnTo>
                    <a:pt x="137255" y="187697"/>
                  </a:lnTo>
                  <a:lnTo>
                    <a:pt x="133214" y="189044"/>
                  </a:lnTo>
                  <a:lnTo>
                    <a:pt x="129322" y="190391"/>
                  </a:lnTo>
                  <a:lnTo>
                    <a:pt x="125131" y="191439"/>
                  </a:lnTo>
                  <a:lnTo>
                    <a:pt x="121090" y="192337"/>
                  </a:lnTo>
                  <a:lnTo>
                    <a:pt x="116899" y="192936"/>
                  </a:lnTo>
                  <a:lnTo>
                    <a:pt x="112558" y="193385"/>
                  </a:lnTo>
                  <a:lnTo>
                    <a:pt x="108217" y="193684"/>
                  </a:lnTo>
                  <a:lnTo>
                    <a:pt x="108816" y="189792"/>
                  </a:lnTo>
                  <a:lnTo>
                    <a:pt x="112109" y="189493"/>
                  </a:lnTo>
                  <a:lnTo>
                    <a:pt x="115552" y="189194"/>
                  </a:lnTo>
                  <a:lnTo>
                    <a:pt x="118845" y="188745"/>
                  </a:lnTo>
                  <a:lnTo>
                    <a:pt x="122138" y="187996"/>
                  </a:lnTo>
                  <a:lnTo>
                    <a:pt x="125430" y="187398"/>
                  </a:lnTo>
                  <a:lnTo>
                    <a:pt x="127077" y="186949"/>
                  </a:lnTo>
                  <a:lnTo>
                    <a:pt x="128424" y="186500"/>
                  </a:lnTo>
                  <a:lnTo>
                    <a:pt x="128873" y="186350"/>
                  </a:lnTo>
                  <a:lnTo>
                    <a:pt x="132615" y="185152"/>
                  </a:lnTo>
                  <a:lnTo>
                    <a:pt x="136357" y="183805"/>
                  </a:lnTo>
                  <a:lnTo>
                    <a:pt x="139949" y="182309"/>
                  </a:lnTo>
                  <a:lnTo>
                    <a:pt x="143392" y="180512"/>
                  </a:lnTo>
                  <a:lnTo>
                    <a:pt x="144290" y="180063"/>
                  </a:lnTo>
                  <a:lnTo>
                    <a:pt x="144889" y="179764"/>
                  </a:lnTo>
                  <a:lnTo>
                    <a:pt x="148182" y="177968"/>
                  </a:lnTo>
                  <a:lnTo>
                    <a:pt x="151025" y="176321"/>
                  </a:lnTo>
                  <a:lnTo>
                    <a:pt x="152223" y="175573"/>
                  </a:lnTo>
                  <a:lnTo>
                    <a:pt x="153420" y="174675"/>
                  </a:lnTo>
                  <a:lnTo>
                    <a:pt x="153869" y="174376"/>
                  </a:lnTo>
                  <a:lnTo>
                    <a:pt x="153720" y="174226"/>
                  </a:lnTo>
                  <a:lnTo>
                    <a:pt x="156863" y="171981"/>
                  </a:lnTo>
                  <a:lnTo>
                    <a:pt x="160006" y="169436"/>
                  </a:lnTo>
                  <a:lnTo>
                    <a:pt x="161952" y="167790"/>
                  </a:lnTo>
                  <a:lnTo>
                    <a:pt x="164047" y="165694"/>
                  </a:lnTo>
                  <a:lnTo>
                    <a:pt x="165993" y="163748"/>
                  </a:lnTo>
                  <a:lnTo>
                    <a:pt x="168089" y="161503"/>
                  </a:lnTo>
                  <a:lnTo>
                    <a:pt x="169885" y="159408"/>
                  </a:lnTo>
                  <a:lnTo>
                    <a:pt x="170633" y="158510"/>
                  </a:lnTo>
                  <a:lnTo>
                    <a:pt x="172579" y="156115"/>
                  </a:lnTo>
                  <a:lnTo>
                    <a:pt x="173777" y="154468"/>
                  </a:lnTo>
                  <a:lnTo>
                    <a:pt x="174226" y="153870"/>
                  </a:lnTo>
                  <a:lnTo>
                    <a:pt x="175872" y="151325"/>
                  </a:lnTo>
                  <a:lnTo>
                    <a:pt x="177519" y="148781"/>
                  </a:lnTo>
                  <a:lnTo>
                    <a:pt x="179015" y="146236"/>
                  </a:lnTo>
                  <a:lnTo>
                    <a:pt x="180362" y="143542"/>
                  </a:lnTo>
                  <a:lnTo>
                    <a:pt x="181710" y="140848"/>
                  </a:lnTo>
                  <a:lnTo>
                    <a:pt x="183057" y="138153"/>
                  </a:lnTo>
                  <a:lnTo>
                    <a:pt x="184104" y="135309"/>
                  </a:lnTo>
                  <a:lnTo>
                    <a:pt x="185152" y="132466"/>
                  </a:lnTo>
                  <a:lnTo>
                    <a:pt x="186200" y="129472"/>
                  </a:lnTo>
                  <a:lnTo>
                    <a:pt x="186948" y="126478"/>
                  </a:lnTo>
                  <a:lnTo>
                    <a:pt x="187697" y="123485"/>
                  </a:lnTo>
                  <a:lnTo>
                    <a:pt x="188295" y="120491"/>
                  </a:lnTo>
                  <a:lnTo>
                    <a:pt x="188894" y="117498"/>
                  </a:lnTo>
                  <a:lnTo>
                    <a:pt x="189343" y="114354"/>
                  </a:lnTo>
                  <a:lnTo>
                    <a:pt x="189642" y="111211"/>
                  </a:lnTo>
                  <a:lnTo>
                    <a:pt x="189792" y="108068"/>
                  </a:lnTo>
                  <a:lnTo>
                    <a:pt x="193684" y="107469"/>
                  </a:lnTo>
                  <a:close/>
                  <a:moveTo>
                    <a:pt x="104925" y="105972"/>
                  </a:moveTo>
                  <a:lnTo>
                    <a:pt x="105523" y="106571"/>
                  </a:lnTo>
                  <a:lnTo>
                    <a:pt x="107020" y="108068"/>
                  </a:lnTo>
                  <a:lnTo>
                    <a:pt x="107170" y="108218"/>
                  </a:lnTo>
                  <a:lnTo>
                    <a:pt x="108217" y="109265"/>
                  </a:lnTo>
                  <a:lnTo>
                    <a:pt x="108367" y="109415"/>
                  </a:lnTo>
                  <a:lnTo>
                    <a:pt x="104925" y="109415"/>
                  </a:lnTo>
                  <a:lnTo>
                    <a:pt x="104775" y="109565"/>
                  </a:lnTo>
                  <a:lnTo>
                    <a:pt x="103278" y="109565"/>
                  </a:lnTo>
                  <a:lnTo>
                    <a:pt x="102679" y="109714"/>
                  </a:lnTo>
                  <a:lnTo>
                    <a:pt x="102530" y="109714"/>
                  </a:lnTo>
                  <a:lnTo>
                    <a:pt x="102530" y="109864"/>
                  </a:lnTo>
                  <a:lnTo>
                    <a:pt x="102530" y="110014"/>
                  </a:lnTo>
                  <a:lnTo>
                    <a:pt x="102679" y="110014"/>
                  </a:lnTo>
                  <a:lnTo>
                    <a:pt x="103877" y="110163"/>
                  </a:lnTo>
                  <a:lnTo>
                    <a:pt x="104326" y="110163"/>
                  </a:lnTo>
                  <a:lnTo>
                    <a:pt x="105523" y="110313"/>
                  </a:lnTo>
                  <a:lnTo>
                    <a:pt x="109265" y="110313"/>
                  </a:lnTo>
                  <a:lnTo>
                    <a:pt x="110612" y="111511"/>
                  </a:lnTo>
                  <a:lnTo>
                    <a:pt x="110612" y="111660"/>
                  </a:lnTo>
                  <a:lnTo>
                    <a:pt x="111361" y="112259"/>
                  </a:lnTo>
                  <a:lnTo>
                    <a:pt x="111510" y="112409"/>
                  </a:lnTo>
                  <a:lnTo>
                    <a:pt x="111959" y="112858"/>
                  </a:lnTo>
                  <a:lnTo>
                    <a:pt x="109265" y="112708"/>
                  </a:lnTo>
                  <a:lnTo>
                    <a:pt x="106571" y="112558"/>
                  </a:lnTo>
                  <a:lnTo>
                    <a:pt x="106421" y="112558"/>
                  </a:lnTo>
                  <a:lnTo>
                    <a:pt x="105673" y="112708"/>
                  </a:lnTo>
                  <a:lnTo>
                    <a:pt x="104326" y="112708"/>
                  </a:lnTo>
                  <a:lnTo>
                    <a:pt x="103278" y="112858"/>
                  </a:lnTo>
                  <a:lnTo>
                    <a:pt x="102979" y="112858"/>
                  </a:lnTo>
                  <a:lnTo>
                    <a:pt x="101781" y="113007"/>
                  </a:lnTo>
                  <a:lnTo>
                    <a:pt x="101781" y="113157"/>
                  </a:lnTo>
                  <a:lnTo>
                    <a:pt x="103727" y="113456"/>
                  </a:lnTo>
                  <a:lnTo>
                    <a:pt x="104475" y="113456"/>
                  </a:lnTo>
                  <a:lnTo>
                    <a:pt x="105673" y="113606"/>
                  </a:lnTo>
                  <a:lnTo>
                    <a:pt x="109116" y="113456"/>
                  </a:lnTo>
                  <a:lnTo>
                    <a:pt x="112408" y="113307"/>
                  </a:lnTo>
                  <a:lnTo>
                    <a:pt x="115851" y="116600"/>
                  </a:lnTo>
                  <a:lnTo>
                    <a:pt x="116599" y="117198"/>
                  </a:lnTo>
                  <a:lnTo>
                    <a:pt x="117048" y="117647"/>
                  </a:lnTo>
                  <a:lnTo>
                    <a:pt x="116749" y="119444"/>
                  </a:lnTo>
                  <a:lnTo>
                    <a:pt x="116300" y="119294"/>
                  </a:lnTo>
                  <a:lnTo>
                    <a:pt x="115552" y="119294"/>
                  </a:lnTo>
                  <a:lnTo>
                    <a:pt x="113157" y="119144"/>
                  </a:lnTo>
                  <a:lnTo>
                    <a:pt x="110762" y="119144"/>
                  </a:lnTo>
                  <a:lnTo>
                    <a:pt x="105972" y="119294"/>
                  </a:lnTo>
                  <a:lnTo>
                    <a:pt x="103577" y="119294"/>
                  </a:lnTo>
                  <a:lnTo>
                    <a:pt x="103428" y="119444"/>
                  </a:lnTo>
                  <a:lnTo>
                    <a:pt x="103428" y="119593"/>
                  </a:lnTo>
                  <a:lnTo>
                    <a:pt x="103428" y="119743"/>
                  </a:lnTo>
                  <a:lnTo>
                    <a:pt x="104625" y="119743"/>
                  </a:lnTo>
                  <a:lnTo>
                    <a:pt x="105523" y="119893"/>
                  </a:lnTo>
                  <a:lnTo>
                    <a:pt x="106721" y="119893"/>
                  </a:lnTo>
                  <a:lnTo>
                    <a:pt x="111061" y="120042"/>
                  </a:lnTo>
                  <a:lnTo>
                    <a:pt x="113307" y="120042"/>
                  </a:lnTo>
                  <a:lnTo>
                    <a:pt x="115402" y="119893"/>
                  </a:lnTo>
                  <a:lnTo>
                    <a:pt x="116150" y="119743"/>
                  </a:lnTo>
                  <a:lnTo>
                    <a:pt x="116749" y="119743"/>
                  </a:lnTo>
                  <a:lnTo>
                    <a:pt x="115851" y="126628"/>
                  </a:lnTo>
                  <a:lnTo>
                    <a:pt x="115701" y="127227"/>
                  </a:lnTo>
                  <a:lnTo>
                    <a:pt x="115552" y="127975"/>
                  </a:lnTo>
                  <a:lnTo>
                    <a:pt x="112857" y="147733"/>
                  </a:lnTo>
                  <a:lnTo>
                    <a:pt x="112708" y="149230"/>
                  </a:lnTo>
                  <a:lnTo>
                    <a:pt x="111660" y="156414"/>
                  </a:lnTo>
                  <a:lnTo>
                    <a:pt x="111510" y="158210"/>
                  </a:lnTo>
                  <a:lnTo>
                    <a:pt x="109265" y="174376"/>
                  </a:lnTo>
                  <a:lnTo>
                    <a:pt x="109116" y="175423"/>
                  </a:lnTo>
                  <a:lnTo>
                    <a:pt x="107619" y="186350"/>
                  </a:lnTo>
                  <a:lnTo>
                    <a:pt x="107170" y="189792"/>
                  </a:lnTo>
                  <a:lnTo>
                    <a:pt x="106571" y="193834"/>
                  </a:lnTo>
                  <a:lnTo>
                    <a:pt x="106122" y="197127"/>
                  </a:lnTo>
                  <a:lnTo>
                    <a:pt x="105673" y="199971"/>
                  </a:lnTo>
                  <a:lnTo>
                    <a:pt x="105224" y="203713"/>
                  </a:lnTo>
                  <a:lnTo>
                    <a:pt x="104625" y="199971"/>
                  </a:lnTo>
                  <a:lnTo>
                    <a:pt x="104176" y="197127"/>
                  </a:lnTo>
                  <a:lnTo>
                    <a:pt x="103727" y="193834"/>
                  </a:lnTo>
                  <a:lnTo>
                    <a:pt x="103128" y="189792"/>
                  </a:lnTo>
                  <a:lnTo>
                    <a:pt x="102530" y="186350"/>
                  </a:lnTo>
                  <a:lnTo>
                    <a:pt x="100883" y="175423"/>
                  </a:lnTo>
                  <a:lnTo>
                    <a:pt x="100734" y="174525"/>
                  </a:lnTo>
                  <a:lnTo>
                    <a:pt x="98339" y="158210"/>
                  </a:lnTo>
                  <a:lnTo>
                    <a:pt x="98039" y="156414"/>
                  </a:lnTo>
                  <a:lnTo>
                    <a:pt x="96992" y="149379"/>
                  </a:lnTo>
                  <a:lnTo>
                    <a:pt x="96692" y="147733"/>
                  </a:lnTo>
                  <a:lnTo>
                    <a:pt x="93848" y="128724"/>
                  </a:lnTo>
                  <a:lnTo>
                    <a:pt x="93699" y="127975"/>
                  </a:lnTo>
                  <a:lnTo>
                    <a:pt x="93699" y="127376"/>
                  </a:lnTo>
                  <a:lnTo>
                    <a:pt x="93100" y="124084"/>
                  </a:lnTo>
                  <a:lnTo>
                    <a:pt x="93100" y="123485"/>
                  </a:lnTo>
                  <a:lnTo>
                    <a:pt x="92501" y="119743"/>
                  </a:lnTo>
                  <a:lnTo>
                    <a:pt x="92501" y="119444"/>
                  </a:lnTo>
                  <a:lnTo>
                    <a:pt x="92352" y="118845"/>
                  </a:lnTo>
                  <a:lnTo>
                    <a:pt x="92651" y="118845"/>
                  </a:lnTo>
                  <a:lnTo>
                    <a:pt x="92950" y="118545"/>
                  </a:lnTo>
                  <a:lnTo>
                    <a:pt x="93549" y="117797"/>
                  </a:lnTo>
                  <a:lnTo>
                    <a:pt x="93848" y="117498"/>
                  </a:lnTo>
                  <a:lnTo>
                    <a:pt x="95495" y="115702"/>
                  </a:lnTo>
                  <a:lnTo>
                    <a:pt x="95644" y="115702"/>
                  </a:lnTo>
                  <a:lnTo>
                    <a:pt x="97141" y="113905"/>
                  </a:lnTo>
                  <a:lnTo>
                    <a:pt x="97291" y="113905"/>
                  </a:lnTo>
                  <a:lnTo>
                    <a:pt x="98937" y="112109"/>
                  </a:lnTo>
                  <a:lnTo>
                    <a:pt x="99237" y="111660"/>
                  </a:lnTo>
                  <a:lnTo>
                    <a:pt x="99386" y="112409"/>
                  </a:lnTo>
                  <a:lnTo>
                    <a:pt x="99386" y="112558"/>
                  </a:lnTo>
                  <a:lnTo>
                    <a:pt x="99386" y="113606"/>
                  </a:lnTo>
                  <a:lnTo>
                    <a:pt x="99536" y="113756"/>
                  </a:lnTo>
                  <a:lnTo>
                    <a:pt x="99686" y="113606"/>
                  </a:lnTo>
                  <a:lnTo>
                    <a:pt x="99835" y="113007"/>
                  </a:lnTo>
                  <a:lnTo>
                    <a:pt x="99835" y="112858"/>
                  </a:lnTo>
                  <a:lnTo>
                    <a:pt x="99985" y="111062"/>
                  </a:lnTo>
                  <a:lnTo>
                    <a:pt x="100584" y="110313"/>
                  </a:lnTo>
                  <a:lnTo>
                    <a:pt x="100734" y="110163"/>
                  </a:lnTo>
                  <a:lnTo>
                    <a:pt x="102230" y="108517"/>
                  </a:lnTo>
                  <a:lnTo>
                    <a:pt x="102380" y="108367"/>
                  </a:lnTo>
                  <a:lnTo>
                    <a:pt x="104176" y="106421"/>
                  </a:lnTo>
                  <a:lnTo>
                    <a:pt x="104775" y="105972"/>
                  </a:lnTo>
                  <a:close/>
                  <a:moveTo>
                    <a:pt x="103428" y="0"/>
                  </a:moveTo>
                  <a:lnTo>
                    <a:pt x="101632" y="12423"/>
                  </a:lnTo>
                  <a:lnTo>
                    <a:pt x="97141" y="12573"/>
                  </a:lnTo>
                  <a:lnTo>
                    <a:pt x="92651" y="13172"/>
                  </a:lnTo>
                  <a:lnTo>
                    <a:pt x="88161" y="13770"/>
                  </a:lnTo>
                  <a:lnTo>
                    <a:pt x="83820" y="14669"/>
                  </a:lnTo>
                  <a:lnTo>
                    <a:pt x="79629" y="15866"/>
                  </a:lnTo>
                  <a:lnTo>
                    <a:pt x="75288" y="17063"/>
                  </a:lnTo>
                  <a:lnTo>
                    <a:pt x="71247" y="18560"/>
                  </a:lnTo>
                  <a:lnTo>
                    <a:pt x="67206" y="20207"/>
                  </a:lnTo>
                  <a:lnTo>
                    <a:pt x="63314" y="22152"/>
                  </a:lnTo>
                  <a:lnTo>
                    <a:pt x="59572" y="24098"/>
                  </a:lnTo>
                  <a:lnTo>
                    <a:pt x="55830" y="26343"/>
                  </a:lnTo>
                  <a:lnTo>
                    <a:pt x="52238" y="28738"/>
                  </a:lnTo>
                  <a:lnTo>
                    <a:pt x="48795" y="31283"/>
                  </a:lnTo>
                  <a:lnTo>
                    <a:pt x="45353" y="33977"/>
                  </a:lnTo>
                  <a:lnTo>
                    <a:pt x="42209" y="36821"/>
                  </a:lnTo>
                  <a:lnTo>
                    <a:pt x="39066" y="39665"/>
                  </a:lnTo>
                  <a:lnTo>
                    <a:pt x="36072" y="42808"/>
                  </a:lnTo>
                  <a:lnTo>
                    <a:pt x="33378" y="46101"/>
                  </a:lnTo>
                  <a:lnTo>
                    <a:pt x="30684" y="49394"/>
                  </a:lnTo>
                  <a:lnTo>
                    <a:pt x="28140" y="52986"/>
                  </a:lnTo>
                  <a:lnTo>
                    <a:pt x="25894" y="56579"/>
                  </a:lnTo>
                  <a:lnTo>
                    <a:pt x="23649" y="60320"/>
                  </a:lnTo>
                  <a:lnTo>
                    <a:pt x="21703" y="64212"/>
                  </a:lnTo>
                  <a:lnTo>
                    <a:pt x="19907" y="68104"/>
                  </a:lnTo>
                  <a:lnTo>
                    <a:pt x="18261" y="72145"/>
                  </a:lnTo>
                  <a:lnTo>
                    <a:pt x="16764" y="76186"/>
                  </a:lnTo>
                  <a:lnTo>
                    <a:pt x="15567" y="80527"/>
                  </a:lnTo>
                  <a:lnTo>
                    <a:pt x="14519" y="84718"/>
                  </a:lnTo>
                  <a:lnTo>
                    <a:pt x="13621" y="89059"/>
                  </a:lnTo>
                  <a:lnTo>
                    <a:pt x="12872" y="93549"/>
                  </a:lnTo>
                  <a:lnTo>
                    <a:pt x="12573" y="98039"/>
                  </a:lnTo>
                  <a:lnTo>
                    <a:pt x="12274" y="102680"/>
                  </a:lnTo>
                  <a:lnTo>
                    <a:pt x="0" y="104476"/>
                  </a:lnTo>
                  <a:lnTo>
                    <a:pt x="0" y="106122"/>
                  </a:lnTo>
                  <a:lnTo>
                    <a:pt x="12274" y="107769"/>
                  </a:lnTo>
                  <a:lnTo>
                    <a:pt x="12573" y="112409"/>
                  </a:lnTo>
                  <a:lnTo>
                    <a:pt x="13022" y="116899"/>
                  </a:lnTo>
                  <a:lnTo>
                    <a:pt x="13770" y="121240"/>
                  </a:lnTo>
                  <a:lnTo>
                    <a:pt x="14668" y="125580"/>
                  </a:lnTo>
                  <a:lnTo>
                    <a:pt x="15716" y="129921"/>
                  </a:lnTo>
                  <a:lnTo>
                    <a:pt x="17063" y="134112"/>
                  </a:lnTo>
                  <a:lnTo>
                    <a:pt x="18560" y="138153"/>
                  </a:lnTo>
                  <a:lnTo>
                    <a:pt x="20207" y="142195"/>
                  </a:lnTo>
                  <a:lnTo>
                    <a:pt x="22003" y="146086"/>
                  </a:lnTo>
                  <a:lnTo>
                    <a:pt x="24098" y="149978"/>
                  </a:lnTo>
                  <a:lnTo>
                    <a:pt x="26343" y="153720"/>
                  </a:lnTo>
                  <a:lnTo>
                    <a:pt x="28589" y="157312"/>
                  </a:lnTo>
                  <a:lnTo>
                    <a:pt x="31133" y="160755"/>
                  </a:lnTo>
                  <a:lnTo>
                    <a:pt x="33827" y="164048"/>
                  </a:lnTo>
                  <a:lnTo>
                    <a:pt x="36671" y="167341"/>
                  </a:lnTo>
                  <a:lnTo>
                    <a:pt x="39665" y="170334"/>
                  </a:lnTo>
                  <a:lnTo>
                    <a:pt x="42808" y="173328"/>
                  </a:lnTo>
                  <a:lnTo>
                    <a:pt x="46101" y="176172"/>
                  </a:lnTo>
                  <a:lnTo>
                    <a:pt x="49394" y="178716"/>
                  </a:lnTo>
                  <a:lnTo>
                    <a:pt x="52836" y="181261"/>
                  </a:lnTo>
                  <a:lnTo>
                    <a:pt x="56578" y="183656"/>
                  </a:lnTo>
                  <a:lnTo>
                    <a:pt x="60320" y="185751"/>
                  </a:lnTo>
                  <a:lnTo>
                    <a:pt x="64062" y="187847"/>
                  </a:lnTo>
                  <a:lnTo>
                    <a:pt x="68104" y="189643"/>
                  </a:lnTo>
                  <a:lnTo>
                    <a:pt x="71995" y="191289"/>
                  </a:lnTo>
                  <a:lnTo>
                    <a:pt x="76186" y="192636"/>
                  </a:lnTo>
                  <a:lnTo>
                    <a:pt x="80377" y="193983"/>
                  </a:lnTo>
                  <a:lnTo>
                    <a:pt x="84718" y="195031"/>
                  </a:lnTo>
                  <a:lnTo>
                    <a:pt x="89059" y="195929"/>
                  </a:lnTo>
                  <a:lnTo>
                    <a:pt x="93549" y="196528"/>
                  </a:lnTo>
                  <a:lnTo>
                    <a:pt x="98039" y="196977"/>
                  </a:lnTo>
                  <a:lnTo>
                    <a:pt x="102530" y="197127"/>
                  </a:lnTo>
                  <a:lnTo>
                    <a:pt x="104475" y="209550"/>
                  </a:lnTo>
                  <a:lnTo>
                    <a:pt x="105972" y="209550"/>
                  </a:lnTo>
                  <a:lnTo>
                    <a:pt x="107768" y="197127"/>
                  </a:lnTo>
                  <a:lnTo>
                    <a:pt x="112259" y="196827"/>
                  </a:lnTo>
                  <a:lnTo>
                    <a:pt x="116749" y="196378"/>
                  </a:lnTo>
                  <a:lnTo>
                    <a:pt x="121239" y="195630"/>
                  </a:lnTo>
                  <a:lnTo>
                    <a:pt x="125580" y="194732"/>
                  </a:lnTo>
                  <a:lnTo>
                    <a:pt x="129771" y="193684"/>
                  </a:lnTo>
                  <a:lnTo>
                    <a:pt x="133962" y="192337"/>
                  </a:lnTo>
                  <a:lnTo>
                    <a:pt x="138153" y="190990"/>
                  </a:lnTo>
                  <a:lnTo>
                    <a:pt x="142194" y="189194"/>
                  </a:lnTo>
                  <a:lnTo>
                    <a:pt x="146086" y="187398"/>
                  </a:lnTo>
                  <a:lnTo>
                    <a:pt x="149828" y="185302"/>
                  </a:lnTo>
                  <a:lnTo>
                    <a:pt x="153570" y="183207"/>
                  </a:lnTo>
                  <a:lnTo>
                    <a:pt x="157162" y="180812"/>
                  </a:lnTo>
                  <a:lnTo>
                    <a:pt x="160605" y="178267"/>
                  </a:lnTo>
                  <a:lnTo>
                    <a:pt x="164047" y="175573"/>
                  </a:lnTo>
                  <a:lnTo>
                    <a:pt x="167191" y="172729"/>
                  </a:lnTo>
                  <a:lnTo>
                    <a:pt x="170334" y="169736"/>
                  </a:lnTo>
                  <a:lnTo>
                    <a:pt x="173328" y="166592"/>
                  </a:lnTo>
                  <a:lnTo>
                    <a:pt x="176022" y="163449"/>
                  </a:lnTo>
                  <a:lnTo>
                    <a:pt x="178716" y="160006"/>
                  </a:lnTo>
                  <a:lnTo>
                    <a:pt x="181260" y="156564"/>
                  </a:lnTo>
                  <a:lnTo>
                    <a:pt x="183506" y="152972"/>
                  </a:lnTo>
                  <a:lnTo>
                    <a:pt x="185751" y="149230"/>
                  </a:lnTo>
                  <a:lnTo>
                    <a:pt x="187697" y="145338"/>
                  </a:lnTo>
                  <a:lnTo>
                    <a:pt x="189493" y="141446"/>
                  </a:lnTo>
                  <a:lnTo>
                    <a:pt x="191139" y="137405"/>
                  </a:lnTo>
                  <a:lnTo>
                    <a:pt x="192636" y="133214"/>
                  </a:lnTo>
                  <a:lnTo>
                    <a:pt x="193833" y="129023"/>
                  </a:lnTo>
                  <a:lnTo>
                    <a:pt x="194881" y="124682"/>
                  </a:lnTo>
                  <a:lnTo>
                    <a:pt x="195779" y="120342"/>
                  </a:lnTo>
                  <a:lnTo>
                    <a:pt x="196378" y="116001"/>
                  </a:lnTo>
                  <a:lnTo>
                    <a:pt x="196827" y="111511"/>
                  </a:lnTo>
                  <a:lnTo>
                    <a:pt x="197126" y="106871"/>
                  </a:lnTo>
                  <a:lnTo>
                    <a:pt x="209400" y="105074"/>
                  </a:lnTo>
                  <a:lnTo>
                    <a:pt x="209400" y="103428"/>
                  </a:lnTo>
                  <a:lnTo>
                    <a:pt x="197126" y="101781"/>
                  </a:lnTo>
                  <a:lnTo>
                    <a:pt x="196827" y="97141"/>
                  </a:lnTo>
                  <a:lnTo>
                    <a:pt x="196378" y="92651"/>
                  </a:lnTo>
                  <a:lnTo>
                    <a:pt x="195630" y="88310"/>
                  </a:lnTo>
                  <a:lnTo>
                    <a:pt x="194732" y="83820"/>
                  </a:lnTo>
                  <a:lnTo>
                    <a:pt x="193684" y="79629"/>
                  </a:lnTo>
                  <a:lnTo>
                    <a:pt x="192337" y="75438"/>
                  </a:lnTo>
                  <a:lnTo>
                    <a:pt x="190840" y="71247"/>
                  </a:lnTo>
                  <a:lnTo>
                    <a:pt x="189193" y="67355"/>
                  </a:lnTo>
                  <a:lnTo>
                    <a:pt x="187397" y="63314"/>
                  </a:lnTo>
                  <a:lnTo>
                    <a:pt x="185302" y="59572"/>
                  </a:lnTo>
                  <a:lnTo>
                    <a:pt x="183057" y="55830"/>
                  </a:lnTo>
                  <a:lnTo>
                    <a:pt x="180662" y="52238"/>
                  </a:lnTo>
                  <a:lnTo>
                    <a:pt x="178267" y="48795"/>
                  </a:lnTo>
                  <a:lnTo>
                    <a:pt x="175573" y="45502"/>
                  </a:lnTo>
                  <a:lnTo>
                    <a:pt x="172729" y="42209"/>
                  </a:lnTo>
                  <a:lnTo>
                    <a:pt x="169735" y="39066"/>
                  </a:lnTo>
                  <a:lnTo>
                    <a:pt x="166592" y="36222"/>
                  </a:lnTo>
                  <a:lnTo>
                    <a:pt x="163299" y="33378"/>
                  </a:lnTo>
                  <a:lnTo>
                    <a:pt x="160006" y="30684"/>
                  </a:lnTo>
                  <a:lnTo>
                    <a:pt x="156414" y="28289"/>
                  </a:lnTo>
                  <a:lnTo>
                    <a:pt x="152822" y="25894"/>
                  </a:lnTo>
                  <a:lnTo>
                    <a:pt x="149080" y="23799"/>
                  </a:lnTo>
                  <a:lnTo>
                    <a:pt x="145338" y="21703"/>
                  </a:lnTo>
                  <a:lnTo>
                    <a:pt x="141296" y="19907"/>
                  </a:lnTo>
                  <a:lnTo>
                    <a:pt x="137405" y="18261"/>
                  </a:lnTo>
                  <a:lnTo>
                    <a:pt x="133214" y="16764"/>
                  </a:lnTo>
                  <a:lnTo>
                    <a:pt x="129023" y="15567"/>
                  </a:lnTo>
                  <a:lnTo>
                    <a:pt x="124682" y="14519"/>
                  </a:lnTo>
                  <a:lnTo>
                    <a:pt x="120341" y="13621"/>
                  </a:lnTo>
                  <a:lnTo>
                    <a:pt x="115851" y="13022"/>
                  </a:lnTo>
                  <a:lnTo>
                    <a:pt x="111361" y="12573"/>
                  </a:lnTo>
                  <a:lnTo>
                    <a:pt x="106870" y="12423"/>
                  </a:lnTo>
                  <a:lnTo>
                    <a:pt x="104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4088775" y="2591800"/>
              <a:ext cx="18725" cy="291900"/>
            </a:xfrm>
            <a:custGeom>
              <a:avLst/>
              <a:gdLst/>
              <a:ahLst/>
              <a:cxnLst/>
              <a:rect l="l" t="t" r="r" b="b"/>
              <a:pathLst>
                <a:path w="749" h="11676" extrusionOk="0">
                  <a:moveTo>
                    <a:pt x="299" y="1"/>
                  </a:moveTo>
                  <a:lnTo>
                    <a:pt x="299" y="151"/>
                  </a:lnTo>
                  <a:lnTo>
                    <a:pt x="0" y="4791"/>
                  </a:lnTo>
                  <a:lnTo>
                    <a:pt x="150" y="9281"/>
                  </a:lnTo>
                  <a:lnTo>
                    <a:pt x="150" y="9730"/>
                  </a:lnTo>
                  <a:lnTo>
                    <a:pt x="150" y="9880"/>
                  </a:lnTo>
                  <a:lnTo>
                    <a:pt x="150" y="10329"/>
                  </a:lnTo>
                  <a:lnTo>
                    <a:pt x="150" y="10628"/>
                  </a:lnTo>
                  <a:lnTo>
                    <a:pt x="150" y="11077"/>
                  </a:lnTo>
                  <a:lnTo>
                    <a:pt x="299" y="11526"/>
                  </a:lnTo>
                  <a:lnTo>
                    <a:pt x="299" y="11676"/>
                  </a:lnTo>
                  <a:lnTo>
                    <a:pt x="599" y="11676"/>
                  </a:lnTo>
                  <a:lnTo>
                    <a:pt x="599" y="11526"/>
                  </a:lnTo>
                  <a:lnTo>
                    <a:pt x="599" y="10927"/>
                  </a:lnTo>
                  <a:lnTo>
                    <a:pt x="599" y="10628"/>
                  </a:lnTo>
                  <a:lnTo>
                    <a:pt x="748" y="10329"/>
                  </a:lnTo>
                  <a:lnTo>
                    <a:pt x="748" y="9880"/>
                  </a:lnTo>
                  <a:lnTo>
                    <a:pt x="748" y="9730"/>
                  </a:lnTo>
                  <a:lnTo>
                    <a:pt x="748" y="9281"/>
                  </a:lnTo>
                  <a:lnTo>
                    <a:pt x="748" y="4791"/>
                  </a:lnTo>
                  <a:lnTo>
                    <a:pt x="599" y="1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4253400" y="2584325"/>
              <a:ext cx="15000" cy="276925"/>
            </a:xfrm>
            <a:custGeom>
              <a:avLst/>
              <a:gdLst/>
              <a:ahLst/>
              <a:cxnLst/>
              <a:rect l="l" t="t" r="r" b="b"/>
              <a:pathLst>
                <a:path w="600" h="11077" extrusionOk="0">
                  <a:moveTo>
                    <a:pt x="151" y="0"/>
                  </a:moveTo>
                  <a:lnTo>
                    <a:pt x="1" y="2096"/>
                  </a:lnTo>
                  <a:lnTo>
                    <a:pt x="1" y="4341"/>
                  </a:lnTo>
                  <a:lnTo>
                    <a:pt x="1" y="5389"/>
                  </a:lnTo>
                  <a:lnTo>
                    <a:pt x="1" y="6287"/>
                  </a:lnTo>
                  <a:lnTo>
                    <a:pt x="151" y="10927"/>
                  </a:lnTo>
                  <a:lnTo>
                    <a:pt x="151" y="11077"/>
                  </a:lnTo>
                  <a:lnTo>
                    <a:pt x="450" y="11077"/>
                  </a:lnTo>
                  <a:lnTo>
                    <a:pt x="450" y="10927"/>
                  </a:lnTo>
                  <a:lnTo>
                    <a:pt x="600" y="5389"/>
                  </a:lnTo>
                  <a:lnTo>
                    <a:pt x="600" y="4341"/>
                  </a:lnTo>
                  <a:lnTo>
                    <a:pt x="600" y="3293"/>
                  </a:lnTo>
                  <a:lnTo>
                    <a:pt x="600" y="164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4328250" y="2595550"/>
              <a:ext cx="26225" cy="273200"/>
            </a:xfrm>
            <a:custGeom>
              <a:avLst/>
              <a:gdLst/>
              <a:ahLst/>
              <a:cxnLst/>
              <a:rect l="l" t="t" r="r" b="b"/>
              <a:pathLst>
                <a:path w="1049" h="10928" extrusionOk="0">
                  <a:moveTo>
                    <a:pt x="449" y="1"/>
                  </a:moveTo>
                  <a:lnTo>
                    <a:pt x="449" y="150"/>
                  </a:lnTo>
                  <a:lnTo>
                    <a:pt x="300" y="1348"/>
                  </a:lnTo>
                  <a:lnTo>
                    <a:pt x="0" y="3742"/>
                  </a:lnTo>
                  <a:lnTo>
                    <a:pt x="0" y="6137"/>
                  </a:lnTo>
                  <a:lnTo>
                    <a:pt x="150" y="8532"/>
                  </a:lnTo>
                  <a:lnTo>
                    <a:pt x="449" y="10777"/>
                  </a:lnTo>
                  <a:lnTo>
                    <a:pt x="599" y="10927"/>
                  </a:lnTo>
                  <a:lnTo>
                    <a:pt x="599" y="10777"/>
                  </a:lnTo>
                  <a:lnTo>
                    <a:pt x="899" y="8383"/>
                  </a:lnTo>
                  <a:lnTo>
                    <a:pt x="1048" y="5838"/>
                  </a:lnTo>
                  <a:lnTo>
                    <a:pt x="1048" y="3144"/>
                  </a:lnTo>
                  <a:lnTo>
                    <a:pt x="749" y="749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4410575" y="2599300"/>
              <a:ext cx="22475" cy="258200"/>
            </a:xfrm>
            <a:custGeom>
              <a:avLst/>
              <a:gdLst/>
              <a:ahLst/>
              <a:cxnLst/>
              <a:rect l="l" t="t" r="r" b="b"/>
              <a:pathLst>
                <a:path w="899" h="10328" extrusionOk="0">
                  <a:moveTo>
                    <a:pt x="300" y="0"/>
                  </a:moveTo>
                  <a:lnTo>
                    <a:pt x="300" y="150"/>
                  </a:lnTo>
                  <a:lnTo>
                    <a:pt x="150" y="2844"/>
                  </a:lnTo>
                  <a:lnTo>
                    <a:pt x="0" y="5538"/>
                  </a:lnTo>
                  <a:lnTo>
                    <a:pt x="0" y="7933"/>
                  </a:lnTo>
                  <a:lnTo>
                    <a:pt x="150" y="9131"/>
                  </a:lnTo>
                  <a:lnTo>
                    <a:pt x="449" y="10328"/>
                  </a:lnTo>
                  <a:lnTo>
                    <a:pt x="599" y="10328"/>
                  </a:lnTo>
                  <a:lnTo>
                    <a:pt x="749" y="9131"/>
                  </a:lnTo>
                  <a:lnTo>
                    <a:pt x="898" y="7933"/>
                  </a:lnTo>
                  <a:lnTo>
                    <a:pt x="898" y="5538"/>
                  </a:lnTo>
                  <a:lnTo>
                    <a:pt x="898" y="2844"/>
                  </a:lnTo>
                  <a:lnTo>
                    <a:pt x="59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4489150" y="2614250"/>
              <a:ext cx="29975" cy="243250"/>
            </a:xfrm>
            <a:custGeom>
              <a:avLst/>
              <a:gdLst/>
              <a:ahLst/>
              <a:cxnLst/>
              <a:rect l="l" t="t" r="r" b="b"/>
              <a:pathLst>
                <a:path w="1199" h="9730" extrusionOk="0">
                  <a:moveTo>
                    <a:pt x="450" y="1"/>
                  </a:moveTo>
                  <a:lnTo>
                    <a:pt x="300" y="2396"/>
                  </a:lnTo>
                  <a:lnTo>
                    <a:pt x="1" y="4940"/>
                  </a:lnTo>
                  <a:lnTo>
                    <a:pt x="1" y="7335"/>
                  </a:lnTo>
                  <a:lnTo>
                    <a:pt x="150" y="8533"/>
                  </a:lnTo>
                  <a:lnTo>
                    <a:pt x="450" y="9580"/>
                  </a:lnTo>
                  <a:lnTo>
                    <a:pt x="599" y="9730"/>
                  </a:lnTo>
                  <a:lnTo>
                    <a:pt x="749" y="9580"/>
                  </a:lnTo>
                  <a:lnTo>
                    <a:pt x="899" y="8533"/>
                  </a:lnTo>
                  <a:lnTo>
                    <a:pt x="1048" y="7335"/>
                  </a:lnTo>
                  <a:lnTo>
                    <a:pt x="1198" y="4940"/>
                  </a:lnTo>
                  <a:lnTo>
                    <a:pt x="899" y="2396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4571475" y="2621750"/>
              <a:ext cx="22475" cy="243250"/>
            </a:xfrm>
            <a:custGeom>
              <a:avLst/>
              <a:gdLst/>
              <a:ahLst/>
              <a:cxnLst/>
              <a:rect l="l" t="t" r="r" b="b"/>
              <a:pathLst>
                <a:path w="899" h="9730" extrusionOk="0">
                  <a:moveTo>
                    <a:pt x="450" y="0"/>
                  </a:moveTo>
                  <a:lnTo>
                    <a:pt x="300" y="150"/>
                  </a:lnTo>
                  <a:lnTo>
                    <a:pt x="300" y="300"/>
                  </a:lnTo>
                  <a:lnTo>
                    <a:pt x="150" y="2694"/>
                  </a:lnTo>
                  <a:lnTo>
                    <a:pt x="150" y="5239"/>
                  </a:lnTo>
                  <a:lnTo>
                    <a:pt x="1" y="7484"/>
                  </a:lnTo>
                  <a:lnTo>
                    <a:pt x="150" y="8532"/>
                  </a:lnTo>
                  <a:lnTo>
                    <a:pt x="300" y="9580"/>
                  </a:lnTo>
                  <a:lnTo>
                    <a:pt x="450" y="9729"/>
                  </a:lnTo>
                  <a:lnTo>
                    <a:pt x="599" y="9580"/>
                  </a:lnTo>
                  <a:lnTo>
                    <a:pt x="899" y="8532"/>
                  </a:lnTo>
                  <a:lnTo>
                    <a:pt x="899" y="7484"/>
                  </a:lnTo>
                  <a:lnTo>
                    <a:pt x="899" y="5239"/>
                  </a:lnTo>
                  <a:lnTo>
                    <a:pt x="899" y="2694"/>
                  </a:lnTo>
                  <a:lnTo>
                    <a:pt x="599" y="300"/>
                  </a:lnTo>
                  <a:lnTo>
                    <a:pt x="599" y="1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4653800" y="2636700"/>
              <a:ext cx="22475" cy="232050"/>
            </a:xfrm>
            <a:custGeom>
              <a:avLst/>
              <a:gdLst/>
              <a:ahLst/>
              <a:cxnLst/>
              <a:rect l="l" t="t" r="r" b="b"/>
              <a:pathLst>
                <a:path w="899" h="9282" extrusionOk="0">
                  <a:moveTo>
                    <a:pt x="150" y="1"/>
                  </a:moveTo>
                  <a:lnTo>
                    <a:pt x="0" y="2246"/>
                  </a:lnTo>
                  <a:lnTo>
                    <a:pt x="0" y="4641"/>
                  </a:lnTo>
                  <a:lnTo>
                    <a:pt x="150" y="9131"/>
                  </a:lnTo>
                  <a:lnTo>
                    <a:pt x="300" y="9281"/>
                  </a:lnTo>
                  <a:lnTo>
                    <a:pt x="599" y="9281"/>
                  </a:lnTo>
                  <a:lnTo>
                    <a:pt x="599" y="9131"/>
                  </a:lnTo>
                  <a:lnTo>
                    <a:pt x="899" y="4641"/>
                  </a:lnTo>
                  <a:lnTo>
                    <a:pt x="749" y="224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4736125" y="2640450"/>
              <a:ext cx="22475" cy="235775"/>
            </a:xfrm>
            <a:custGeom>
              <a:avLst/>
              <a:gdLst/>
              <a:ahLst/>
              <a:cxnLst/>
              <a:rect l="l" t="t" r="r" b="b"/>
              <a:pathLst>
                <a:path w="899" h="9431" extrusionOk="0">
                  <a:moveTo>
                    <a:pt x="449" y="1"/>
                  </a:moveTo>
                  <a:lnTo>
                    <a:pt x="300" y="150"/>
                  </a:lnTo>
                  <a:lnTo>
                    <a:pt x="150" y="1198"/>
                  </a:lnTo>
                  <a:lnTo>
                    <a:pt x="0" y="2246"/>
                  </a:lnTo>
                  <a:lnTo>
                    <a:pt x="0" y="4491"/>
                  </a:lnTo>
                  <a:lnTo>
                    <a:pt x="0" y="6886"/>
                  </a:lnTo>
                  <a:lnTo>
                    <a:pt x="150" y="9281"/>
                  </a:lnTo>
                  <a:lnTo>
                    <a:pt x="150" y="9430"/>
                  </a:lnTo>
                  <a:lnTo>
                    <a:pt x="449" y="9430"/>
                  </a:lnTo>
                  <a:lnTo>
                    <a:pt x="599" y="9281"/>
                  </a:lnTo>
                  <a:lnTo>
                    <a:pt x="749" y="6886"/>
                  </a:lnTo>
                  <a:lnTo>
                    <a:pt x="898" y="4491"/>
                  </a:lnTo>
                  <a:lnTo>
                    <a:pt x="898" y="2246"/>
                  </a:lnTo>
                  <a:lnTo>
                    <a:pt x="898" y="1198"/>
                  </a:lnTo>
                  <a:lnTo>
                    <a:pt x="749" y="15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4814700" y="2659175"/>
              <a:ext cx="22475" cy="205825"/>
            </a:xfrm>
            <a:custGeom>
              <a:avLst/>
              <a:gdLst/>
              <a:ahLst/>
              <a:cxnLst/>
              <a:rect l="l" t="t" r="r" b="b"/>
              <a:pathLst>
                <a:path w="899" h="8233" extrusionOk="0">
                  <a:moveTo>
                    <a:pt x="599" y="0"/>
                  </a:moveTo>
                  <a:lnTo>
                    <a:pt x="450" y="150"/>
                  </a:lnTo>
                  <a:lnTo>
                    <a:pt x="1" y="4041"/>
                  </a:lnTo>
                  <a:lnTo>
                    <a:pt x="1" y="5987"/>
                  </a:lnTo>
                  <a:lnTo>
                    <a:pt x="150" y="7933"/>
                  </a:lnTo>
                  <a:lnTo>
                    <a:pt x="300" y="8083"/>
                  </a:lnTo>
                  <a:lnTo>
                    <a:pt x="450" y="8232"/>
                  </a:lnTo>
                  <a:lnTo>
                    <a:pt x="599" y="8083"/>
                  </a:lnTo>
                  <a:lnTo>
                    <a:pt x="749" y="7933"/>
                  </a:lnTo>
                  <a:lnTo>
                    <a:pt x="899" y="5987"/>
                  </a:lnTo>
                  <a:lnTo>
                    <a:pt x="899" y="4041"/>
                  </a:lnTo>
                  <a:lnTo>
                    <a:pt x="899" y="2096"/>
                  </a:lnTo>
                  <a:lnTo>
                    <a:pt x="59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9"/>
            <p:cNvSpPr/>
            <p:nvPr/>
          </p:nvSpPr>
          <p:spPr>
            <a:xfrm>
              <a:off x="4893275" y="2670400"/>
              <a:ext cx="29975" cy="243250"/>
            </a:xfrm>
            <a:custGeom>
              <a:avLst/>
              <a:gdLst/>
              <a:ahLst/>
              <a:cxnLst/>
              <a:rect l="l" t="t" r="r" b="b"/>
              <a:pathLst>
                <a:path w="1199" h="9730" extrusionOk="0">
                  <a:moveTo>
                    <a:pt x="600" y="0"/>
                  </a:moveTo>
                  <a:lnTo>
                    <a:pt x="450" y="150"/>
                  </a:lnTo>
                  <a:lnTo>
                    <a:pt x="151" y="2245"/>
                  </a:lnTo>
                  <a:lnTo>
                    <a:pt x="1" y="4041"/>
                  </a:lnTo>
                  <a:lnTo>
                    <a:pt x="1" y="5987"/>
                  </a:lnTo>
                  <a:lnTo>
                    <a:pt x="151" y="7783"/>
                  </a:lnTo>
                  <a:lnTo>
                    <a:pt x="300" y="9580"/>
                  </a:lnTo>
                  <a:lnTo>
                    <a:pt x="450" y="9729"/>
                  </a:lnTo>
                  <a:lnTo>
                    <a:pt x="600" y="9729"/>
                  </a:lnTo>
                  <a:lnTo>
                    <a:pt x="749" y="9580"/>
                  </a:lnTo>
                  <a:lnTo>
                    <a:pt x="1049" y="7334"/>
                  </a:lnTo>
                  <a:lnTo>
                    <a:pt x="1198" y="4939"/>
                  </a:lnTo>
                  <a:lnTo>
                    <a:pt x="1049" y="2395"/>
                  </a:lnTo>
                  <a:lnTo>
                    <a:pt x="749" y="15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9"/>
            <p:cNvSpPr/>
            <p:nvPr/>
          </p:nvSpPr>
          <p:spPr>
            <a:xfrm>
              <a:off x="4975600" y="2681625"/>
              <a:ext cx="22475" cy="194600"/>
            </a:xfrm>
            <a:custGeom>
              <a:avLst/>
              <a:gdLst/>
              <a:ahLst/>
              <a:cxnLst/>
              <a:rect l="l" t="t" r="r" b="b"/>
              <a:pathLst>
                <a:path w="899" h="7784" extrusionOk="0">
                  <a:moveTo>
                    <a:pt x="300" y="0"/>
                  </a:moveTo>
                  <a:lnTo>
                    <a:pt x="150" y="1946"/>
                  </a:lnTo>
                  <a:lnTo>
                    <a:pt x="1" y="3742"/>
                  </a:lnTo>
                  <a:lnTo>
                    <a:pt x="1" y="5688"/>
                  </a:lnTo>
                  <a:lnTo>
                    <a:pt x="300" y="7484"/>
                  </a:lnTo>
                  <a:lnTo>
                    <a:pt x="300" y="7783"/>
                  </a:lnTo>
                  <a:lnTo>
                    <a:pt x="600" y="7783"/>
                  </a:lnTo>
                  <a:lnTo>
                    <a:pt x="749" y="7484"/>
                  </a:lnTo>
                  <a:lnTo>
                    <a:pt x="899" y="5688"/>
                  </a:lnTo>
                  <a:lnTo>
                    <a:pt x="899" y="3742"/>
                  </a:lnTo>
                  <a:lnTo>
                    <a:pt x="899" y="1946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9"/>
            <p:cNvSpPr/>
            <p:nvPr/>
          </p:nvSpPr>
          <p:spPr>
            <a:xfrm>
              <a:off x="5136500" y="2700325"/>
              <a:ext cx="22500" cy="164675"/>
            </a:xfrm>
            <a:custGeom>
              <a:avLst/>
              <a:gdLst/>
              <a:ahLst/>
              <a:cxnLst/>
              <a:rect l="l" t="t" r="r" b="b"/>
              <a:pathLst>
                <a:path w="900" h="6587" extrusionOk="0">
                  <a:moveTo>
                    <a:pt x="300" y="1"/>
                  </a:moveTo>
                  <a:lnTo>
                    <a:pt x="151" y="150"/>
                  </a:lnTo>
                  <a:lnTo>
                    <a:pt x="1" y="1647"/>
                  </a:lnTo>
                  <a:lnTo>
                    <a:pt x="1" y="3293"/>
                  </a:lnTo>
                  <a:lnTo>
                    <a:pt x="1" y="4940"/>
                  </a:lnTo>
                  <a:lnTo>
                    <a:pt x="300" y="6437"/>
                  </a:lnTo>
                  <a:lnTo>
                    <a:pt x="300" y="6586"/>
                  </a:lnTo>
                  <a:lnTo>
                    <a:pt x="600" y="6586"/>
                  </a:lnTo>
                  <a:lnTo>
                    <a:pt x="749" y="6437"/>
                  </a:lnTo>
                  <a:lnTo>
                    <a:pt x="749" y="5838"/>
                  </a:lnTo>
                  <a:lnTo>
                    <a:pt x="899" y="4491"/>
                  </a:lnTo>
                  <a:lnTo>
                    <a:pt x="899" y="2994"/>
                  </a:lnTo>
                  <a:lnTo>
                    <a:pt x="749" y="1497"/>
                  </a:lnTo>
                  <a:lnTo>
                    <a:pt x="600" y="15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9"/>
            <p:cNvSpPr/>
            <p:nvPr/>
          </p:nvSpPr>
          <p:spPr>
            <a:xfrm>
              <a:off x="5057925" y="2692850"/>
              <a:ext cx="22475" cy="172150"/>
            </a:xfrm>
            <a:custGeom>
              <a:avLst/>
              <a:gdLst/>
              <a:ahLst/>
              <a:cxnLst/>
              <a:rect l="l" t="t" r="r" b="b"/>
              <a:pathLst>
                <a:path w="899" h="6886" extrusionOk="0">
                  <a:moveTo>
                    <a:pt x="300" y="0"/>
                  </a:moveTo>
                  <a:lnTo>
                    <a:pt x="300" y="150"/>
                  </a:lnTo>
                  <a:lnTo>
                    <a:pt x="1" y="1647"/>
                  </a:lnTo>
                  <a:lnTo>
                    <a:pt x="1" y="3293"/>
                  </a:lnTo>
                  <a:lnTo>
                    <a:pt x="1" y="4940"/>
                  </a:lnTo>
                  <a:lnTo>
                    <a:pt x="150" y="6586"/>
                  </a:lnTo>
                  <a:lnTo>
                    <a:pt x="300" y="6736"/>
                  </a:lnTo>
                  <a:lnTo>
                    <a:pt x="450" y="6885"/>
                  </a:lnTo>
                  <a:lnTo>
                    <a:pt x="599" y="6736"/>
                  </a:lnTo>
                  <a:lnTo>
                    <a:pt x="599" y="6586"/>
                  </a:lnTo>
                  <a:lnTo>
                    <a:pt x="899" y="4940"/>
                  </a:lnTo>
                  <a:lnTo>
                    <a:pt x="899" y="3293"/>
                  </a:lnTo>
                  <a:lnTo>
                    <a:pt x="749" y="1647"/>
                  </a:lnTo>
                  <a:lnTo>
                    <a:pt x="599" y="15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9"/>
            <p:cNvSpPr/>
            <p:nvPr/>
          </p:nvSpPr>
          <p:spPr>
            <a:xfrm>
              <a:off x="5218825" y="2711550"/>
              <a:ext cx="22475" cy="149700"/>
            </a:xfrm>
            <a:custGeom>
              <a:avLst/>
              <a:gdLst/>
              <a:ahLst/>
              <a:cxnLst/>
              <a:rect l="l" t="t" r="r" b="b"/>
              <a:pathLst>
                <a:path w="899" h="5988" extrusionOk="0">
                  <a:moveTo>
                    <a:pt x="450" y="1"/>
                  </a:moveTo>
                  <a:lnTo>
                    <a:pt x="300" y="150"/>
                  </a:lnTo>
                  <a:lnTo>
                    <a:pt x="1" y="1497"/>
                  </a:lnTo>
                  <a:lnTo>
                    <a:pt x="1" y="2994"/>
                  </a:lnTo>
                  <a:lnTo>
                    <a:pt x="1" y="4491"/>
                  </a:lnTo>
                  <a:lnTo>
                    <a:pt x="151" y="5838"/>
                  </a:lnTo>
                  <a:lnTo>
                    <a:pt x="300" y="5988"/>
                  </a:lnTo>
                  <a:lnTo>
                    <a:pt x="600" y="5988"/>
                  </a:lnTo>
                  <a:lnTo>
                    <a:pt x="600" y="5838"/>
                  </a:lnTo>
                  <a:lnTo>
                    <a:pt x="899" y="4491"/>
                  </a:lnTo>
                  <a:lnTo>
                    <a:pt x="899" y="2994"/>
                  </a:lnTo>
                  <a:lnTo>
                    <a:pt x="749" y="1497"/>
                  </a:lnTo>
                  <a:lnTo>
                    <a:pt x="600" y="15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9"/>
            <p:cNvSpPr/>
            <p:nvPr/>
          </p:nvSpPr>
          <p:spPr>
            <a:xfrm>
              <a:off x="5297425" y="2726525"/>
              <a:ext cx="26200" cy="134725"/>
            </a:xfrm>
            <a:custGeom>
              <a:avLst/>
              <a:gdLst/>
              <a:ahLst/>
              <a:cxnLst/>
              <a:rect l="l" t="t" r="r" b="b"/>
              <a:pathLst>
                <a:path w="1048" h="5389" extrusionOk="0">
                  <a:moveTo>
                    <a:pt x="300" y="0"/>
                  </a:moveTo>
                  <a:lnTo>
                    <a:pt x="300" y="150"/>
                  </a:lnTo>
                  <a:lnTo>
                    <a:pt x="0" y="1347"/>
                  </a:lnTo>
                  <a:lnTo>
                    <a:pt x="0" y="2694"/>
                  </a:lnTo>
                  <a:lnTo>
                    <a:pt x="0" y="3892"/>
                  </a:lnTo>
                  <a:lnTo>
                    <a:pt x="300" y="5089"/>
                  </a:lnTo>
                  <a:lnTo>
                    <a:pt x="300" y="5239"/>
                  </a:lnTo>
                  <a:lnTo>
                    <a:pt x="449" y="5389"/>
                  </a:lnTo>
                  <a:lnTo>
                    <a:pt x="599" y="5239"/>
                  </a:lnTo>
                  <a:lnTo>
                    <a:pt x="749" y="5089"/>
                  </a:lnTo>
                  <a:lnTo>
                    <a:pt x="898" y="3892"/>
                  </a:lnTo>
                  <a:lnTo>
                    <a:pt x="1048" y="2694"/>
                  </a:lnTo>
                  <a:lnTo>
                    <a:pt x="898" y="1347"/>
                  </a:lnTo>
                  <a:lnTo>
                    <a:pt x="59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9"/>
            <p:cNvSpPr/>
            <p:nvPr/>
          </p:nvSpPr>
          <p:spPr>
            <a:xfrm>
              <a:off x="5379750" y="2734000"/>
              <a:ext cx="22475" cy="142225"/>
            </a:xfrm>
            <a:custGeom>
              <a:avLst/>
              <a:gdLst/>
              <a:ahLst/>
              <a:cxnLst/>
              <a:rect l="l" t="t" r="r" b="b"/>
              <a:pathLst>
                <a:path w="899" h="5689" extrusionOk="0">
                  <a:moveTo>
                    <a:pt x="449" y="1"/>
                  </a:moveTo>
                  <a:lnTo>
                    <a:pt x="150" y="150"/>
                  </a:lnTo>
                  <a:lnTo>
                    <a:pt x="0" y="1497"/>
                  </a:lnTo>
                  <a:lnTo>
                    <a:pt x="0" y="2994"/>
                  </a:lnTo>
                  <a:lnTo>
                    <a:pt x="0" y="4341"/>
                  </a:lnTo>
                  <a:lnTo>
                    <a:pt x="150" y="4940"/>
                  </a:lnTo>
                  <a:lnTo>
                    <a:pt x="299" y="5539"/>
                  </a:lnTo>
                  <a:lnTo>
                    <a:pt x="449" y="5688"/>
                  </a:lnTo>
                  <a:lnTo>
                    <a:pt x="599" y="5539"/>
                  </a:lnTo>
                  <a:lnTo>
                    <a:pt x="748" y="4940"/>
                  </a:lnTo>
                  <a:lnTo>
                    <a:pt x="898" y="4341"/>
                  </a:lnTo>
                  <a:lnTo>
                    <a:pt x="898" y="2994"/>
                  </a:lnTo>
                  <a:lnTo>
                    <a:pt x="748" y="1497"/>
                  </a:lnTo>
                  <a:lnTo>
                    <a:pt x="599" y="150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9"/>
            <p:cNvSpPr/>
            <p:nvPr/>
          </p:nvSpPr>
          <p:spPr>
            <a:xfrm>
              <a:off x="5458325" y="2748975"/>
              <a:ext cx="22475" cy="131000"/>
            </a:xfrm>
            <a:custGeom>
              <a:avLst/>
              <a:gdLst/>
              <a:ahLst/>
              <a:cxnLst/>
              <a:rect l="l" t="t" r="r" b="b"/>
              <a:pathLst>
                <a:path w="899" h="5240" extrusionOk="0">
                  <a:moveTo>
                    <a:pt x="300" y="0"/>
                  </a:moveTo>
                  <a:lnTo>
                    <a:pt x="300" y="150"/>
                  </a:lnTo>
                  <a:lnTo>
                    <a:pt x="150" y="1347"/>
                  </a:lnTo>
                  <a:lnTo>
                    <a:pt x="0" y="2844"/>
                  </a:lnTo>
                  <a:lnTo>
                    <a:pt x="150" y="4042"/>
                  </a:lnTo>
                  <a:lnTo>
                    <a:pt x="150" y="4640"/>
                  </a:lnTo>
                  <a:lnTo>
                    <a:pt x="449" y="5239"/>
                  </a:lnTo>
                  <a:lnTo>
                    <a:pt x="599" y="5239"/>
                  </a:lnTo>
                  <a:lnTo>
                    <a:pt x="898" y="4640"/>
                  </a:lnTo>
                  <a:lnTo>
                    <a:pt x="898" y="4042"/>
                  </a:lnTo>
                  <a:lnTo>
                    <a:pt x="898" y="2844"/>
                  </a:lnTo>
                  <a:lnTo>
                    <a:pt x="898" y="1347"/>
                  </a:lnTo>
                  <a:lnTo>
                    <a:pt x="599" y="15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9"/>
            <p:cNvSpPr/>
            <p:nvPr/>
          </p:nvSpPr>
          <p:spPr>
            <a:xfrm>
              <a:off x="5536900" y="2748975"/>
              <a:ext cx="29950" cy="134725"/>
            </a:xfrm>
            <a:custGeom>
              <a:avLst/>
              <a:gdLst/>
              <a:ahLst/>
              <a:cxnLst/>
              <a:rect l="l" t="t" r="r" b="b"/>
              <a:pathLst>
                <a:path w="1198" h="5389" extrusionOk="0">
                  <a:moveTo>
                    <a:pt x="450" y="0"/>
                  </a:moveTo>
                  <a:lnTo>
                    <a:pt x="450" y="150"/>
                  </a:lnTo>
                  <a:lnTo>
                    <a:pt x="150" y="1347"/>
                  </a:lnTo>
                  <a:lnTo>
                    <a:pt x="1" y="2695"/>
                  </a:lnTo>
                  <a:lnTo>
                    <a:pt x="150" y="4042"/>
                  </a:lnTo>
                  <a:lnTo>
                    <a:pt x="150" y="4790"/>
                  </a:lnTo>
                  <a:lnTo>
                    <a:pt x="450" y="5389"/>
                  </a:lnTo>
                  <a:lnTo>
                    <a:pt x="749" y="5389"/>
                  </a:lnTo>
                  <a:lnTo>
                    <a:pt x="1048" y="4790"/>
                  </a:lnTo>
                  <a:lnTo>
                    <a:pt x="1198" y="4042"/>
                  </a:lnTo>
                  <a:lnTo>
                    <a:pt x="1198" y="2695"/>
                  </a:lnTo>
                  <a:lnTo>
                    <a:pt x="1048" y="1347"/>
                  </a:lnTo>
                  <a:lnTo>
                    <a:pt x="749" y="15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9"/>
            <p:cNvSpPr/>
            <p:nvPr/>
          </p:nvSpPr>
          <p:spPr>
            <a:xfrm>
              <a:off x="5619225" y="2767675"/>
              <a:ext cx="26225" cy="134750"/>
            </a:xfrm>
            <a:custGeom>
              <a:avLst/>
              <a:gdLst/>
              <a:ahLst/>
              <a:cxnLst/>
              <a:rect l="l" t="t" r="r" b="b"/>
              <a:pathLst>
                <a:path w="1049" h="5390" extrusionOk="0">
                  <a:moveTo>
                    <a:pt x="599" y="1"/>
                  </a:moveTo>
                  <a:lnTo>
                    <a:pt x="450" y="150"/>
                  </a:lnTo>
                  <a:lnTo>
                    <a:pt x="150" y="1348"/>
                  </a:lnTo>
                  <a:lnTo>
                    <a:pt x="0" y="2695"/>
                  </a:lnTo>
                  <a:lnTo>
                    <a:pt x="150" y="4042"/>
                  </a:lnTo>
                  <a:lnTo>
                    <a:pt x="300" y="5239"/>
                  </a:lnTo>
                  <a:lnTo>
                    <a:pt x="599" y="5389"/>
                  </a:lnTo>
                  <a:lnTo>
                    <a:pt x="749" y="5239"/>
                  </a:lnTo>
                  <a:lnTo>
                    <a:pt x="1048" y="4042"/>
                  </a:lnTo>
                  <a:lnTo>
                    <a:pt x="1048" y="2695"/>
                  </a:lnTo>
                  <a:lnTo>
                    <a:pt x="899" y="1348"/>
                  </a:lnTo>
                  <a:lnTo>
                    <a:pt x="749" y="15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9"/>
            <p:cNvSpPr/>
            <p:nvPr/>
          </p:nvSpPr>
          <p:spPr>
            <a:xfrm>
              <a:off x="5701550" y="2778900"/>
              <a:ext cx="22475" cy="108550"/>
            </a:xfrm>
            <a:custGeom>
              <a:avLst/>
              <a:gdLst/>
              <a:ahLst/>
              <a:cxnLst/>
              <a:rect l="l" t="t" r="r" b="b"/>
              <a:pathLst>
                <a:path w="899" h="4342" extrusionOk="0">
                  <a:moveTo>
                    <a:pt x="300" y="1"/>
                  </a:moveTo>
                  <a:lnTo>
                    <a:pt x="0" y="1049"/>
                  </a:lnTo>
                  <a:lnTo>
                    <a:pt x="0" y="2096"/>
                  </a:lnTo>
                  <a:lnTo>
                    <a:pt x="0" y="3144"/>
                  </a:lnTo>
                  <a:lnTo>
                    <a:pt x="150" y="3743"/>
                  </a:lnTo>
                  <a:lnTo>
                    <a:pt x="300" y="4192"/>
                  </a:lnTo>
                  <a:lnTo>
                    <a:pt x="449" y="4341"/>
                  </a:lnTo>
                  <a:lnTo>
                    <a:pt x="749" y="4192"/>
                  </a:lnTo>
                  <a:lnTo>
                    <a:pt x="898" y="3743"/>
                  </a:lnTo>
                  <a:lnTo>
                    <a:pt x="898" y="3144"/>
                  </a:lnTo>
                  <a:lnTo>
                    <a:pt x="898" y="2096"/>
                  </a:lnTo>
                  <a:lnTo>
                    <a:pt x="898" y="1049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9"/>
            <p:cNvSpPr/>
            <p:nvPr/>
          </p:nvSpPr>
          <p:spPr>
            <a:xfrm>
              <a:off x="5783875" y="2786400"/>
              <a:ext cx="22475" cy="82350"/>
            </a:xfrm>
            <a:custGeom>
              <a:avLst/>
              <a:gdLst/>
              <a:ahLst/>
              <a:cxnLst/>
              <a:rect l="l" t="t" r="r" b="b"/>
              <a:pathLst>
                <a:path w="899" h="3294" extrusionOk="0">
                  <a:moveTo>
                    <a:pt x="449" y="0"/>
                  </a:moveTo>
                  <a:lnTo>
                    <a:pt x="300" y="150"/>
                  </a:lnTo>
                  <a:lnTo>
                    <a:pt x="0" y="1647"/>
                  </a:lnTo>
                  <a:lnTo>
                    <a:pt x="0" y="2395"/>
                  </a:lnTo>
                  <a:lnTo>
                    <a:pt x="150" y="3143"/>
                  </a:lnTo>
                  <a:lnTo>
                    <a:pt x="300" y="3293"/>
                  </a:lnTo>
                  <a:lnTo>
                    <a:pt x="599" y="3293"/>
                  </a:lnTo>
                  <a:lnTo>
                    <a:pt x="749" y="3143"/>
                  </a:lnTo>
                  <a:lnTo>
                    <a:pt x="898" y="2395"/>
                  </a:lnTo>
                  <a:lnTo>
                    <a:pt x="749" y="1647"/>
                  </a:lnTo>
                  <a:lnTo>
                    <a:pt x="599" y="15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9"/>
            <p:cNvSpPr/>
            <p:nvPr/>
          </p:nvSpPr>
          <p:spPr>
            <a:xfrm>
              <a:off x="5862450" y="2793875"/>
              <a:ext cx="22475" cy="67375"/>
            </a:xfrm>
            <a:custGeom>
              <a:avLst/>
              <a:gdLst/>
              <a:ahLst/>
              <a:cxnLst/>
              <a:rect l="l" t="t" r="r" b="b"/>
              <a:pathLst>
                <a:path w="899" h="2695" extrusionOk="0">
                  <a:moveTo>
                    <a:pt x="300" y="0"/>
                  </a:moveTo>
                  <a:lnTo>
                    <a:pt x="150" y="599"/>
                  </a:lnTo>
                  <a:lnTo>
                    <a:pt x="1" y="1348"/>
                  </a:lnTo>
                  <a:lnTo>
                    <a:pt x="150" y="1946"/>
                  </a:lnTo>
                  <a:lnTo>
                    <a:pt x="300" y="2545"/>
                  </a:lnTo>
                  <a:lnTo>
                    <a:pt x="300" y="2695"/>
                  </a:lnTo>
                  <a:lnTo>
                    <a:pt x="599" y="2695"/>
                  </a:lnTo>
                  <a:lnTo>
                    <a:pt x="749" y="2545"/>
                  </a:lnTo>
                  <a:lnTo>
                    <a:pt x="899" y="1946"/>
                  </a:lnTo>
                  <a:lnTo>
                    <a:pt x="899" y="1348"/>
                  </a:lnTo>
                  <a:lnTo>
                    <a:pt x="899" y="599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9"/>
            <p:cNvSpPr/>
            <p:nvPr/>
          </p:nvSpPr>
          <p:spPr>
            <a:xfrm>
              <a:off x="5944775" y="2808850"/>
              <a:ext cx="22475" cy="67375"/>
            </a:xfrm>
            <a:custGeom>
              <a:avLst/>
              <a:gdLst/>
              <a:ahLst/>
              <a:cxnLst/>
              <a:rect l="l" t="t" r="r" b="b"/>
              <a:pathLst>
                <a:path w="899" h="2695" extrusionOk="0">
                  <a:moveTo>
                    <a:pt x="300" y="0"/>
                  </a:moveTo>
                  <a:lnTo>
                    <a:pt x="150" y="599"/>
                  </a:lnTo>
                  <a:lnTo>
                    <a:pt x="1" y="1347"/>
                  </a:lnTo>
                  <a:lnTo>
                    <a:pt x="1" y="2096"/>
                  </a:lnTo>
                  <a:lnTo>
                    <a:pt x="150" y="2395"/>
                  </a:lnTo>
                  <a:lnTo>
                    <a:pt x="300" y="2545"/>
                  </a:lnTo>
                  <a:lnTo>
                    <a:pt x="450" y="2694"/>
                  </a:lnTo>
                  <a:lnTo>
                    <a:pt x="599" y="2545"/>
                  </a:lnTo>
                  <a:lnTo>
                    <a:pt x="749" y="2395"/>
                  </a:lnTo>
                  <a:lnTo>
                    <a:pt x="899" y="2096"/>
                  </a:lnTo>
                  <a:lnTo>
                    <a:pt x="899" y="134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9"/>
            <p:cNvSpPr/>
            <p:nvPr/>
          </p:nvSpPr>
          <p:spPr>
            <a:xfrm>
              <a:off x="6027100" y="2812575"/>
              <a:ext cx="18725" cy="59900"/>
            </a:xfrm>
            <a:custGeom>
              <a:avLst/>
              <a:gdLst/>
              <a:ahLst/>
              <a:cxnLst/>
              <a:rect l="l" t="t" r="r" b="b"/>
              <a:pathLst>
                <a:path w="749" h="2396" extrusionOk="0">
                  <a:moveTo>
                    <a:pt x="300" y="1"/>
                  </a:moveTo>
                  <a:lnTo>
                    <a:pt x="150" y="151"/>
                  </a:lnTo>
                  <a:lnTo>
                    <a:pt x="0" y="1198"/>
                  </a:lnTo>
                  <a:lnTo>
                    <a:pt x="150" y="2246"/>
                  </a:lnTo>
                  <a:lnTo>
                    <a:pt x="150" y="2396"/>
                  </a:lnTo>
                  <a:lnTo>
                    <a:pt x="449" y="2396"/>
                  </a:lnTo>
                  <a:lnTo>
                    <a:pt x="599" y="2246"/>
                  </a:lnTo>
                  <a:lnTo>
                    <a:pt x="749" y="1198"/>
                  </a:lnTo>
                  <a:lnTo>
                    <a:pt x="599" y="151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7056797" y="4871468"/>
            <a:ext cx="3116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/>
              <a:t>Bruno Rocha,PO2291, 11ºGPSI-B</a:t>
            </a:r>
            <a:endParaRPr lang="pt-PT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2" name="Google Shape;1572;p75"/>
          <p:cNvCxnSpPr/>
          <p:nvPr/>
        </p:nvCxnSpPr>
        <p:spPr>
          <a:xfrm>
            <a:off x="3421800" y="3487625"/>
            <a:ext cx="230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/>
          <p:cNvSpPr txBox="1"/>
          <p:nvPr/>
        </p:nvSpPr>
        <p:spPr>
          <a:xfrm>
            <a:off x="1049867" y="1131147"/>
            <a:ext cx="7064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 conjunto arquitetónico Clérigos, classificado Património Material desde 1910, é pela sua Igreja e pela sua Torre, um dos principais pontos de interesse, e local de visita obrigatória para todos os que visitam a cidade do Porto.</a:t>
            </a:r>
          </a:p>
          <a:p>
            <a:endParaRPr lang="pt-PT" dirty="0"/>
          </a:p>
          <a:p>
            <a:r>
              <a:rPr lang="pt-PT" dirty="0" smtClean="0"/>
              <a:t>A Igreja e a Torre integram uma edificação do século XVIII (18), de inspiração barroca, que marcou a configuração urbana da cidade, localizada numa rua desnivelada, mas que foi bem aproveitada por Nicolau </a:t>
            </a:r>
            <a:r>
              <a:rPr lang="pt-PT" dirty="0" err="1" smtClean="0"/>
              <a:t>Nasoni</a:t>
            </a:r>
            <a:r>
              <a:rPr lang="pt-PT" dirty="0" smtClean="0"/>
              <a:t>, que conseguiu criar um edifício de referência. A Igreja e a Torre estão unidas pela Casa da Irmandade, que desde 2014, está aberta ao público como um Museu.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320" y="165293"/>
            <a:ext cx="4679460" cy="531900"/>
          </a:xfrm>
        </p:spPr>
        <p:txBody>
          <a:bodyPr/>
          <a:lstStyle/>
          <a:p>
            <a:r>
              <a:rPr lang="pt-PT" dirty="0" smtClean="0"/>
              <a:t>TORRE DOS CLÉRIGOS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365521"/>
            <a:ext cx="6000300" cy="1762500"/>
          </a:xfrm>
        </p:spPr>
        <p:txBody>
          <a:bodyPr/>
          <a:lstStyle/>
          <a:p>
            <a:pPr algn="l"/>
            <a:r>
              <a:rPr lang="pt-PT" sz="1200" dirty="0" smtClean="0"/>
              <a:t>No ano de 1753, a pedido da Irmandade dos Clérigos, o arquiteto italiano Nicolau </a:t>
            </a:r>
            <a:r>
              <a:rPr lang="pt-PT" sz="1200" dirty="0" err="1" smtClean="0"/>
              <a:t>Nasoni</a:t>
            </a:r>
            <a:r>
              <a:rPr lang="pt-PT" sz="1200" dirty="0"/>
              <a:t> </a:t>
            </a:r>
            <a:r>
              <a:rPr lang="pt-PT" sz="1200" dirty="0" smtClean="0"/>
              <a:t>apresentou o projeto para uma torre sineira, e em 1754 arrancariam as obras daquela que viria a ser a mais bela Torre, dominando toda a paisagem urbana do Porto.</a:t>
            </a:r>
          </a:p>
          <a:p>
            <a:pPr algn="l"/>
            <a:endParaRPr lang="pt-PT" sz="1200" dirty="0" smtClean="0"/>
          </a:p>
          <a:p>
            <a:pPr algn="l"/>
            <a:r>
              <a:rPr lang="pt-PT" sz="1200" dirty="0" smtClean="0"/>
              <a:t>A Torre consta com mais de 75 metros de altura e com 225 degraus.</a:t>
            </a:r>
            <a:endParaRPr lang="pt-PT" sz="1200" dirty="0"/>
          </a:p>
        </p:txBody>
      </p:sp>
      <p:pic>
        <p:nvPicPr>
          <p:cNvPr id="1026" name="Picture 2" descr="http://www.torredosclerigos.pt/media/filer_public_thumbnails/filer_public/c0/e2/c0e23df9-724f-4178-b023-d0157de6b78e/torre.jpg__200x200_q85_crop_subsampling-2_up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40" y="1026855"/>
            <a:ext cx="2709334" cy="26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2320" y="192386"/>
            <a:ext cx="4699830" cy="531900"/>
          </a:xfrm>
        </p:spPr>
        <p:txBody>
          <a:bodyPr/>
          <a:lstStyle/>
          <a:p>
            <a:r>
              <a:rPr lang="pt-PT" dirty="0" smtClean="0"/>
              <a:t>MUSEU DOS CLÉRIGOS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700" y="1494215"/>
            <a:ext cx="6000300" cy="1762500"/>
          </a:xfrm>
        </p:spPr>
        <p:txBody>
          <a:bodyPr/>
          <a:lstStyle/>
          <a:p>
            <a:pPr algn="l"/>
            <a:r>
              <a:rPr lang="pt-PT" sz="1200" dirty="0" smtClean="0"/>
              <a:t>Casa da Irmandade (1754-1758), onde se localiza o Museu propicia um regresso ao passado, a experiência de percorrer espaços, que em tempos, foram privados e destinados ao </a:t>
            </a:r>
            <a:r>
              <a:rPr lang="pt-PT" sz="1200" dirty="0" err="1" smtClean="0"/>
              <a:t>quatidiano</a:t>
            </a:r>
            <a:r>
              <a:rPr lang="pt-PT" sz="1200" dirty="0" smtClean="0"/>
              <a:t> da Irmandade dos Clérigos.</a:t>
            </a:r>
          </a:p>
          <a:p>
            <a:pPr algn="l"/>
            <a:r>
              <a:rPr lang="pt-PT" sz="1200" dirty="0" smtClean="0"/>
              <a:t>A exposição está dividida em três salas nas quais o Núcleo de Paixão, Viagem das Formas e Imagens de Cristo. Estas mesmas salas levam-nos numa “viagem do tempo” para rever como era o tempo antigo, o espaço e a devoção.</a:t>
            </a:r>
            <a:endParaRPr lang="pt-PT" sz="1200" dirty="0"/>
          </a:p>
        </p:txBody>
      </p:sp>
      <p:pic>
        <p:nvPicPr>
          <p:cNvPr id="2050" name="Picture 2" descr="http://www.torredosclerigos.pt/media/filer_public_thumbnails/filer_public/72/16/7216f1c6-4b9f-4aa8-9e07-24dd425c3b07/museudairmandade.jpg__200x200_q85_crop_subsampling-2_up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41" y="1333886"/>
            <a:ext cx="2465954" cy="24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3920" y="219480"/>
            <a:ext cx="4598230" cy="531900"/>
          </a:xfrm>
        </p:spPr>
        <p:txBody>
          <a:bodyPr/>
          <a:lstStyle/>
          <a:p>
            <a:r>
              <a:rPr lang="pt-PT" dirty="0" smtClean="0"/>
              <a:t>IGREJA DOS CLÉRIGOS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140" y="1487442"/>
            <a:ext cx="6000300" cy="1762500"/>
          </a:xfrm>
        </p:spPr>
        <p:txBody>
          <a:bodyPr/>
          <a:lstStyle/>
          <a:p>
            <a:pPr algn="l"/>
            <a:r>
              <a:rPr lang="pt-PT" sz="1200" dirty="0" smtClean="0"/>
              <a:t>O projeto da Igreja dos Clérigos, foi aprovada na reunião da Irmandade dos Clérigos, em dezembro de 1731.</a:t>
            </a:r>
          </a:p>
          <a:p>
            <a:pPr algn="l"/>
            <a:endParaRPr lang="pt-PT" sz="1200" dirty="0"/>
          </a:p>
          <a:p>
            <a:pPr algn="l"/>
            <a:r>
              <a:rPr lang="pt-PT" sz="1200" dirty="0" smtClean="0"/>
              <a:t>A cúpula ostenta o brasão de armas da Irmandade dos Clérigos, em granito fingido, e assenta sobre seis pilastras, destacando-se dois púlpitos e duas grades, os exemplares mais antigos de talha dourada na igreja, e abrem-se quatro altares laterais: o do Santíssimo Sacramento, Nossa Senhora das Dores, Santo André Avelino e São Bento.</a:t>
            </a:r>
            <a:endParaRPr lang="pt-PT" sz="1200" dirty="0"/>
          </a:p>
        </p:txBody>
      </p:sp>
      <p:pic>
        <p:nvPicPr>
          <p:cNvPr id="3074" name="Picture 2" descr="http://www.torredosclerigos.pt/media/filer_public_thumbnails/filer_public/c0/be/c0be1a6a-b3c4-4cd5-bc8b-e31fe3c41774/igreja.jpg__200x200_q85_crop_subsampling-2_up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14" y="1405901"/>
            <a:ext cx="2610685" cy="26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850348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Middle School - 8th Grade: Geography and Colonialism XL by Slidesgo">
  <a:themeElements>
    <a:clrScheme name="Simple Light">
      <a:dk1>
        <a:srgbClr val="553410"/>
      </a:dk1>
      <a:lt1>
        <a:srgbClr val="C69C6D"/>
      </a:lt1>
      <a:dk2>
        <a:srgbClr val="D0C4B4"/>
      </a:dk2>
      <a:lt2>
        <a:srgbClr val="B9A289"/>
      </a:lt2>
      <a:accent1>
        <a:srgbClr val="38200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20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367</Words>
  <Application>Microsoft Office PowerPoint</Application>
  <PresentationFormat>Apresentação no Ecrã (16:9)</PresentationFormat>
  <Paragraphs>17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Inknut Antiqua</vt:lpstr>
      <vt:lpstr>Work Sans</vt:lpstr>
      <vt:lpstr>Arial</vt:lpstr>
      <vt:lpstr>Social Studies Subject for Middle School - 8th Grade: Geography and Colonialism XL by Slidesgo</vt:lpstr>
      <vt:lpstr>Património Material</vt:lpstr>
      <vt:lpstr>Apresentação do PowerPoint</vt:lpstr>
      <vt:lpstr>TORRE DOS CLÉRIGOS</vt:lpstr>
      <vt:lpstr>MUSEU DOS CLÉRIGOS</vt:lpstr>
      <vt:lpstr>IGREJA DOS CLÉRIGOS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Património Material</dc:title>
  <dc:creator>psb212291</dc:creator>
  <cp:lastModifiedBy>psb212318</cp:lastModifiedBy>
  <cp:revision>7</cp:revision>
  <dcterms:modified xsi:type="dcterms:W3CDTF">2023-04-27T14:18:36Z</dcterms:modified>
</cp:coreProperties>
</file>