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AA9E0-AAE8-4FDB-BE27-70D761115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1AF954-E2F4-417B-9582-D8E1246C2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319A96-F08F-481F-A527-8BEB863B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A1C3-3E93-470E-A31C-B83314E0199A}" type="datetimeFigureOut">
              <a:rPr lang="nl-BE" smtClean="0"/>
              <a:t>20/10/2017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5F8F62-6E72-43DB-AA39-00EEB6DC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9FD492-8868-49AE-90F3-CEC4964E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C37A-8753-4AF9-A752-1F0B7D6007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49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A21A8-94D9-4561-8087-54257CAA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8434982-34CB-4969-B61C-17ED1DBF3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49130F-E50D-494F-A23D-4F246158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A1C3-3E93-470E-A31C-B83314E0199A}" type="datetimeFigureOut">
              <a:rPr lang="nl-BE" smtClean="0"/>
              <a:t>20/10/2017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719928-E5E1-4262-B5CC-A2981BB1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7A350E-C725-4E94-A43B-004B8816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C37A-8753-4AF9-A752-1F0B7D6007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81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76C1E2E-B534-4245-96BE-EA2C152CF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3956CAC-4F83-491C-8E5A-9C0A261E2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BF524F-086A-4631-ACA1-5427BCD3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A1C3-3E93-470E-A31C-B83314E0199A}" type="datetimeFigureOut">
              <a:rPr lang="nl-BE" smtClean="0"/>
              <a:t>20/10/2017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4EC7FE-4C37-46CD-947B-E6307D23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00B90D-E23E-4452-8433-8FB055E2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C37A-8753-4AF9-A752-1F0B7D6007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69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73D01-DB31-416A-A64E-CFE716D1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D28AA2-30F2-42FE-A738-4ED5FBA97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2D4457-C91F-48B4-82EF-E394083F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A1C3-3E93-470E-A31C-B83314E0199A}" type="datetimeFigureOut">
              <a:rPr lang="nl-BE" smtClean="0"/>
              <a:t>20/10/2017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CE5368-86F2-4DB8-ABAD-2D015272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F5B62C-A645-4606-B4C7-119E6ABD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C37A-8753-4AF9-A752-1F0B7D6007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403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21BB1-E0B5-463D-A88E-DD44A9E2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096A4B4-D40A-400B-A1B1-A9B156B22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CF7126-D568-4BE4-9534-CAF2E57C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A1C3-3E93-470E-A31C-B83314E0199A}" type="datetimeFigureOut">
              <a:rPr lang="nl-BE" smtClean="0"/>
              <a:t>20/10/2017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078FA6-3AFC-4866-9610-8840F6BC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75786E-A435-4523-9314-35AC9DEE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C37A-8753-4AF9-A752-1F0B7D6007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73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C5CE7-17B6-417F-BF74-F0821FEC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830B9A-8D2B-40CC-AC84-A19A18027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84C4E46-6FB7-4448-9F67-EFDA4E227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81C489-49F6-45B8-A6A3-5AAA7E80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A1C3-3E93-470E-A31C-B83314E0199A}" type="datetimeFigureOut">
              <a:rPr lang="nl-BE" smtClean="0"/>
              <a:t>20/10/2017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68FC70B-193C-48DF-A90E-C383A2ED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68ADB9C-1898-4E52-ACE9-939E9DEF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C37A-8753-4AF9-A752-1F0B7D6007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75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A49F2-0AAA-4452-8F11-27406ECF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597A02-9951-4DB9-883E-9147CD9D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1A3C4A8-2A0B-4BE1-A62C-40DF3A961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B96617-2475-4F80-86A9-C82319225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D0456D2-AEC6-429F-A582-4409BCFA8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9FB1FE2-1E27-4395-B0E8-B668E0DE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A1C3-3E93-470E-A31C-B83314E0199A}" type="datetimeFigureOut">
              <a:rPr lang="nl-BE" smtClean="0"/>
              <a:t>20/10/2017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B5AFAF-6E2E-4447-93BE-085832C5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F7E7EF0-5884-4672-A281-91B4C84C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C37A-8753-4AF9-A752-1F0B7D6007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088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7C52-7E81-49D7-9942-816D4EA2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91A2EC0-0261-4397-8475-BA3DD834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A1C3-3E93-470E-A31C-B83314E0199A}" type="datetimeFigureOut">
              <a:rPr lang="nl-BE" smtClean="0"/>
              <a:t>20/10/2017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4C75079-3C03-4E40-851F-5BDA61B6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BA52682-33AD-42A1-B650-EAAE1B43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C37A-8753-4AF9-A752-1F0B7D6007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883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7BDBB8C-0961-471E-9E54-950391E0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A1C3-3E93-470E-A31C-B83314E0199A}" type="datetimeFigureOut">
              <a:rPr lang="nl-BE" smtClean="0"/>
              <a:t>20/10/2017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F2045BE-F420-4765-8F9E-609CEE2A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C24C55-A418-4CC1-8647-3D7F8E39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C37A-8753-4AF9-A752-1F0B7D6007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754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11F0B-20D9-4378-8F52-EE44665D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DEB7C7-0183-458A-B5B9-F4BC727B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4243663-F935-4A7D-A5B7-DD6E26078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57681EB-EFF1-4395-84CC-DA4380F9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A1C3-3E93-470E-A31C-B83314E0199A}" type="datetimeFigureOut">
              <a:rPr lang="nl-BE" smtClean="0"/>
              <a:t>20/10/2017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56ACCF-C0CC-466B-81FA-9E0F0BE6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CD3685E-C8BB-453E-BF9C-A6FC58BE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C37A-8753-4AF9-A752-1F0B7D6007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781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EB218-50DF-4BEC-B6C6-BDE2D2E9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BC745E3-028C-49B5-9F11-E684ECEBE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DACE86F-52CE-47CB-9F1E-304FEFF38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5DE5B07-B072-4044-9B71-AEE7740F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A1C3-3E93-470E-A31C-B83314E0199A}" type="datetimeFigureOut">
              <a:rPr lang="nl-BE" smtClean="0"/>
              <a:t>20/10/2017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CA69FE-3969-4AC8-8EFC-B1F087EC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D5FBF24-A4B2-419D-90F1-EAA0F6D8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C37A-8753-4AF9-A752-1F0B7D6007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453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F9F0500-BFB2-4915-8AC0-9CE773EC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027D7E8-61AB-4364-89B4-8EDF414C8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75C367B-018F-4F54-9B2D-A2285F883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A1C3-3E93-470E-A31C-B83314E0199A}" type="datetimeFigureOut">
              <a:rPr lang="nl-BE" smtClean="0"/>
              <a:t>20/10/2017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BFFC11-74F6-446B-B275-396185A1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713412-C54E-46FD-B5FF-C11A16511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C37A-8753-4AF9-A752-1F0B7D60071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096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9F86CC06-35E0-4885-868C-AB3B39DF6451}"/>
              </a:ext>
            </a:extLst>
          </p:cNvPr>
          <p:cNvSpPr/>
          <p:nvPr/>
        </p:nvSpPr>
        <p:spPr>
          <a:xfrm>
            <a:off x="184558" y="159391"/>
            <a:ext cx="11862033" cy="6535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89D0917-94E0-4B7C-BED3-7F00BCCEDBEC}"/>
              </a:ext>
            </a:extLst>
          </p:cNvPr>
          <p:cNvSpPr/>
          <p:nvPr/>
        </p:nvSpPr>
        <p:spPr>
          <a:xfrm>
            <a:off x="234892" y="218114"/>
            <a:ext cx="2189526" cy="64175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5241A584-6F2D-49D9-8987-3A9EFB69C6C0}"/>
              </a:ext>
            </a:extLst>
          </p:cNvPr>
          <p:cNvSpPr/>
          <p:nvPr/>
        </p:nvSpPr>
        <p:spPr>
          <a:xfrm>
            <a:off x="310393" y="335560"/>
            <a:ext cx="2055302" cy="2852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807C7407-0B03-4C06-8F9A-A565382532FB}"/>
              </a:ext>
            </a:extLst>
          </p:cNvPr>
          <p:cNvSpPr/>
          <p:nvPr/>
        </p:nvSpPr>
        <p:spPr>
          <a:xfrm>
            <a:off x="310393" y="699083"/>
            <a:ext cx="2055302" cy="285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674D212E-DEFD-4410-BF60-5E9FAB1B39D9}"/>
              </a:ext>
            </a:extLst>
          </p:cNvPr>
          <p:cNvSpPr/>
          <p:nvPr/>
        </p:nvSpPr>
        <p:spPr>
          <a:xfrm>
            <a:off x="302004" y="1065401"/>
            <a:ext cx="2055302" cy="285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9BACFB7-6057-480D-B3A7-73D0B929E9AB}"/>
              </a:ext>
            </a:extLst>
          </p:cNvPr>
          <p:cNvSpPr txBox="1"/>
          <p:nvPr/>
        </p:nvSpPr>
        <p:spPr>
          <a:xfrm>
            <a:off x="302004" y="1023347"/>
            <a:ext cx="1652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Account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C14B5DC-8C1C-4F04-A5F4-1FD4F01F3EC8}"/>
              </a:ext>
            </a:extLst>
          </p:cNvPr>
          <p:cNvSpPr txBox="1"/>
          <p:nvPr/>
        </p:nvSpPr>
        <p:spPr>
          <a:xfrm>
            <a:off x="310393" y="662513"/>
            <a:ext cx="196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Friends</a:t>
            </a:r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D96AFA08-748B-43BC-8006-2763D9648EBD}"/>
              </a:ext>
            </a:extLst>
          </p:cNvPr>
          <p:cNvSpPr txBox="1"/>
          <p:nvPr/>
        </p:nvSpPr>
        <p:spPr>
          <a:xfrm>
            <a:off x="264253" y="293506"/>
            <a:ext cx="20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My notebook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A8F812B4-25A6-4BE9-8248-075C3D64AC3A}"/>
              </a:ext>
            </a:extLst>
          </p:cNvPr>
          <p:cNvSpPr/>
          <p:nvPr/>
        </p:nvSpPr>
        <p:spPr>
          <a:xfrm>
            <a:off x="2508308" y="218114"/>
            <a:ext cx="9446004" cy="5956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2240C4C5-26A6-4F26-9E6A-5B96CA2B4923}"/>
              </a:ext>
            </a:extLst>
          </p:cNvPr>
          <p:cNvSpPr/>
          <p:nvPr/>
        </p:nvSpPr>
        <p:spPr>
          <a:xfrm>
            <a:off x="2508308" y="872455"/>
            <a:ext cx="9446004" cy="1551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561BEDDD-9C12-40DF-A820-CA552C1E4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54" y="984308"/>
            <a:ext cx="1661619" cy="1308986"/>
          </a:xfrm>
          <a:prstGeom prst="rect">
            <a:avLst/>
          </a:prstGeom>
        </p:spPr>
      </p:pic>
      <p:sp>
        <p:nvSpPr>
          <p:cNvPr id="20" name="Rechthoek 19">
            <a:extLst>
              <a:ext uri="{FF2B5EF4-FFF2-40B4-BE49-F238E27FC236}">
                <a16:creationId xmlns:a16="http://schemas.microsoft.com/office/drawing/2014/main" id="{06A4A1EA-A3A0-4494-AD2E-B6A7C8BA70DB}"/>
              </a:ext>
            </a:extLst>
          </p:cNvPr>
          <p:cNvSpPr/>
          <p:nvPr/>
        </p:nvSpPr>
        <p:spPr>
          <a:xfrm>
            <a:off x="4379053" y="984308"/>
            <a:ext cx="2441197" cy="1308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6D7C89B-B771-43B4-A445-DF4B22F8913D}"/>
              </a:ext>
            </a:extLst>
          </p:cNvPr>
          <p:cNvSpPr/>
          <p:nvPr/>
        </p:nvSpPr>
        <p:spPr>
          <a:xfrm>
            <a:off x="6904140" y="984308"/>
            <a:ext cx="4932726" cy="1318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6C138D74-06CA-4E61-B5F3-3532E455E03C}"/>
              </a:ext>
            </a:extLst>
          </p:cNvPr>
          <p:cNvSpPr/>
          <p:nvPr/>
        </p:nvSpPr>
        <p:spPr>
          <a:xfrm>
            <a:off x="4470219" y="1065401"/>
            <a:ext cx="2282919" cy="285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310B89B6-A386-4D2D-A7F2-2C8DAEF1D1E6}"/>
              </a:ext>
            </a:extLst>
          </p:cNvPr>
          <p:cNvSpPr txBox="1"/>
          <p:nvPr/>
        </p:nvSpPr>
        <p:spPr>
          <a:xfrm>
            <a:off x="5096569" y="1023347"/>
            <a:ext cx="21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Triangle</a:t>
            </a:r>
            <a:endParaRPr lang="nl-BE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636C218D-AAD7-41F1-A607-93312A60A769}"/>
              </a:ext>
            </a:extLst>
          </p:cNvPr>
          <p:cNvSpPr/>
          <p:nvPr/>
        </p:nvSpPr>
        <p:spPr>
          <a:xfrm>
            <a:off x="4470219" y="1392678"/>
            <a:ext cx="2282919" cy="80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FDFE6959-7C1C-45A2-B522-48B081FE75C2}"/>
              </a:ext>
            </a:extLst>
          </p:cNvPr>
          <p:cNvSpPr txBox="1"/>
          <p:nvPr/>
        </p:nvSpPr>
        <p:spPr>
          <a:xfrm>
            <a:off x="4470219" y="1409349"/>
            <a:ext cx="1971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/>
              <a:t>Position</a:t>
            </a:r>
            <a:r>
              <a:rPr lang="nl-BE" sz="1400" dirty="0"/>
              <a:t>: </a:t>
            </a:r>
            <a:r>
              <a:rPr lang="nl-BE" sz="1400" dirty="0" err="1"/>
              <a:t>Guard</a:t>
            </a:r>
            <a:endParaRPr lang="nl-BE" sz="1400" dirty="0"/>
          </a:p>
          <a:p>
            <a:r>
              <a:rPr lang="nl-BE" sz="1400" dirty="0"/>
              <a:t>Type: </a:t>
            </a:r>
            <a:r>
              <a:rPr lang="nl-BE" sz="1400" dirty="0" err="1"/>
              <a:t>Submission</a:t>
            </a:r>
            <a:endParaRPr lang="nl-BE" sz="1400" dirty="0"/>
          </a:p>
          <a:p>
            <a:r>
              <a:rPr lang="nl-BE" sz="1400" dirty="0"/>
              <a:t>Taps: 42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FCA544A7-EC5F-4B38-B998-7F6FDDCDED4F}"/>
              </a:ext>
            </a:extLst>
          </p:cNvPr>
          <p:cNvSpPr/>
          <p:nvPr/>
        </p:nvSpPr>
        <p:spPr>
          <a:xfrm>
            <a:off x="6954474" y="1065401"/>
            <a:ext cx="4832058" cy="1132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47383AB-C02D-422F-8A0A-ECA10D768CAE}"/>
              </a:ext>
            </a:extLst>
          </p:cNvPr>
          <p:cNvSpPr txBox="1"/>
          <p:nvPr/>
        </p:nvSpPr>
        <p:spPr>
          <a:xfrm>
            <a:off x="6954474" y="1108942"/>
            <a:ext cx="4563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I </a:t>
            </a:r>
            <a:r>
              <a:rPr lang="nl-BE" sz="1200" dirty="0" err="1"/>
              <a:t>can</a:t>
            </a:r>
            <a:r>
              <a:rPr lang="nl-BE" sz="1200" dirty="0"/>
              <a:t> set up the </a:t>
            </a:r>
            <a:r>
              <a:rPr lang="nl-BE" sz="1200" dirty="0" err="1"/>
              <a:t>triangle</a:t>
            </a:r>
            <a:r>
              <a:rPr lang="nl-BE" sz="1200" dirty="0"/>
              <a:t> </a:t>
            </a:r>
            <a:r>
              <a:rPr lang="nl-BE" sz="1200" dirty="0" err="1"/>
              <a:t>when</a:t>
            </a:r>
            <a:r>
              <a:rPr lang="nl-BE" sz="1200" dirty="0"/>
              <a:t> </a:t>
            </a:r>
            <a:r>
              <a:rPr lang="nl-BE" sz="1200" dirty="0" err="1"/>
              <a:t>my</a:t>
            </a:r>
            <a:r>
              <a:rPr lang="nl-BE" sz="1200" dirty="0"/>
              <a:t> opponent </a:t>
            </a:r>
            <a:r>
              <a:rPr lang="nl-BE" sz="1200" dirty="0" err="1"/>
              <a:t>tries</a:t>
            </a:r>
            <a:r>
              <a:rPr lang="nl-BE" sz="1200" dirty="0"/>
              <a:t> </a:t>
            </a:r>
            <a:r>
              <a:rPr lang="nl-BE" sz="1200" dirty="0" err="1"/>
              <a:t>to</a:t>
            </a:r>
            <a:r>
              <a:rPr lang="nl-BE" sz="1200" dirty="0"/>
              <a:t> pass </a:t>
            </a:r>
            <a:r>
              <a:rPr lang="nl-BE" sz="1200" dirty="0" err="1"/>
              <a:t>my</a:t>
            </a:r>
            <a:r>
              <a:rPr lang="nl-BE" sz="1200" dirty="0"/>
              <a:t> </a:t>
            </a:r>
            <a:r>
              <a:rPr lang="nl-BE" sz="1200" dirty="0" err="1"/>
              <a:t>guard</a:t>
            </a:r>
            <a:r>
              <a:rPr lang="nl-BE" sz="1200" dirty="0"/>
              <a:t> or I </a:t>
            </a:r>
            <a:r>
              <a:rPr lang="nl-BE" sz="1200" dirty="0" err="1"/>
              <a:t>can</a:t>
            </a:r>
            <a:r>
              <a:rPr lang="nl-BE" sz="1200" dirty="0"/>
              <a:t> force </a:t>
            </a:r>
            <a:r>
              <a:rPr lang="nl-BE" sz="1200" dirty="0" err="1"/>
              <a:t>one</a:t>
            </a:r>
            <a:r>
              <a:rPr lang="nl-BE" sz="1200" dirty="0"/>
              <a:t> arm out of the </a:t>
            </a:r>
            <a:r>
              <a:rPr lang="nl-BE" sz="1200" dirty="0" err="1"/>
              <a:t>guard</a:t>
            </a:r>
            <a:r>
              <a:rPr lang="nl-BE" sz="1200" dirty="0"/>
              <a:t> </a:t>
            </a:r>
            <a:r>
              <a:rPr lang="nl-BE" sz="1200" dirty="0" err="1"/>
              <a:t>whilst</a:t>
            </a:r>
            <a:r>
              <a:rPr lang="nl-BE" sz="1200" dirty="0"/>
              <a:t> </a:t>
            </a:r>
            <a:r>
              <a:rPr lang="nl-BE" sz="1200" dirty="0" err="1"/>
              <a:t>pulling</a:t>
            </a:r>
            <a:r>
              <a:rPr lang="nl-BE" sz="1200" dirty="0"/>
              <a:t> </a:t>
            </a:r>
            <a:r>
              <a:rPr lang="nl-BE" sz="1200" dirty="0" err="1"/>
              <a:t>one</a:t>
            </a:r>
            <a:r>
              <a:rPr lang="nl-BE" sz="1200" dirty="0"/>
              <a:t> arm in. It’s </a:t>
            </a:r>
            <a:r>
              <a:rPr lang="nl-BE" sz="1200" dirty="0" err="1"/>
              <a:t>very</a:t>
            </a:r>
            <a:r>
              <a:rPr lang="nl-BE" sz="1200" dirty="0"/>
              <a:t> important </a:t>
            </a:r>
            <a:r>
              <a:rPr lang="nl-BE" sz="1200" dirty="0" err="1"/>
              <a:t>to</a:t>
            </a:r>
            <a:r>
              <a:rPr lang="nl-BE" sz="1200" dirty="0"/>
              <a:t> </a:t>
            </a:r>
            <a:r>
              <a:rPr lang="nl-BE" sz="1200" dirty="0" err="1"/>
              <a:t>hold</a:t>
            </a:r>
            <a:r>
              <a:rPr lang="nl-BE" sz="1200" dirty="0"/>
              <a:t> </a:t>
            </a:r>
            <a:r>
              <a:rPr lang="nl-BE" sz="1200" dirty="0" err="1"/>
              <a:t>my</a:t>
            </a:r>
            <a:r>
              <a:rPr lang="nl-BE" sz="1200" dirty="0"/>
              <a:t> </a:t>
            </a:r>
            <a:r>
              <a:rPr lang="nl-BE" sz="1200" dirty="0" err="1"/>
              <a:t>opponent’s</a:t>
            </a:r>
            <a:r>
              <a:rPr lang="nl-BE" sz="1200" dirty="0"/>
              <a:t> </a:t>
            </a:r>
            <a:r>
              <a:rPr lang="nl-BE" sz="1200" dirty="0" err="1"/>
              <a:t>head</a:t>
            </a:r>
            <a:r>
              <a:rPr lang="nl-BE" sz="1200" dirty="0"/>
              <a:t> down </a:t>
            </a:r>
            <a:r>
              <a:rPr lang="nl-BE" sz="1200" dirty="0" err="1"/>
              <a:t>throughout</a:t>
            </a:r>
            <a:r>
              <a:rPr lang="nl-BE" sz="1200" dirty="0"/>
              <a:t> the </a:t>
            </a:r>
            <a:r>
              <a:rPr lang="nl-BE" sz="1200" dirty="0" err="1"/>
              <a:t>execution</a:t>
            </a:r>
            <a:r>
              <a:rPr lang="nl-BE" sz="1200" dirty="0"/>
              <a:t> of the </a:t>
            </a:r>
            <a:r>
              <a:rPr lang="nl-BE" sz="1200" dirty="0" err="1"/>
              <a:t>technique</a:t>
            </a:r>
            <a:r>
              <a:rPr lang="nl-BE" sz="1200" dirty="0"/>
              <a:t>.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EB99E82D-2001-4FD1-A555-0EAADE9BFEC5}"/>
              </a:ext>
            </a:extLst>
          </p:cNvPr>
          <p:cNvSpPr/>
          <p:nvPr/>
        </p:nvSpPr>
        <p:spPr>
          <a:xfrm>
            <a:off x="2512502" y="2536272"/>
            <a:ext cx="9446004" cy="1551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01B4BC68-1F99-4642-8337-175C012DE331}"/>
              </a:ext>
            </a:extLst>
          </p:cNvPr>
          <p:cNvSpPr/>
          <p:nvPr/>
        </p:nvSpPr>
        <p:spPr>
          <a:xfrm>
            <a:off x="4383247" y="2648125"/>
            <a:ext cx="2441197" cy="1308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CB46AB93-1ED3-4A2E-8CE4-000F9C2BA840}"/>
              </a:ext>
            </a:extLst>
          </p:cNvPr>
          <p:cNvSpPr/>
          <p:nvPr/>
        </p:nvSpPr>
        <p:spPr>
          <a:xfrm>
            <a:off x="6908334" y="2648125"/>
            <a:ext cx="4932726" cy="1318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D02B9188-BFBC-45F2-BDAF-44FD56B46BD5}"/>
              </a:ext>
            </a:extLst>
          </p:cNvPr>
          <p:cNvSpPr/>
          <p:nvPr/>
        </p:nvSpPr>
        <p:spPr>
          <a:xfrm>
            <a:off x="4474413" y="2729218"/>
            <a:ext cx="2282919" cy="285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C4F0D842-ED6F-4861-AE6C-F3BF0D21E9CF}"/>
              </a:ext>
            </a:extLst>
          </p:cNvPr>
          <p:cNvSpPr txBox="1"/>
          <p:nvPr/>
        </p:nvSpPr>
        <p:spPr>
          <a:xfrm>
            <a:off x="4792468" y="2695499"/>
            <a:ext cx="213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Scissor-sweep</a:t>
            </a:r>
            <a:endParaRPr lang="nl-BE" dirty="0"/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3DC62D1B-16D2-46E3-B005-7AC874A3BE65}"/>
              </a:ext>
            </a:extLst>
          </p:cNvPr>
          <p:cNvSpPr/>
          <p:nvPr/>
        </p:nvSpPr>
        <p:spPr>
          <a:xfrm>
            <a:off x="4474413" y="3056495"/>
            <a:ext cx="2282919" cy="80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E2507CCB-A259-4FA6-A802-20A8FEE49027}"/>
              </a:ext>
            </a:extLst>
          </p:cNvPr>
          <p:cNvSpPr txBox="1"/>
          <p:nvPr/>
        </p:nvSpPr>
        <p:spPr>
          <a:xfrm>
            <a:off x="4474413" y="3073166"/>
            <a:ext cx="1971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/>
              <a:t>Position</a:t>
            </a:r>
            <a:r>
              <a:rPr lang="nl-BE" sz="1400" dirty="0"/>
              <a:t>: </a:t>
            </a:r>
            <a:r>
              <a:rPr lang="nl-BE" sz="1400" dirty="0" err="1"/>
              <a:t>Guard</a:t>
            </a:r>
            <a:endParaRPr lang="nl-BE" sz="1400" dirty="0"/>
          </a:p>
          <a:p>
            <a:r>
              <a:rPr lang="nl-BE" sz="1400" dirty="0"/>
              <a:t>Type: </a:t>
            </a:r>
            <a:r>
              <a:rPr lang="nl-BE" sz="1400" dirty="0" err="1"/>
              <a:t>Sweep</a:t>
            </a:r>
            <a:endParaRPr lang="nl-BE" sz="1400" dirty="0"/>
          </a:p>
          <a:p>
            <a:r>
              <a:rPr lang="nl-BE" sz="1400" dirty="0" err="1"/>
              <a:t>Sweeps</a:t>
            </a:r>
            <a:r>
              <a:rPr lang="nl-BE" sz="1400" dirty="0"/>
              <a:t>: 18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7908A7C4-F005-46D2-B086-C0C37C22245F}"/>
              </a:ext>
            </a:extLst>
          </p:cNvPr>
          <p:cNvSpPr/>
          <p:nvPr/>
        </p:nvSpPr>
        <p:spPr>
          <a:xfrm>
            <a:off x="6958668" y="2729218"/>
            <a:ext cx="4832058" cy="1132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9C444FC5-9153-46E4-A894-0F83B791E30C}"/>
              </a:ext>
            </a:extLst>
          </p:cNvPr>
          <p:cNvSpPr txBox="1"/>
          <p:nvPr/>
        </p:nvSpPr>
        <p:spPr>
          <a:xfrm>
            <a:off x="6958668" y="2772759"/>
            <a:ext cx="456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/>
              <a:t>When</a:t>
            </a:r>
            <a:r>
              <a:rPr lang="nl-BE" sz="1200" dirty="0"/>
              <a:t> </a:t>
            </a:r>
            <a:r>
              <a:rPr lang="nl-BE" sz="1200" dirty="0" err="1"/>
              <a:t>performing</a:t>
            </a:r>
            <a:r>
              <a:rPr lang="nl-BE" sz="1200" dirty="0"/>
              <a:t> a </a:t>
            </a:r>
            <a:r>
              <a:rPr lang="nl-BE" sz="1200" dirty="0" err="1"/>
              <a:t>scissor-sweep</a:t>
            </a:r>
            <a:r>
              <a:rPr lang="nl-BE" sz="1200" dirty="0"/>
              <a:t>, </a:t>
            </a:r>
            <a:r>
              <a:rPr lang="nl-BE" sz="1200" dirty="0" err="1"/>
              <a:t>it’s</a:t>
            </a:r>
            <a:r>
              <a:rPr lang="nl-BE" sz="1200" dirty="0"/>
              <a:t> </a:t>
            </a:r>
            <a:r>
              <a:rPr lang="nl-BE" sz="1200" dirty="0" err="1"/>
              <a:t>very</a:t>
            </a:r>
            <a:r>
              <a:rPr lang="nl-BE" sz="1200" dirty="0"/>
              <a:t> important </a:t>
            </a:r>
            <a:r>
              <a:rPr lang="nl-BE" sz="1200" dirty="0" err="1"/>
              <a:t>to</a:t>
            </a:r>
            <a:r>
              <a:rPr lang="nl-BE" sz="1200" dirty="0"/>
              <a:t> pull the opponent down </a:t>
            </a:r>
            <a:r>
              <a:rPr lang="nl-BE" sz="1200" dirty="0" err="1"/>
              <a:t>using</a:t>
            </a:r>
            <a:r>
              <a:rPr lang="nl-BE" sz="1200" dirty="0"/>
              <a:t> the </a:t>
            </a:r>
            <a:r>
              <a:rPr lang="nl-BE" sz="1200" dirty="0" err="1"/>
              <a:t>lapels</a:t>
            </a:r>
            <a:r>
              <a:rPr lang="nl-BE" sz="1200" dirty="0"/>
              <a:t>. </a:t>
            </a:r>
            <a:r>
              <a:rPr lang="nl-BE" sz="1200" dirty="0" err="1"/>
              <a:t>This</a:t>
            </a:r>
            <a:r>
              <a:rPr lang="nl-BE" sz="1200" dirty="0"/>
              <a:t> way, the </a:t>
            </a:r>
            <a:r>
              <a:rPr lang="nl-BE" sz="1200" dirty="0" err="1"/>
              <a:t>weight</a:t>
            </a:r>
            <a:r>
              <a:rPr lang="nl-BE" sz="1200" dirty="0"/>
              <a:t> of the opponent is </a:t>
            </a:r>
            <a:r>
              <a:rPr lang="nl-BE" sz="1200" dirty="0" err="1"/>
              <a:t>divided</a:t>
            </a:r>
            <a:r>
              <a:rPr lang="nl-BE" sz="1200" dirty="0"/>
              <a:t> </a:t>
            </a:r>
            <a:r>
              <a:rPr lang="nl-BE" sz="1200" dirty="0" err="1"/>
              <a:t>and</a:t>
            </a:r>
            <a:r>
              <a:rPr lang="nl-BE" sz="1200" dirty="0"/>
              <a:t> the base is </a:t>
            </a:r>
            <a:r>
              <a:rPr lang="nl-BE" sz="1200" dirty="0" err="1"/>
              <a:t>broken</a:t>
            </a:r>
            <a:r>
              <a:rPr lang="nl-BE" sz="1200" dirty="0"/>
              <a:t>.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E3FA22E4-2BA8-4D18-98D9-2BECB921ED74}"/>
              </a:ext>
            </a:extLst>
          </p:cNvPr>
          <p:cNvSpPr/>
          <p:nvPr/>
        </p:nvSpPr>
        <p:spPr>
          <a:xfrm>
            <a:off x="10473654" y="289096"/>
            <a:ext cx="1363211" cy="409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435C9F66-BCE9-4E37-9B0E-D0ACD6DC26A5}"/>
              </a:ext>
            </a:extLst>
          </p:cNvPr>
          <p:cNvSpPr txBox="1"/>
          <p:nvPr/>
        </p:nvSpPr>
        <p:spPr>
          <a:xfrm>
            <a:off x="10616268" y="289096"/>
            <a:ext cx="16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Note</a:t>
            </a:r>
            <a:endParaRPr lang="nl-BE" dirty="0"/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2DF27D84-DF01-42C4-A851-AE0C6DD637E2}"/>
              </a:ext>
            </a:extLst>
          </p:cNvPr>
          <p:cNvSpPr/>
          <p:nvPr/>
        </p:nvSpPr>
        <p:spPr>
          <a:xfrm>
            <a:off x="2658455" y="325194"/>
            <a:ext cx="6703660" cy="369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63C9E1FD-52E1-45A6-8552-D9038EE9A648}"/>
              </a:ext>
            </a:extLst>
          </p:cNvPr>
          <p:cNvSpPr txBox="1"/>
          <p:nvPr/>
        </p:nvSpPr>
        <p:spPr>
          <a:xfrm>
            <a:off x="2699286" y="307637"/>
            <a:ext cx="693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>
                    <a:lumMod val="75000"/>
                  </a:schemeClr>
                </a:solidFill>
              </a:rPr>
              <a:t>Name, </a:t>
            </a:r>
            <a:r>
              <a:rPr lang="nl-BE" b="1" dirty="0" err="1">
                <a:solidFill>
                  <a:schemeClr val="bg1">
                    <a:lumMod val="75000"/>
                  </a:schemeClr>
                </a:solidFill>
              </a:rPr>
              <a:t>position</a:t>
            </a:r>
            <a:r>
              <a:rPr lang="nl-BE" b="1" dirty="0">
                <a:solidFill>
                  <a:schemeClr val="bg1">
                    <a:lumMod val="75000"/>
                  </a:schemeClr>
                </a:solidFill>
              </a:rPr>
              <a:t> or type</a:t>
            </a:r>
          </a:p>
        </p:txBody>
      </p:sp>
      <p:pic>
        <p:nvPicPr>
          <p:cNvPr id="45" name="Afbeelding 44" descr="Vergrootglas">
            <a:extLst>
              <a:ext uri="{FF2B5EF4-FFF2-40B4-BE49-F238E27FC236}">
                <a16:creationId xmlns:a16="http://schemas.microsoft.com/office/drawing/2014/main" id="{F0B30664-E4BE-4F20-9A1D-C79BD02E0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1721" y="342610"/>
            <a:ext cx="290535" cy="333656"/>
          </a:xfrm>
          <a:prstGeom prst="rect">
            <a:avLst/>
          </a:prstGeom>
        </p:spPr>
      </p:pic>
      <p:pic>
        <p:nvPicPr>
          <p:cNvPr id="48" name="Afbeelding 47">
            <a:extLst>
              <a:ext uri="{FF2B5EF4-FFF2-40B4-BE49-F238E27FC236}">
                <a16:creationId xmlns:a16="http://schemas.microsoft.com/office/drawing/2014/main" id="{A9A73622-F2E4-4D2C-BE9E-1CC3862E20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413" y="2772759"/>
            <a:ext cx="1728722" cy="109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907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110</Words>
  <Application>Microsoft Office PowerPoint</Application>
  <PresentationFormat>Breedbeeld</PresentationFormat>
  <Paragraphs>15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Ruben</dc:creator>
  <cp:lastModifiedBy>Ruben</cp:lastModifiedBy>
  <cp:revision>5</cp:revision>
  <dcterms:created xsi:type="dcterms:W3CDTF">2017-10-20T09:02:35Z</dcterms:created>
  <dcterms:modified xsi:type="dcterms:W3CDTF">2017-10-20T09:37:26Z</dcterms:modified>
</cp:coreProperties>
</file>