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0279975" cy="42808525"/>
  <p:notesSz cx="42310050" cy="297703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6864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CC99FF"/>
    <a:srgbClr val="FFFFCC"/>
    <a:srgbClr val="0066FF"/>
    <a:srgbClr val="DDDDDD"/>
    <a:srgbClr val="CC0000"/>
    <a:srgbClr val="B8C6D6"/>
    <a:srgbClr val="D1E8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3" autoAdjust="0"/>
    <p:restoredTop sz="94745" autoAdjust="0"/>
  </p:normalViewPr>
  <p:slideViewPr>
    <p:cSldViewPr>
      <p:cViewPr>
        <p:scale>
          <a:sx n="40" d="100"/>
          <a:sy n="40" d="100"/>
        </p:scale>
        <p:origin x="712" y="-1072"/>
      </p:cViewPr>
      <p:guideLst>
        <p:guide orient="horz" pos="26864"/>
        <p:guide pos="95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6"/>
            <a:ext cx="44937362" cy="520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5953" tIns="607964" rIns="1215953" bIns="607964" numCol="1" anchor="t" anchorCtr="0" compatLnSpc="1">
            <a:prstTxWarp prst="textNoShape">
              <a:avLst/>
            </a:prstTxWarp>
          </a:bodyPr>
          <a:lstStyle>
            <a:lvl1pPr defTabSz="12181806">
              <a:defRPr sz="15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739087" y="6"/>
            <a:ext cx="44937362" cy="520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5953" tIns="607964" rIns="1215953" bIns="607964" numCol="1" anchor="t" anchorCtr="0" compatLnSpc="1">
            <a:prstTxWarp prst="textNoShape">
              <a:avLst/>
            </a:prstTxWarp>
          </a:bodyPr>
          <a:lstStyle>
            <a:lvl1pPr algn="r" defTabSz="12181806">
              <a:defRPr sz="15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90488" y="7748588"/>
            <a:ext cx="27395487" cy="38731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849349" y="49091855"/>
            <a:ext cx="75977750" cy="4649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5953" tIns="607964" rIns="1215953" bIns="6079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8134495"/>
            <a:ext cx="44937362" cy="520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5953" tIns="607964" rIns="1215953" bIns="607964" numCol="1" anchor="b" anchorCtr="0" compatLnSpc="1">
            <a:prstTxWarp prst="textNoShape">
              <a:avLst/>
            </a:prstTxWarp>
          </a:bodyPr>
          <a:lstStyle>
            <a:lvl1pPr defTabSz="12181806">
              <a:defRPr sz="15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739087" y="98134495"/>
            <a:ext cx="44937362" cy="520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5953" tIns="607964" rIns="1215953" bIns="607964" numCol="1" anchor="b" anchorCtr="0" compatLnSpc="1">
            <a:prstTxWarp prst="textNoShape">
              <a:avLst/>
            </a:prstTxWarp>
          </a:bodyPr>
          <a:lstStyle>
            <a:lvl1pPr algn="r" defTabSz="12181806">
              <a:defRPr sz="15400"/>
            </a:lvl1pPr>
          </a:lstStyle>
          <a:p>
            <a:pPr>
              <a:defRPr/>
            </a:pPr>
            <a:fld id="{9CED2626-5433-4C7A-9768-270B9E8F5A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808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1713" y="13298488"/>
            <a:ext cx="25736550" cy="91757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838" y="24258588"/>
            <a:ext cx="21196300" cy="109394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18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14475" y="9988550"/>
            <a:ext cx="27251025" cy="282511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86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1953538" y="1714500"/>
            <a:ext cx="6811962" cy="36525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14475" y="1714500"/>
            <a:ext cx="20286663" cy="36525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69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14475" y="9988550"/>
            <a:ext cx="27251025" cy="28251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18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2363" y="27508200"/>
            <a:ext cx="25738137" cy="85026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2363" y="18143538"/>
            <a:ext cx="25738137" cy="93646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0221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14475" y="9988550"/>
            <a:ext cx="13549313" cy="282511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16188" y="9988550"/>
            <a:ext cx="13549312" cy="282511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46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4475" y="9582150"/>
            <a:ext cx="13377863" cy="39941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4475" y="13576300"/>
            <a:ext cx="13377863" cy="246634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81288" y="9582150"/>
            <a:ext cx="13384212" cy="39941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81288" y="13576300"/>
            <a:ext cx="13384212" cy="246634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625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04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464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61563" cy="725328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7988" y="1704975"/>
            <a:ext cx="16927512" cy="365347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4475" y="8958263"/>
            <a:ext cx="9961563" cy="29281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2452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5663" y="29965650"/>
            <a:ext cx="18167350" cy="3538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5663" y="3824288"/>
            <a:ext cx="18167350" cy="25685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5663" y="33504188"/>
            <a:ext cx="18167350" cy="5022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080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1566863" indent="-1566863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4700">
          <a:solidFill>
            <a:schemeClr val="tx1"/>
          </a:solidFill>
          <a:latin typeface="+mn-lt"/>
          <a:ea typeface="+mn-ea"/>
          <a:cs typeface="+mn-cs"/>
        </a:defRPr>
      </a:lvl1pPr>
      <a:lvl2pPr marL="3392488" indent="-1303338" algn="l" defTabSz="4176713" rtl="0" eaLnBrk="0" fontAlgn="base" hangingPunct="0">
        <a:spcBef>
          <a:spcPct val="20000"/>
        </a:spcBef>
        <a:spcAft>
          <a:spcPct val="0"/>
        </a:spcAft>
        <a:buChar char="–"/>
        <a:defRPr sz="12700">
          <a:solidFill>
            <a:schemeClr val="tx1"/>
          </a:solidFill>
          <a:latin typeface="+mn-lt"/>
          <a:cs typeface="+mn-cs"/>
        </a:defRPr>
      </a:lvl2pPr>
      <a:lvl3pPr marL="5221288" indent="-1044575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cs typeface="+mn-cs"/>
        </a:defRPr>
      </a:lvl3pPr>
      <a:lvl4pPr marL="7310438" indent="-1047750" algn="l" defTabSz="4176713" rtl="0" eaLnBrk="0" fontAlgn="base" hangingPunct="0">
        <a:spcBef>
          <a:spcPct val="20000"/>
        </a:spcBef>
        <a:spcAft>
          <a:spcPct val="0"/>
        </a:spcAft>
        <a:buChar char="–"/>
        <a:defRPr sz="9200">
          <a:solidFill>
            <a:schemeClr val="tx1"/>
          </a:solidFill>
          <a:latin typeface="+mn-lt"/>
          <a:cs typeface="+mn-cs"/>
        </a:defRPr>
      </a:lvl4pPr>
      <a:lvl5pPr marL="9393238" indent="-1044575" algn="l" defTabSz="4176713" rtl="0" eaLnBrk="0" fontAlgn="base" hangingPunct="0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  <a:cs typeface="+mn-cs"/>
        </a:defRPr>
      </a:lvl5pPr>
      <a:lvl6pPr marL="9850438" indent="-1044575" algn="l" defTabSz="4176713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  <a:cs typeface="+mn-cs"/>
        </a:defRPr>
      </a:lvl6pPr>
      <a:lvl7pPr marL="10307638" indent="-1044575" algn="l" defTabSz="4176713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  <a:cs typeface="+mn-cs"/>
        </a:defRPr>
      </a:lvl7pPr>
      <a:lvl8pPr marL="10764838" indent="-1044575" algn="l" defTabSz="4176713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  <a:cs typeface="+mn-cs"/>
        </a:defRPr>
      </a:lvl8pPr>
      <a:lvl9pPr marL="11222038" indent="-1044575" algn="l" defTabSz="4176713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960" descr="Header - Copy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6360"/>
            <a:ext cx="30278388" cy="293102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4474"/>
          <p:cNvSpPr>
            <a:spLocks noChangeArrowheads="1"/>
          </p:cNvSpPr>
          <p:nvPr/>
        </p:nvSpPr>
        <p:spPr bwMode="auto">
          <a:xfrm>
            <a:off x="6643043" y="1027113"/>
            <a:ext cx="2311464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pt-PT" altLang="zh-CN" sz="7200" b="1" i="1" dirty="0" smtClean="0">
                <a:solidFill>
                  <a:schemeClr val="bg1"/>
                </a:solidFill>
                <a:latin typeface="Trebuchet MS" pitchFamily="34" charset="0"/>
                <a:ea typeface="SimSun" pitchFamily="2" charset="-122"/>
                <a:cs typeface="Arial" charset="0"/>
              </a:rPr>
              <a:t>Sistemas Autónomos / </a:t>
            </a:r>
            <a:r>
              <a:rPr lang="pt-PT" altLang="zh-CN" sz="7200" b="1" i="1" dirty="0" err="1" smtClean="0">
                <a:solidFill>
                  <a:schemeClr val="bg1"/>
                </a:solidFill>
                <a:latin typeface="Trebuchet MS" pitchFamily="34" charset="0"/>
                <a:ea typeface="SimSun" pitchFamily="2" charset="-122"/>
                <a:cs typeface="Arial" charset="0"/>
              </a:rPr>
              <a:t>Autonomous</a:t>
            </a:r>
            <a:r>
              <a:rPr lang="pt-PT" altLang="zh-CN" sz="7200" b="1" i="1" dirty="0" smtClean="0">
                <a:solidFill>
                  <a:schemeClr val="bg1"/>
                </a:solidFill>
                <a:latin typeface="Trebuchet MS" pitchFamily="34" charset="0"/>
                <a:ea typeface="SimSun" pitchFamily="2" charset="-122"/>
                <a:cs typeface="Arial" charset="0"/>
              </a:rPr>
              <a:t> </a:t>
            </a:r>
            <a:r>
              <a:rPr lang="pt-PT" altLang="zh-CN" sz="7200" b="1" i="1" dirty="0" err="1" smtClean="0">
                <a:solidFill>
                  <a:schemeClr val="bg1"/>
                </a:solidFill>
                <a:latin typeface="Trebuchet MS" pitchFamily="34" charset="0"/>
                <a:ea typeface="SimSun" pitchFamily="2" charset="-122"/>
                <a:cs typeface="Arial" charset="0"/>
              </a:rPr>
              <a:t>Systems</a:t>
            </a:r>
            <a:endParaRPr lang="pt-PT" altLang="zh-CN" sz="7200" b="1" i="1" dirty="0">
              <a:solidFill>
                <a:schemeClr val="bg1"/>
              </a:solidFill>
              <a:latin typeface="Trebuchet MS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1031" name="Rectangle 4577"/>
          <p:cNvSpPr>
            <a:spLocks noChangeArrowheads="1"/>
          </p:cNvSpPr>
          <p:nvPr/>
        </p:nvSpPr>
        <p:spPr bwMode="auto">
          <a:xfrm>
            <a:off x="0" y="18968150"/>
            <a:ext cx="184731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1032" name="Rectangle 4578"/>
          <p:cNvSpPr>
            <a:spLocks noChangeArrowheads="1"/>
          </p:cNvSpPr>
          <p:nvPr/>
        </p:nvSpPr>
        <p:spPr bwMode="auto">
          <a:xfrm>
            <a:off x="0" y="19549175"/>
            <a:ext cx="184731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1033" name="Rectangle 4579"/>
          <p:cNvSpPr>
            <a:spLocks noChangeArrowheads="1"/>
          </p:cNvSpPr>
          <p:nvPr/>
        </p:nvSpPr>
        <p:spPr bwMode="auto">
          <a:xfrm>
            <a:off x="0" y="19806350"/>
            <a:ext cx="184731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1034" name="Rectangle 4580"/>
          <p:cNvSpPr>
            <a:spLocks noChangeArrowheads="1"/>
          </p:cNvSpPr>
          <p:nvPr/>
        </p:nvSpPr>
        <p:spPr bwMode="auto">
          <a:xfrm>
            <a:off x="0" y="20254025"/>
            <a:ext cx="184731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1035" name="Rectangle 4581"/>
          <p:cNvSpPr>
            <a:spLocks noChangeArrowheads="1"/>
          </p:cNvSpPr>
          <p:nvPr/>
        </p:nvSpPr>
        <p:spPr bwMode="auto">
          <a:xfrm>
            <a:off x="0" y="20511200"/>
            <a:ext cx="184731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1036" name="Rectangle 4582"/>
          <p:cNvSpPr>
            <a:spLocks noChangeArrowheads="1"/>
          </p:cNvSpPr>
          <p:nvPr/>
        </p:nvSpPr>
        <p:spPr bwMode="auto">
          <a:xfrm>
            <a:off x="0" y="21044600"/>
            <a:ext cx="184731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1037" name="Rectangle 4583"/>
          <p:cNvSpPr>
            <a:spLocks noChangeArrowheads="1"/>
          </p:cNvSpPr>
          <p:nvPr/>
        </p:nvSpPr>
        <p:spPr bwMode="auto">
          <a:xfrm>
            <a:off x="0" y="21358925"/>
            <a:ext cx="184731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1038" name="Rectangle 4586"/>
          <p:cNvSpPr>
            <a:spLocks noChangeArrowheads="1"/>
          </p:cNvSpPr>
          <p:nvPr/>
        </p:nvSpPr>
        <p:spPr bwMode="auto">
          <a:xfrm>
            <a:off x="0" y="24114825"/>
            <a:ext cx="184731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1039" name="Rectangle 4587"/>
          <p:cNvSpPr>
            <a:spLocks noChangeArrowheads="1"/>
          </p:cNvSpPr>
          <p:nvPr/>
        </p:nvSpPr>
        <p:spPr bwMode="auto">
          <a:xfrm>
            <a:off x="0" y="24638700"/>
            <a:ext cx="184731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1040" name="AutoShape 4958"/>
          <p:cNvSpPr>
            <a:spLocks noChangeArrowheads="1"/>
          </p:cNvSpPr>
          <p:nvPr/>
        </p:nvSpPr>
        <p:spPr bwMode="auto">
          <a:xfrm>
            <a:off x="234133" y="4072844"/>
            <a:ext cx="29811710" cy="4618481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tIns="90000"/>
          <a:lstStyle/>
          <a:p>
            <a:pPr algn="ctr" defTabSz="865188"/>
            <a:r>
              <a:rPr lang="pt-PT" altLang="ja-JP" sz="5400" b="1" i="1" dirty="0" err="1" smtClean="0">
                <a:solidFill>
                  <a:schemeClr val="bg1"/>
                </a:solidFill>
                <a:latin typeface="Verdana" pitchFamily="34" charset="0"/>
                <a:ea typeface="Batang" pitchFamily="18" charset="-127"/>
              </a:rPr>
              <a:t>Place</a:t>
            </a:r>
            <a:r>
              <a:rPr lang="pt-PT" altLang="ja-JP" sz="5400" b="1" i="1" dirty="0" smtClean="0">
                <a:solidFill>
                  <a:schemeClr val="bg1"/>
                </a:solidFill>
                <a:latin typeface="Verdana" pitchFamily="34" charset="0"/>
                <a:ea typeface="Batang" pitchFamily="18" charset="-127"/>
              </a:rPr>
              <a:t> </a:t>
            </a:r>
            <a:r>
              <a:rPr lang="pt-PT" altLang="ja-JP" sz="5400" b="1" i="1" dirty="0" err="1" smtClean="0">
                <a:solidFill>
                  <a:schemeClr val="bg1"/>
                </a:solidFill>
                <a:latin typeface="Verdana" pitchFamily="34" charset="0"/>
                <a:ea typeface="Batang" pitchFamily="18" charset="-127"/>
              </a:rPr>
              <a:t>here</a:t>
            </a:r>
            <a:endParaRPr lang="pt-PT" altLang="ja-JP" sz="5400" b="1" i="1" dirty="0">
              <a:solidFill>
                <a:schemeClr val="bg1"/>
              </a:solidFill>
              <a:latin typeface="Verdana" pitchFamily="34" charset="0"/>
              <a:ea typeface="Batang" pitchFamily="18" charset="-127"/>
            </a:endParaRPr>
          </a:p>
          <a:p>
            <a:pPr algn="ctr" defTabSz="865188"/>
            <a:r>
              <a:rPr lang="pt-PT" altLang="ja-JP" sz="5400" b="1" i="1" dirty="0" err="1" smtClean="0">
                <a:solidFill>
                  <a:schemeClr val="bg1"/>
                </a:solidFill>
                <a:latin typeface="Verdana" pitchFamily="34" charset="0"/>
                <a:ea typeface="Batang" pitchFamily="18" charset="-127"/>
              </a:rPr>
              <a:t>Title</a:t>
            </a:r>
            <a:r>
              <a:rPr lang="pt-PT" altLang="ja-JP" sz="5400" b="1" i="1" dirty="0" smtClean="0">
                <a:solidFill>
                  <a:schemeClr val="bg1"/>
                </a:solidFill>
                <a:latin typeface="Verdana" pitchFamily="34" charset="0"/>
                <a:ea typeface="Batang" pitchFamily="18" charset="-127"/>
              </a:rPr>
              <a:t>,</a:t>
            </a:r>
          </a:p>
          <a:p>
            <a:pPr algn="ctr" defTabSz="865188"/>
            <a:r>
              <a:rPr lang="pt-PT" altLang="ja-JP" sz="5400" b="1" i="1" dirty="0" err="1" smtClean="0">
                <a:solidFill>
                  <a:schemeClr val="bg1"/>
                </a:solidFill>
                <a:latin typeface="Verdana" pitchFamily="34" charset="0"/>
                <a:ea typeface="Batang" pitchFamily="18" charset="-127"/>
              </a:rPr>
              <a:t>authors</a:t>
            </a:r>
            <a:r>
              <a:rPr lang="pt-PT" altLang="ja-JP" sz="5400" b="1" i="1" dirty="0" smtClean="0">
                <a:solidFill>
                  <a:schemeClr val="bg1"/>
                </a:solidFill>
                <a:latin typeface="Verdana" pitchFamily="34" charset="0"/>
                <a:ea typeface="Batang" pitchFamily="18" charset="-127"/>
              </a:rPr>
              <a:t>, e-mail </a:t>
            </a:r>
            <a:r>
              <a:rPr lang="pt-PT" altLang="ja-JP" sz="5400" b="1" i="1" dirty="0" err="1" smtClean="0">
                <a:solidFill>
                  <a:schemeClr val="bg1"/>
                </a:solidFill>
                <a:latin typeface="Verdana" pitchFamily="34" charset="0"/>
                <a:ea typeface="Batang" pitchFamily="18" charset="-127"/>
              </a:rPr>
              <a:t>contact</a:t>
            </a:r>
            <a:r>
              <a:rPr lang="pt-PT" altLang="ja-JP" sz="5400" b="1" i="1" dirty="0" smtClean="0">
                <a:solidFill>
                  <a:schemeClr val="bg1"/>
                </a:solidFill>
                <a:latin typeface="Verdana" pitchFamily="34" charset="0"/>
                <a:ea typeface="Batang" pitchFamily="18" charset="-127"/>
              </a:rPr>
              <a:t> </a:t>
            </a:r>
            <a:endParaRPr lang="pt-PT" sz="5400" b="1" dirty="0" smtClean="0">
              <a:solidFill>
                <a:schemeClr val="bg1"/>
              </a:solidFill>
              <a:latin typeface="Verdana" pitchFamily="34" charset="0"/>
              <a:ea typeface="Batang" pitchFamily="18" charset="-127"/>
            </a:endParaRPr>
          </a:p>
          <a:p>
            <a:pPr algn="ctr" defTabSz="865188"/>
            <a:r>
              <a:rPr lang="pt-PT" sz="4800" b="1" dirty="0" smtClean="0">
                <a:solidFill>
                  <a:schemeClr val="bg1"/>
                </a:solidFill>
                <a:latin typeface="Verdana" pitchFamily="34" charset="0"/>
                <a:ea typeface="Batang" pitchFamily="18" charset="-127"/>
              </a:rPr>
              <a:t>MEEC/</a:t>
            </a:r>
            <a:r>
              <a:rPr lang="pt-PT" sz="4800" b="1" dirty="0" err="1" smtClean="0">
                <a:solidFill>
                  <a:schemeClr val="bg1"/>
                </a:solidFill>
                <a:latin typeface="Verdana" pitchFamily="34" charset="0"/>
                <a:ea typeface="Batang" pitchFamily="18" charset="-127"/>
              </a:rPr>
              <a:t>MEAero</a:t>
            </a:r>
            <a:r>
              <a:rPr lang="pt-PT" sz="4800" b="1" dirty="0" smtClean="0">
                <a:solidFill>
                  <a:schemeClr val="bg1"/>
                </a:solidFill>
                <a:latin typeface="Verdana" pitchFamily="34" charset="0"/>
                <a:ea typeface="Batang" pitchFamily="18" charset="-127"/>
              </a:rPr>
              <a:t>/MEIC/...</a:t>
            </a:r>
            <a:endParaRPr lang="pt-PT" sz="4800" b="1" dirty="0" smtClean="0">
              <a:solidFill>
                <a:schemeClr val="bg1"/>
              </a:solidFill>
              <a:latin typeface="Verdana" pitchFamily="34" charset="0"/>
              <a:ea typeface="Batang" pitchFamily="18" charset="-127"/>
            </a:endParaRPr>
          </a:p>
          <a:p>
            <a:pPr algn="ctr" defTabSz="865188"/>
            <a:r>
              <a:rPr lang="pt-PT" sz="4800" b="1" dirty="0" smtClean="0">
                <a:solidFill>
                  <a:schemeClr val="bg1"/>
                </a:solidFill>
                <a:latin typeface="Verdana" pitchFamily="34" charset="0"/>
                <a:ea typeface="Batang" pitchFamily="18" charset="-127"/>
              </a:rPr>
              <a:t>Instituto Superior Técnico, Universidade de Lisboa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042" name="Rectangle 4585"/>
          <p:cNvSpPr>
            <a:spLocks noChangeArrowheads="1"/>
          </p:cNvSpPr>
          <p:nvPr/>
        </p:nvSpPr>
        <p:spPr bwMode="auto">
          <a:xfrm>
            <a:off x="0" y="23286150"/>
            <a:ext cx="184731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1047" name="Rectangle 4985"/>
          <p:cNvSpPr>
            <a:spLocks noChangeArrowheads="1"/>
          </p:cNvSpPr>
          <p:nvPr/>
        </p:nvSpPr>
        <p:spPr bwMode="auto">
          <a:xfrm>
            <a:off x="11036300" y="41925875"/>
            <a:ext cx="8424863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defTabSz="865188"/>
            <a:r>
              <a:rPr lang="pt-PT" sz="2800" dirty="0" smtClean="0">
                <a:latin typeface="Trebuchet MS" pitchFamily="34" charset="0"/>
              </a:rPr>
              <a:t>© </a:t>
            </a:r>
            <a:r>
              <a:rPr lang="pt-PT" sz="2800" dirty="0" smtClean="0">
                <a:latin typeface="Trebuchet MS" pitchFamily="34" charset="0"/>
              </a:rPr>
              <a:t>2018 </a:t>
            </a:r>
            <a:r>
              <a:rPr lang="pt-PT" sz="2800" dirty="0" err="1" smtClean="0">
                <a:latin typeface="Trebuchet MS" pitchFamily="34" charset="0"/>
              </a:rPr>
              <a:t>Autonomous</a:t>
            </a:r>
            <a:r>
              <a:rPr lang="pt-PT" sz="2800" dirty="0" smtClean="0">
                <a:latin typeface="Trebuchet MS" pitchFamily="34" charset="0"/>
              </a:rPr>
              <a:t> </a:t>
            </a:r>
            <a:r>
              <a:rPr lang="pt-PT" sz="2800" dirty="0" err="1" smtClean="0">
                <a:latin typeface="Trebuchet MS" pitchFamily="34" charset="0"/>
              </a:rPr>
              <a:t>Systems</a:t>
            </a:r>
            <a:r>
              <a:rPr lang="pt-PT" sz="2800" dirty="0" smtClean="0">
                <a:latin typeface="Trebuchet MS" pitchFamily="34" charset="0"/>
              </a:rPr>
              <a:t> / DEEC / IST</a:t>
            </a:r>
            <a:endParaRPr lang="pt-PT" sz="2800" dirty="0">
              <a:latin typeface="Trebuchet MS" pitchFamily="34" charset="0"/>
            </a:endParaRPr>
          </a:p>
        </p:txBody>
      </p:sp>
      <p:sp>
        <p:nvSpPr>
          <p:cNvPr id="1049" name="TextBox 1"/>
          <p:cNvSpPr txBox="1">
            <a:spLocks noChangeArrowheads="1"/>
          </p:cNvSpPr>
          <p:nvPr/>
        </p:nvSpPr>
        <p:spPr bwMode="auto">
          <a:xfrm>
            <a:off x="9241184" y="39897627"/>
            <a:ext cx="1197840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pt-PT" sz="4400" dirty="0" smtClean="0">
                <a:latin typeface="Trebuchet MS" pitchFamily="34" charset="0"/>
              </a:rPr>
              <a:t>Web link to </a:t>
            </a:r>
            <a:r>
              <a:rPr lang="pt-PT" sz="4400" dirty="0" err="1" smtClean="0">
                <a:latin typeface="Trebuchet MS" pitchFamily="34" charset="0"/>
              </a:rPr>
              <a:t>the</a:t>
            </a:r>
            <a:r>
              <a:rPr lang="pt-PT" sz="4400" dirty="0" smtClean="0">
                <a:latin typeface="Trebuchet MS" pitchFamily="34" charset="0"/>
              </a:rPr>
              <a:t> </a:t>
            </a:r>
            <a:r>
              <a:rPr lang="pt-PT" sz="4400" dirty="0" err="1" smtClean="0">
                <a:latin typeface="Trebuchet MS" pitchFamily="34" charset="0"/>
              </a:rPr>
              <a:t>work</a:t>
            </a:r>
            <a:r>
              <a:rPr lang="pt-PT" sz="4400" dirty="0" smtClean="0">
                <a:latin typeface="Trebuchet MS" pitchFamily="34" charset="0"/>
              </a:rPr>
              <a:t> </a:t>
            </a:r>
            <a:r>
              <a:rPr lang="pt-PT" sz="4400" dirty="0" err="1" smtClean="0">
                <a:latin typeface="Trebuchet MS" pitchFamily="34" charset="0"/>
              </a:rPr>
              <a:t>description</a:t>
            </a:r>
            <a:r>
              <a:rPr lang="pt-PT" sz="4400" dirty="0" smtClean="0">
                <a:latin typeface="Trebuchet MS" pitchFamily="34" charset="0"/>
              </a:rPr>
              <a:t>, </a:t>
            </a:r>
            <a:r>
              <a:rPr lang="pt-PT" sz="4400" dirty="0" err="1" smtClean="0">
                <a:latin typeface="Trebuchet MS" pitchFamily="34" charset="0"/>
              </a:rPr>
              <a:t>if</a:t>
            </a:r>
            <a:r>
              <a:rPr lang="pt-PT" sz="4400" dirty="0" smtClean="0">
                <a:latin typeface="Trebuchet MS" pitchFamily="34" charset="0"/>
              </a:rPr>
              <a:t> </a:t>
            </a:r>
            <a:r>
              <a:rPr lang="pt-PT" sz="4400" dirty="0" err="1" smtClean="0">
                <a:latin typeface="Trebuchet MS" pitchFamily="34" charset="0"/>
              </a:rPr>
              <a:t>applicable</a:t>
            </a:r>
            <a:endParaRPr lang="pt-PT" sz="4400" dirty="0">
              <a:latin typeface="Trebuchet MS" pitchFamily="34" charset="0"/>
            </a:endParaRPr>
          </a:p>
        </p:txBody>
      </p:sp>
      <p:sp>
        <p:nvSpPr>
          <p:cNvPr id="1050" name="Rectangle 1"/>
          <p:cNvSpPr>
            <a:spLocks noChangeArrowheads="1"/>
          </p:cNvSpPr>
          <p:nvPr/>
        </p:nvSpPr>
        <p:spPr bwMode="auto">
          <a:xfrm>
            <a:off x="8515350" y="40679688"/>
            <a:ext cx="13465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pt-PT" sz="2400" dirty="0" err="1" smtClean="0">
                <a:latin typeface="Trebuchet MS" pitchFamily="34" charset="0"/>
              </a:rPr>
              <a:t>Acknowledgments</a:t>
            </a:r>
            <a:r>
              <a:rPr lang="pt-PT" sz="2400" dirty="0" smtClean="0">
                <a:latin typeface="Trebuchet MS" pitchFamily="34" charset="0"/>
              </a:rPr>
              <a:t> </a:t>
            </a:r>
            <a:r>
              <a:rPr lang="pt-PT" sz="2400" dirty="0" err="1" smtClean="0">
                <a:latin typeface="Trebuchet MS" pitchFamily="34" charset="0"/>
              </a:rPr>
              <a:t>here</a:t>
            </a:r>
            <a:endParaRPr lang="pt-PT" dirty="0"/>
          </a:p>
        </p:txBody>
      </p:sp>
      <p:sp>
        <p:nvSpPr>
          <p:cNvPr id="2" name="Rectangle 1"/>
          <p:cNvSpPr/>
          <p:nvPr/>
        </p:nvSpPr>
        <p:spPr bwMode="auto">
          <a:xfrm>
            <a:off x="872836" y="655875"/>
            <a:ext cx="5486399" cy="217045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651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3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9" t="25892" r="12032" b="26055"/>
          <a:stretch/>
        </p:blipFill>
        <p:spPr>
          <a:xfrm>
            <a:off x="-24621" y="296360"/>
            <a:ext cx="7579895" cy="34169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41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Batang</vt:lpstr>
      <vt:lpstr>SimSun</vt:lpstr>
      <vt:lpstr>Times New Roman</vt:lpstr>
      <vt:lpstr>Trebuchet MS</vt:lpstr>
      <vt:lpstr>Verdana</vt:lpstr>
      <vt:lpstr>Arial</vt:lpstr>
      <vt:lpstr>Default Design</vt:lpstr>
      <vt:lpstr>PowerPoint Presentation</vt:lpstr>
    </vt:vector>
  </TitlesOfParts>
  <Company>Ericsson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Dirk Hofmann</dc:creator>
  <cp:lastModifiedBy>Pedro U. Lima</cp:lastModifiedBy>
  <cp:revision>237</cp:revision>
  <cp:lastPrinted>2011-05-17T10:32:21Z</cp:lastPrinted>
  <dcterms:created xsi:type="dcterms:W3CDTF">2004-04-23T14:13:28Z</dcterms:created>
  <dcterms:modified xsi:type="dcterms:W3CDTF">2017-09-18T14:45:45Z</dcterms:modified>
</cp:coreProperties>
</file>