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3A85D-1A49-419A-B745-81710F8FA3A4}" type="datetimeFigureOut">
              <a:rPr lang="pt-PT" smtClean="0"/>
              <a:t>10/10/2017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059AA-B492-4BBE-A30A-4F43F41E11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340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DEFB-412C-4662-8170-17666FFEE431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FD53-FE62-4299-94B5-3AC548760FD8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6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6EEE-D7B7-4D1B-8D0F-FDDCC929E274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59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79D0-9DC4-490E-A5CB-A3E896E3D3BC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8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2D1F-FC74-4D1F-AD59-B59B148CC82D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5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3D8-E530-42EB-A155-E0ABA5792520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63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07D-FE71-41B1-88FD-C0BAE8B8E285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67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22A7-F08A-4DE6-89AE-ACAD5C260E55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2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4030-04DA-4C9C-977E-3AAA30866300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9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D76F-608E-49BD-90E1-1375E8F42DF8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9E7-C254-411B-9BB0-DF43B1541FC9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8C2B-9AFC-4DE7-9ADC-426F00393CBE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8D4-87D2-4FF8-857B-90A34B2FED85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1C1-AB22-4AF4-B4F9-26587CBEC1F7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3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4CA-363F-4584-BB24-BAE0E65E21B7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2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2FAD-E38E-4A1B-80F0-AE20B80BAB92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6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EF1C-1D70-4FB6-97EA-00B0254D03E1}" type="datetime1">
              <a:rPr lang="en-US" smtClean="0"/>
              <a:t>10-Oct-17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BD6B-8411-429C-B963-BD44D45E4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64D4-64F9-4D36-B9E3-383BCBA94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Shift</a:t>
            </a:r>
          </a:p>
          <a:p>
            <a:r>
              <a:rPr lang="en-US" dirty="0"/>
              <a:t>Tuesday, October 10, 2017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2B6C7-EEDB-4BE1-81D2-E5EF8BB5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50" y="8641"/>
            <a:ext cx="2465242" cy="17428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19175-1E0E-40A9-A8C5-84125E7534A7}"/>
              </a:ext>
            </a:extLst>
          </p:cNvPr>
          <p:cNvSpPr txBox="1">
            <a:spLocks/>
          </p:cNvSpPr>
          <p:nvPr/>
        </p:nvSpPr>
        <p:spPr>
          <a:xfrm>
            <a:off x="2939884" y="5245387"/>
            <a:ext cx="5419463" cy="14249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Group 7:</a:t>
            </a:r>
          </a:p>
          <a:p>
            <a:pPr marL="285750" indent="-285750" algn="l">
              <a:buFontTx/>
              <a:buChar char="-"/>
            </a:pPr>
            <a:r>
              <a:rPr lang="en-US" dirty="0" err="1"/>
              <a:t>Rúben</a:t>
            </a:r>
            <a:r>
              <a:rPr lang="en-US" dirty="0"/>
              <a:t> Tadeia, 75268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Manuel Moura, 75756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Pedro Falcão, 77063</a:t>
            </a:r>
          </a:p>
          <a:p>
            <a:pPr marL="285750" indent="-285750" algn="l">
              <a:buFontTx/>
              <a:buChar char="-"/>
            </a:pPr>
            <a:r>
              <a:rPr lang="en-US" dirty="0" err="1"/>
              <a:t>Davi</a:t>
            </a:r>
            <a:r>
              <a:rPr lang="en-US" dirty="0"/>
              <a:t> Mello, 89126</a:t>
            </a:r>
            <a:endParaRPr lang="pt-P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815441-1C09-4D8C-9125-26EED03F8D33}"/>
              </a:ext>
            </a:extLst>
          </p:cNvPr>
          <p:cNvSpPr txBox="1">
            <a:spLocks/>
          </p:cNvSpPr>
          <p:nvPr/>
        </p:nvSpPr>
        <p:spPr>
          <a:xfrm>
            <a:off x="2408937" y="451454"/>
            <a:ext cx="6481356" cy="753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Autonomous Systems</a:t>
            </a:r>
            <a:endParaRPr lang="pt-PT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7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Planning</a:t>
            </a:r>
            <a:r>
              <a:rPr lang="en-US" sz="2000" dirty="0"/>
              <a:t>(6) </a:t>
            </a:r>
            <a:r>
              <a:rPr lang="en-US" dirty="0"/>
              <a:t>– December 5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E77BB9CE-3C74-4404-9242-F1806BD276D5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E0EC62-12B6-4EBB-B86D-83A646F9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Results report;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Poster writing;</a:t>
            </a:r>
          </a:p>
        </p:txBody>
      </p:sp>
    </p:spTree>
    <p:extLst>
      <p:ext uri="{BB962C8B-B14F-4D97-AF65-F5344CB8AC3E}">
        <p14:creationId xmlns:p14="http://schemas.microsoft.com/office/powerpoint/2010/main" val="305079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E77BB9CE-3C74-4404-9242-F1806BD276D5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B44E0A-ACFB-47AF-84DE-92334032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In estimation performance, what do we need to do? Verify how close our results are from the real values? Do we need a classifier?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you say absolute location you want us to use 3 beacons and triangulate the real position of the robot? Or can we use a state diagram to predict the position of the robot?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Since we are only concerned with Localization, do we need to build a map? Can we upload one?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47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Localization Project	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1DAA-6508-42BE-AA15-59C42582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L2 -&gt; EKF + LRF Localization</a:t>
            </a:r>
          </a:p>
          <a:p>
            <a:endParaRPr lang="en-US" dirty="0"/>
          </a:p>
          <a:p>
            <a:r>
              <a:rPr lang="en-US" dirty="0"/>
              <a:t>Extended Kalman Filter (EKF)</a:t>
            </a:r>
          </a:p>
          <a:p>
            <a:endParaRPr lang="en-US" dirty="0"/>
          </a:p>
          <a:p>
            <a:r>
              <a:rPr lang="en-US" dirty="0"/>
              <a:t>Laser Range Finder(LRF)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27547-34CD-4427-AF1F-DA1310B4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382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Extended Kalman Filter	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1DAA-6508-42BE-AA15-59C42582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extended Kalman filter (EKF) is the nonlinear version of the Kalman filter which linearizes about an estimate of the current mean and covariance.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the case of well defined transition models, the EKF has been considered the standard in the theory of nonlinear state estimation, navigation systems and GPS.</a:t>
            </a:r>
          </a:p>
          <a:p>
            <a:pPr algn="just"/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27547-34CD-4427-AF1F-DA1310B4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313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Laser Range Finder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1DAA-6508-42BE-AA15-59C42582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laser range finder is a range finder which uses a laser beam to determine the distance to an object, or to the objects surrounding him.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27547-34CD-4427-AF1F-DA1310B4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B56F68-B9E4-410D-82EC-228B93D2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663" y="4149976"/>
            <a:ext cx="891617" cy="88399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3764DA-AF61-43ED-A56F-5201C1ABA775}"/>
              </a:ext>
            </a:extLst>
          </p:cNvPr>
          <p:cNvSpPr txBox="1">
            <a:spLocks/>
          </p:cNvSpPr>
          <p:nvPr/>
        </p:nvSpPr>
        <p:spPr>
          <a:xfrm>
            <a:off x="3922182" y="5097256"/>
            <a:ext cx="2058244" cy="301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Image 1: Laser Range Finder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27440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Planning</a:t>
            </a:r>
            <a:r>
              <a:rPr lang="en-US" sz="2000" dirty="0"/>
              <a:t>(1)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E77BB9CE-3C74-4404-9242-F1806BD276D5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FC806-4E85-48DC-8A42-6698ACB26BA8}"/>
              </a:ext>
            </a:extLst>
          </p:cNvPr>
          <p:cNvSpPr/>
          <p:nvPr/>
        </p:nvSpPr>
        <p:spPr>
          <a:xfrm>
            <a:off x="568170" y="2404289"/>
            <a:ext cx="1811045" cy="113634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10</a:t>
            </a:r>
            <a:endParaRPr lang="pt-P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56511B-3D69-474A-AC6C-0BABA2E9D333}"/>
              </a:ext>
            </a:extLst>
          </p:cNvPr>
          <p:cNvSpPr/>
          <p:nvPr/>
        </p:nvSpPr>
        <p:spPr>
          <a:xfrm>
            <a:off x="2379215" y="2765600"/>
            <a:ext cx="1811045" cy="113634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24</a:t>
            </a:r>
            <a:endParaRPr lang="pt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51CA9B-1A80-4D1D-AE8B-C6F1241F713A}"/>
              </a:ext>
            </a:extLst>
          </p:cNvPr>
          <p:cNvSpPr/>
          <p:nvPr/>
        </p:nvSpPr>
        <p:spPr>
          <a:xfrm>
            <a:off x="4190260" y="3196810"/>
            <a:ext cx="1811045" cy="113634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 7</a:t>
            </a:r>
            <a:endParaRPr lang="pt-P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52D3EE-00F1-482B-A1BC-103DB6D51173}"/>
              </a:ext>
            </a:extLst>
          </p:cNvPr>
          <p:cNvSpPr/>
          <p:nvPr/>
        </p:nvSpPr>
        <p:spPr>
          <a:xfrm>
            <a:off x="6001305" y="3628020"/>
            <a:ext cx="1811045" cy="113634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 21</a:t>
            </a:r>
            <a:endParaRPr lang="pt-P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815DB-9A70-4CCA-AB97-E13DE520ED19}"/>
              </a:ext>
            </a:extLst>
          </p:cNvPr>
          <p:cNvSpPr/>
          <p:nvPr/>
        </p:nvSpPr>
        <p:spPr>
          <a:xfrm>
            <a:off x="7812350" y="4196191"/>
            <a:ext cx="1811045" cy="11363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December 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289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Planning</a:t>
            </a:r>
            <a:r>
              <a:rPr lang="en-US" sz="2000" dirty="0"/>
              <a:t>(2) </a:t>
            </a:r>
            <a:r>
              <a:rPr lang="en-US" dirty="0"/>
              <a:t>– October 10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E77BB9CE-3C74-4404-9242-F1806BD276D5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78693C-2CA7-470A-9595-4DBAC37B5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Robot moving at least in a straight line;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Start getting information about the sensors;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Understanding ROS more deeply;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Testing localization algorithm;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527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Planning</a:t>
            </a:r>
            <a:r>
              <a:rPr lang="en-US" sz="2000" dirty="0"/>
              <a:t>(3) </a:t>
            </a:r>
            <a:r>
              <a:rPr lang="en-US" dirty="0"/>
              <a:t>– October 24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E77BB9CE-3C74-4404-9242-F1806BD276D5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832E21-52C6-40B8-8D21-4FDC39FC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Testing algorithm for absolute location;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Correction of some possible errors;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708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Planning</a:t>
            </a:r>
            <a:r>
              <a:rPr lang="en-US" sz="2000" dirty="0"/>
              <a:t>(4) </a:t>
            </a:r>
            <a:r>
              <a:rPr lang="en-US" dirty="0"/>
              <a:t>– November 7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E77BB9CE-3C74-4404-9242-F1806BD276D5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E226B4-958E-4204-88A4-8C799E912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9467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Kidnapping issue;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Correction of some possible errors;</a:t>
            </a:r>
          </a:p>
          <a:p>
            <a:pPr algn="just"/>
            <a:endParaRPr lang="en-US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00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1195-6886-4267-8F3D-6BB11F7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66" y="474664"/>
            <a:ext cx="6735520" cy="1320800"/>
          </a:xfrm>
        </p:spPr>
        <p:txBody>
          <a:bodyPr/>
          <a:lstStyle/>
          <a:p>
            <a:r>
              <a:rPr lang="en-US" dirty="0"/>
              <a:t>Planning</a:t>
            </a:r>
            <a:r>
              <a:rPr lang="en-US" sz="2000" dirty="0"/>
              <a:t>(5) </a:t>
            </a:r>
            <a:r>
              <a:rPr lang="en-US" dirty="0"/>
              <a:t>– November 21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1D69-2E3E-4BFB-9E1A-0A1ABB02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65242" cy="1742816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E77BB9CE-3C74-4404-9242-F1806BD276D5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66E6D8-7757-41D7-91A1-E35783A1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Work on some possible errors on algorithms;</a:t>
            </a:r>
          </a:p>
          <a:p>
            <a:pPr algn="just"/>
            <a:endParaRPr lang="en-US" dirty="0"/>
          </a:p>
          <a:p>
            <a:pPr algn="just"/>
            <a:r>
              <a:rPr lang="en-US"/>
              <a:t>Results </a:t>
            </a:r>
            <a:r>
              <a:rPr lang="en-US" dirty="0"/>
              <a:t>analysis;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59952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355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Project Presentation</vt:lpstr>
      <vt:lpstr>Localization Project </vt:lpstr>
      <vt:lpstr>Extended Kalman Filter </vt:lpstr>
      <vt:lpstr>Laser Range Finder</vt:lpstr>
      <vt:lpstr>Planning(1)</vt:lpstr>
      <vt:lpstr>Planning(2) – October 10</vt:lpstr>
      <vt:lpstr>Planning(3) – October 24</vt:lpstr>
      <vt:lpstr>Planning(4) – November 7</vt:lpstr>
      <vt:lpstr>Planning(5) – November 21</vt:lpstr>
      <vt:lpstr>Planning(6) – December 5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Ruben Tadeia</dc:creator>
  <cp:lastModifiedBy>Ruben Tadeia</cp:lastModifiedBy>
  <cp:revision>24</cp:revision>
  <dcterms:created xsi:type="dcterms:W3CDTF">2017-10-10T07:50:45Z</dcterms:created>
  <dcterms:modified xsi:type="dcterms:W3CDTF">2017-10-10T17:47:31Z</dcterms:modified>
</cp:coreProperties>
</file>