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1"/>
  </p:sldMasterIdLst>
  <p:notesMasterIdLst>
    <p:notesMasterId r:id="rId6"/>
  </p:notesMasterIdLst>
  <p:sldIdLst>
    <p:sldId id="256" r:id="rId2"/>
    <p:sldId id="257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9" autoAdjust="0"/>
    <p:restoredTop sz="95921"/>
  </p:normalViewPr>
  <p:slideViewPr>
    <p:cSldViewPr snapToGrid="0">
      <p:cViewPr varScale="1">
        <p:scale>
          <a:sx n="103" d="100"/>
          <a:sy n="103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3A85D-1A49-419A-B745-81710F8FA3A4}" type="datetimeFigureOut">
              <a:rPr lang="pt-PT" smtClean="0"/>
              <a:t>21/11/17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059AA-B492-4BBE-A30A-4F43F41E11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40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DEFB-412C-4662-8170-17666FFEE431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FD53-FE62-4299-94B5-3AC548760FD8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EEE-D7B7-4D1B-8D0F-FDDCC929E274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59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9D0-9DC4-490E-A5CB-A3E896E3D3BC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8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2D1F-FC74-4D1F-AD59-B59B148CC82D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5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3D8-E530-42EB-A155-E0ABA5792520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6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07D-FE71-41B1-88FD-C0BAE8B8E285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6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2A7-F08A-4DE6-89AE-ACAD5C260E55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2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4030-04DA-4C9C-977E-3AAA30866300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9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D76F-608E-49BD-90E1-1375E8F42DF8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9E7-C254-411B-9BB0-DF43B1541FC9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8C2B-9AFC-4DE7-9ADC-426F00393CBE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8D4-87D2-4FF8-857B-90A34B2FED85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1C1-AB22-4AF4-B4F9-26587CBEC1F7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3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4CA-363F-4584-BB24-BAE0E65E21B7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2FAD-E38E-4A1B-80F0-AE20B80BAB92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6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EF1C-1D70-4FB6-97EA-00B0254D03E1}" type="datetime1">
              <a:rPr lang="en-US" smtClean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BDB8BD6B-8411-429C-B963-BD44D45E4CD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charset="0"/>
                          </a:rPr>
                          <m:t>4</m:t>
                        </m:r>
                      </m:e>
                      <m:sup>
                        <m:r>
                          <a:rPr lang="pt-BR" b="0" i="1" dirty="0" smtClean="0">
                            <a:latin typeface="Cambria Math" charset="0"/>
                          </a:rPr>
                          <m:t>𝑡h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Project Presentation</a:t>
                </a:r>
                <a:endParaRPr lang="pt-P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B8BD6B-8411-429C-B963-BD44D45E4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r="-4239" b="-2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7064D4-64F9-4D36-B9E3-383BCBA94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Shift</a:t>
            </a:r>
          </a:p>
          <a:p>
            <a:r>
              <a:rPr lang="en-US" dirty="0"/>
              <a:t>Tuesday, November </a:t>
            </a:r>
            <a:r>
              <a:rPr lang="en-US" dirty="0" smtClean="0"/>
              <a:t>21, </a:t>
            </a:r>
            <a:r>
              <a:rPr lang="en-US" dirty="0"/>
              <a:t>2017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22B6C7-EEDB-4BE1-81D2-E5EF8BB5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50" y="8641"/>
            <a:ext cx="2465242" cy="17428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0A19175-1E0E-40A9-A8C5-84125E7534A7}"/>
              </a:ext>
            </a:extLst>
          </p:cNvPr>
          <p:cNvSpPr txBox="1">
            <a:spLocks/>
          </p:cNvSpPr>
          <p:nvPr/>
        </p:nvSpPr>
        <p:spPr>
          <a:xfrm>
            <a:off x="2939884" y="5245387"/>
            <a:ext cx="5419463" cy="14249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Group 7: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Rúben</a:t>
            </a:r>
            <a:r>
              <a:rPr lang="en-US" dirty="0"/>
              <a:t> Tadeia, 75268</a:t>
            </a:r>
          </a:p>
          <a:p>
            <a:pPr marL="285750" indent="-285750" algn="l">
              <a:buFontTx/>
              <a:buChar char="-"/>
            </a:pPr>
            <a:r>
              <a:rPr lang="en-US" sz="2300" b="1" dirty="0"/>
              <a:t>Manuel Moura, 75756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Pedro Falcão, 77063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Davi</a:t>
            </a:r>
            <a:r>
              <a:rPr lang="en-US" dirty="0"/>
              <a:t> Mello, 89126</a:t>
            </a:r>
            <a:endParaRPr lang="pt-P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A815441-1C09-4D8C-9125-26EED03F8D33}"/>
              </a:ext>
            </a:extLst>
          </p:cNvPr>
          <p:cNvSpPr txBox="1">
            <a:spLocks/>
          </p:cNvSpPr>
          <p:nvPr/>
        </p:nvSpPr>
        <p:spPr>
          <a:xfrm>
            <a:off x="2408937" y="451454"/>
            <a:ext cx="6481356" cy="753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Autonomous Systems</a:t>
            </a:r>
            <a:endParaRPr lang="pt-PT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7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Localization Project	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51DAA-6508-42BE-AA15-59C42582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Extended Kalman Filter (EKF)</a:t>
            </a:r>
          </a:p>
          <a:p>
            <a:endParaRPr lang="en-US" dirty="0"/>
          </a:p>
          <a:p>
            <a:r>
              <a:rPr lang="en-US" dirty="0"/>
              <a:t>Laser Range Finder (LRF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L2 -&gt; EKF + LRF Localization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027547-34CD-4427-AF1F-DA1310B4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382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014" y="474664"/>
            <a:ext cx="7037472" cy="1320800"/>
          </a:xfrm>
        </p:spPr>
        <p:txBody>
          <a:bodyPr>
            <a:normAutofit/>
          </a:bodyPr>
          <a:lstStyle/>
          <a:p>
            <a:r>
              <a:rPr lang="en-US" dirty="0"/>
              <a:t>Current </a:t>
            </a:r>
            <a:r>
              <a:rPr lang="en-US" dirty="0" smtClean="0"/>
              <a:t>Evaluation– </a:t>
            </a:r>
            <a:r>
              <a:rPr lang="en-US" dirty="0"/>
              <a:t>November </a:t>
            </a:r>
            <a:r>
              <a:rPr lang="en-US" dirty="0" smtClean="0"/>
              <a:t>21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xmlns="" id="{E77BB9CE-3C74-4404-9242-F1806BD276D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6832E21-52C6-40B8-8D21-4FDC39FC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Completed Tasks</a:t>
            </a:r>
            <a:r>
              <a:rPr lang="en-US" b="1" dirty="0" smtClean="0"/>
              <a:t>:</a:t>
            </a:r>
            <a:endParaRPr lang="en-US" dirty="0" smtClean="0"/>
          </a:p>
          <a:p>
            <a:pPr lvl="1" algn="just"/>
            <a:r>
              <a:rPr lang="en-US" dirty="0"/>
              <a:t>Fix some bugs with the EKF code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/>
              <a:t>Test the algorithm and the EKF in one environment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smtClean="0"/>
              <a:t>All the code blocks are working individually:</a:t>
            </a:r>
          </a:p>
          <a:p>
            <a:pPr lvl="2" algn="just"/>
            <a:r>
              <a:rPr lang="en-US" dirty="0" err="1" smtClean="0"/>
              <a:t>Odometry</a:t>
            </a:r>
            <a:endParaRPr lang="en-US" dirty="0" smtClean="0"/>
          </a:p>
          <a:p>
            <a:pPr lvl="2" algn="just"/>
            <a:r>
              <a:rPr lang="en-US" dirty="0"/>
              <a:t>Covariance </a:t>
            </a:r>
            <a:r>
              <a:rPr lang="en-US" dirty="0" smtClean="0"/>
              <a:t>Matrix</a:t>
            </a:r>
            <a:endParaRPr lang="en-US" dirty="0" smtClean="0"/>
          </a:p>
          <a:p>
            <a:pPr lvl="2" algn="just"/>
            <a:r>
              <a:rPr lang="en-US" dirty="0" smtClean="0"/>
              <a:t>EKF</a:t>
            </a:r>
          </a:p>
          <a:p>
            <a:pPr lvl="2" algn="just"/>
            <a:r>
              <a:rPr lang="en-US" dirty="0" smtClean="0"/>
              <a:t>Laser Range </a:t>
            </a:r>
            <a:r>
              <a:rPr lang="en-US" dirty="0" smtClean="0"/>
              <a:t>Finder</a:t>
            </a:r>
          </a:p>
          <a:p>
            <a:pPr lvl="2" algn="just"/>
            <a:r>
              <a:rPr lang="en-US" dirty="0"/>
              <a:t>Maps</a:t>
            </a:r>
          </a:p>
          <a:p>
            <a:pPr marL="914400" lvl="2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70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Next Evaluation – </a:t>
            </a:r>
            <a:r>
              <a:rPr lang="en-US" dirty="0" smtClean="0"/>
              <a:t>December 5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xmlns="" id="{E77BB9CE-3C74-4404-9242-F1806BD276D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6832E21-52C6-40B8-8D21-4FDC39FC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b="1" dirty="0"/>
              <a:t>To Do</a:t>
            </a:r>
            <a:r>
              <a:rPr lang="en-US" b="1" dirty="0" smtClean="0"/>
              <a:t>:</a:t>
            </a:r>
            <a:endParaRPr lang="en-US" dirty="0"/>
          </a:p>
          <a:p>
            <a:pPr lvl="1" algn="just"/>
            <a:r>
              <a:rPr lang="en-US" dirty="0" smtClean="0"/>
              <a:t>Real world model to compare the model values to the real ones</a:t>
            </a:r>
          </a:p>
          <a:p>
            <a:pPr lvl="1" algn="just"/>
            <a:r>
              <a:rPr lang="en-US" dirty="0" smtClean="0"/>
              <a:t>Create a script that interacts with our ROS packages in order to obtain a fast time response</a:t>
            </a:r>
          </a:p>
          <a:p>
            <a:pPr lvl="1" algn="just"/>
            <a:r>
              <a:rPr lang="en-US" dirty="0" smtClean="0"/>
              <a:t>Show the results in a model map</a:t>
            </a:r>
          </a:p>
          <a:p>
            <a:pPr lvl="1" algn="just"/>
            <a:r>
              <a:rPr lang="en-US" dirty="0"/>
              <a:t>Solution for the kidnapping </a:t>
            </a:r>
            <a:endParaRPr lang="en-US" dirty="0" smtClean="0"/>
          </a:p>
          <a:p>
            <a:pPr lvl="1" algn="just"/>
            <a:r>
              <a:rPr lang="en-US" dirty="0" smtClean="0"/>
              <a:t>Report about the work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36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147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 Math</vt:lpstr>
      <vt:lpstr>Trebuchet MS</vt:lpstr>
      <vt:lpstr>Wingdings 3</vt:lpstr>
      <vt:lpstr>Arial</vt:lpstr>
      <vt:lpstr>Facet</vt:lpstr>
      <vt:lpstr>4^th  Project Presentation</vt:lpstr>
      <vt:lpstr>Localization Project </vt:lpstr>
      <vt:lpstr>Current Evaluation– November 21</vt:lpstr>
      <vt:lpstr>Next Evaluation – December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Ruben Tadeia</dc:creator>
  <cp:lastModifiedBy>Microsoft Office User</cp:lastModifiedBy>
  <cp:revision>62</cp:revision>
  <dcterms:created xsi:type="dcterms:W3CDTF">2017-10-10T07:50:45Z</dcterms:created>
  <dcterms:modified xsi:type="dcterms:W3CDTF">2017-11-21T18:58:01Z</dcterms:modified>
</cp:coreProperties>
</file>