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0279975" cy="42808525"/>
  <p:notesSz cx="42310050" cy="29770388"/>
  <p:defaultTextStyle>
    <a:defPPr>
      <a:defRPr lang="en-US"/>
    </a:defPPr>
    <a:lvl1pPr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3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3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3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3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300"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6864">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BF9000"/>
    <a:srgbClr val="FFF2CC"/>
    <a:srgbClr val="339933"/>
    <a:srgbClr val="006600"/>
    <a:srgbClr val="009900"/>
    <a:srgbClr val="D1E8A2"/>
    <a:srgbClr val="CCFFCC"/>
    <a:srgbClr val="CC99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33" autoAdjust="0"/>
    <p:restoredTop sz="94745" autoAdjust="0"/>
  </p:normalViewPr>
  <p:slideViewPr>
    <p:cSldViewPr>
      <p:cViewPr>
        <p:scale>
          <a:sx n="34" d="100"/>
          <a:sy n="34" d="100"/>
        </p:scale>
        <p:origin x="869" y="-1517"/>
      </p:cViewPr>
      <p:guideLst>
        <p:guide orient="horz" pos="26864"/>
        <p:guide pos="95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E8118-D81E-4AA6-BFFD-94B7BAE0EB5D}" type="doc">
      <dgm:prSet loTypeId="urn:microsoft.com/office/officeart/2005/8/layout/cycle6" loCatId="cycle" qsTypeId="urn:microsoft.com/office/officeart/2005/8/quickstyle/simple1" qsCatId="simple" csTypeId="urn:microsoft.com/office/officeart/2005/8/colors/accent0_3" csCatId="mainScheme" phldr="1"/>
      <dgm:spPr/>
      <dgm:t>
        <a:bodyPr/>
        <a:lstStyle/>
        <a:p>
          <a:endParaRPr lang="pt-BR"/>
        </a:p>
      </dgm:t>
    </dgm:pt>
    <dgm:pt modelId="{A372BD01-145C-4420-B094-10763795ABFE}">
      <dgm:prSet phldrT="[Texto]"/>
      <dgm:spPr>
        <a:blipFill rotWithShape="0">
          <a:blip xmlns:r="http://schemas.openxmlformats.org/officeDocument/2006/relationships" r:embed="rId1"/>
          <a:stretch>
            <a:fillRect/>
          </a:stretch>
        </a:blipFill>
      </dgm:spPr>
      <dgm:t>
        <a:bodyPr/>
        <a:lstStyle/>
        <a:p>
          <a:r>
            <a:rPr lang="pt-BR" dirty="0"/>
            <a:t> </a:t>
          </a:r>
        </a:p>
      </dgm:t>
    </dgm:pt>
    <dgm:pt modelId="{05DDCF94-7083-4FB1-AB1A-26B4FABA947B}" type="parTrans" cxnId="{8A7313A0-B500-4CDA-9404-C200E904CB99}">
      <dgm:prSet/>
      <dgm:spPr/>
      <dgm:t>
        <a:bodyPr/>
        <a:lstStyle/>
        <a:p>
          <a:endParaRPr lang="pt-BR"/>
        </a:p>
      </dgm:t>
    </dgm:pt>
    <dgm:pt modelId="{07041341-405F-45C4-9403-233CCB527328}" type="sibTrans" cxnId="{8A7313A0-B500-4CDA-9404-C200E904CB99}">
      <dgm:prSet/>
      <dgm:spPr/>
      <dgm:t>
        <a:bodyPr/>
        <a:lstStyle/>
        <a:p>
          <a:endParaRPr lang="pt-BR"/>
        </a:p>
      </dgm:t>
    </dgm:pt>
    <dgm:pt modelId="{024DBA43-9D39-4576-852E-EF4727CE9B6B}">
      <dgm:prSet phldrT="[Texto]"/>
      <dgm:spPr>
        <a:blipFill rotWithShape="0">
          <a:blip xmlns:r="http://schemas.openxmlformats.org/officeDocument/2006/relationships" r:embed="rId2"/>
          <a:stretch>
            <a:fillRect/>
          </a:stretch>
        </a:blipFill>
        <a:ln>
          <a:solidFill>
            <a:srgbClr val="FFC000"/>
          </a:solidFill>
          <a:prstDash val="sysDash"/>
        </a:ln>
      </dgm:spPr>
      <dgm:t>
        <a:bodyPr/>
        <a:lstStyle/>
        <a:p>
          <a:r>
            <a:rPr lang="pt-BR" dirty="0"/>
            <a:t> </a:t>
          </a:r>
        </a:p>
      </dgm:t>
    </dgm:pt>
    <dgm:pt modelId="{1EE45D7B-43F1-4771-AD9B-F5845855ACB4}" type="parTrans" cxnId="{1A8CEE6C-29FB-4A58-81B7-3B133D5E8360}">
      <dgm:prSet/>
      <dgm:spPr/>
      <dgm:t>
        <a:bodyPr/>
        <a:lstStyle/>
        <a:p>
          <a:endParaRPr lang="pt-BR"/>
        </a:p>
      </dgm:t>
    </dgm:pt>
    <dgm:pt modelId="{470C73A2-E52F-4E72-AEFB-958D9728A06C}" type="sibTrans" cxnId="{1A8CEE6C-29FB-4A58-81B7-3B133D5E8360}">
      <dgm:prSet/>
      <dgm:spPr/>
      <dgm:t>
        <a:bodyPr/>
        <a:lstStyle/>
        <a:p>
          <a:endParaRPr lang="pt-BR"/>
        </a:p>
      </dgm:t>
    </dgm:pt>
    <dgm:pt modelId="{713D67D1-06EB-41E3-BDC7-8002D28C2644}">
      <dgm:prSet phldrT="[Texto]"/>
      <dgm:spPr>
        <a:blipFill rotWithShape="0">
          <a:blip xmlns:r="http://schemas.openxmlformats.org/officeDocument/2006/relationships" r:embed="rId3"/>
          <a:stretch>
            <a:fillRect/>
          </a:stretch>
        </a:blipFill>
      </dgm:spPr>
      <dgm:t>
        <a:bodyPr/>
        <a:lstStyle/>
        <a:p>
          <a:r>
            <a:rPr lang="pt-BR" dirty="0"/>
            <a:t> </a:t>
          </a:r>
        </a:p>
      </dgm:t>
    </dgm:pt>
    <dgm:pt modelId="{9B13C339-9A0B-481E-9949-D1CCAEA920A0}" type="parTrans" cxnId="{7B1322FA-2FC6-44FA-8262-FFC686595863}">
      <dgm:prSet/>
      <dgm:spPr/>
      <dgm:t>
        <a:bodyPr/>
        <a:lstStyle/>
        <a:p>
          <a:endParaRPr lang="pt-BR"/>
        </a:p>
      </dgm:t>
    </dgm:pt>
    <dgm:pt modelId="{DDFA27C5-F07D-4277-9D83-5B12909F450E}" type="sibTrans" cxnId="{7B1322FA-2FC6-44FA-8262-FFC686595863}">
      <dgm:prSet/>
      <dgm:spPr/>
      <dgm:t>
        <a:bodyPr/>
        <a:lstStyle/>
        <a:p>
          <a:endParaRPr lang="pt-BR"/>
        </a:p>
      </dgm:t>
    </dgm:pt>
    <dgm:pt modelId="{334561BF-EB33-4C74-AC58-4DCC7C9CEAB8}">
      <dgm:prSet phldrT="[Texto]"/>
      <dgm:spPr>
        <a:blipFill rotWithShape="0">
          <a:blip xmlns:r="http://schemas.openxmlformats.org/officeDocument/2006/relationships" r:embed="rId4"/>
          <a:stretch>
            <a:fillRect/>
          </a:stretch>
        </a:blipFill>
      </dgm:spPr>
      <dgm:t>
        <a:bodyPr/>
        <a:lstStyle/>
        <a:p>
          <a:r>
            <a:rPr lang="pt-BR" dirty="0"/>
            <a:t> </a:t>
          </a:r>
        </a:p>
      </dgm:t>
    </dgm:pt>
    <dgm:pt modelId="{CE15A01A-250C-4DD5-93E7-7CEA035C5D97}" type="parTrans" cxnId="{7759493B-CFC5-41BA-8C14-5C3E6976C015}">
      <dgm:prSet/>
      <dgm:spPr/>
      <dgm:t>
        <a:bodyPr/>
        <a:lstStyle/>
        <a:p>
          <a:endParaRPr lang="pt-BR"/>
        </a:p>
      </dgm:t>
    </dgm:pt>
    <dgm:pt modelId="{4B540A48-0D37-4236-AE8C-C2A00751694E}" type="sibTrans" cxnId="{7759493B-CFC5-41BA-8C14-5C3E6976C015}">
      <dgm:prSet/>
      <dgm:spPr/>
      <dgm:t>
        <a:bodyPr/>
        <a:lstStyle/>
        <a:p>
          <a:endParaRPr lang="pt-BR"/>
        </a:p>
      </dgm:t>
    </dgm:pt>
    <dgm:pt modelId="{6AA4B676-9813-42D4-97D6-0F653DDD33DC}">
      <dgm:prSet phldrT="[Texto]"/>
      <dgm:spPr>
        <a:blipFill rotWithShape="0">
          <a:blip xmlns:r="http://schemas.openxmlformats.org/officeDocument/2006/relationships" r:embed="rId5"/>
          <a:stretch>
            <a:fillRect/>
          </a:stretch>
        </a:blipFill>
        <a:ln>
          <a:solidFill>
            <a:srgbClr val="339933"/>
          </a:solidFill>
          <a:prstDash val="sysDash"/>
        </a:ln>
      </dgm:spPr>
      <dgm:t>
        <a:bodyPr/>
        <a:lstStyle/>
        <a:p>
          <a:r>
            <a:rPr lang="pt-BR" dirty="0"/>
            <a:t> </a:t>
          </a:r>
        </a:p>
      </dgm:t>
    </dgm:pt>
    <dgm:pt modelId="{7F6A98F2-4F30-484F-8129-F28397728C9F}" type="sibTrans" cxnId="{921A54F6-42D8-4D25-A783-11B305ADCD5B}">
      <dgm:prSet/>
      <dgm:spPr/>
      <dgm:t>
        <a:bodyPr/>
        <a:lstStyle/>
        <a:p>
          <a:endParaRPr lang="pt-BR"/>
        </a:p>
      </dgm:t>
    </dgm:pt>
    <dgm:pt modelId="{67E9B91B-F913-40A1-9283-7998C535B1F8}" type="parTrans" cxnId="{921A54F6-42D8-4D25-A783-11B305ADCD5B}">
      <dgm:prSet/>
      <dgm:spPr/>
      <dgm:t>
        <a:bodyPr/>
        <a:lstStyle/>
        <a:p>
          <a:endParaRPr lang="pt-BR"/>
        </a:p>
      </dgm:t>
    </dgm:pt>
    <dgm:pt modelId="{F40B714E-C664-4755-91E0-A339F6803E8B}" type="pres">
      <dgm:prSet presAssocID="{214E8118-D81E-4AA6-BFFD-94B7BAE0EB5D}" presName="cycle" presStyleCnt="0">
        <dgm:presLayoutVars>
          <dgm:dir/>
          <dgm:resizeHandles val="exact"/>
        </dgm:presLayoutVars>
      </dgm:prSet>
      <dgm:spPr/>
    </dgm:pt>
    <dgm:pt modelId="{B7DA73D7-E254-4035-B4E4-0E6CDDAD100C}" type="pres">
      <dgm:prSet presAssocID="{A372BD01-145C-4420-B094-10763795ABFE}" presName="node" presStyleLbl="node1" presStyleIdx="0" presStyleCnt="5" custScaleX="66901">
        <dgm:presLayoutVars>
          <dgm:bulletEnabled val="1"/>
        </dgm:presLayoutVars>
      </dgm:prSet>
      <dgm:spPr/>
    </dgm:pt>
    <dgm:pt modelId="{1EFA8FAA-573D-4F00-A35A-BBCDCBA64142}" type="pres">
      <dgm:prSet presAssocID="{A372BD01-145C-4420-B094-10763795ABFE}" presName="spNode" presStyleCnt="0"/>
      <dgm:spPr/>
    </dgm:pt>
    <dgm:pt modelId="{9FBCED10-7ECF-4499-AD94-7A2907B6C8C9}" type="pres">
      <dgm:prSet presAssocID="{07041341-405F-45C4-9403-233CCB527328}" presName="sibTrans" presStyleLbl="sibTrans1D1" presStyleIdx="0" presStyleCnt="5"/>
      <dgm:spPr/>
    </dgm:pt>
    <dgm:pt modelId="{DFE02270-E784-4D66-9240-C1024CE90BEB}" type="pres">
      <dgm:prSet presAssocID="{024DBA43-9D39-4576-852E-EF4727CE9B6B}" presName="node" presStyleLbl="node1" presStyleIdx="1" presStyleCnt="5" custScaleX="64211">
        <dgm:presLayoutVars>
          <dgm:bulletEnabled val="1"/>
        </dgm:presLayoutVars>
      </dgm:prSet>
      <dgm:spPr/>
    </dgm:pt>
    <dgm:pt modelId="{5958290B-F77D-4902-8188-38AF94D86347}" type="pres">
      <dgm:prSet presAssocID="{024DBA43-9D39-4576-852E-EF4727CE9B6B}" presName="spNode" presStyleCnt="0"/>
      <dgm:spPr/>
    </dgm:pt>
    <dgm:pt modelId="{1398CE7B-1989-4A49-A267-52DEF34F3290}" type="pres">
      <dgm:prSet presAssocID="{470C73A2-E52F-4E72-AEFB-958D9728A06C}" presName="sibTrans" presStyleLbl="sibTrans1D1" presStyleIdx="1" presStyleCnt="5"/>
      <dgm:spPr/>
    </dgm:pt>
    <dgm:pt modelId="{C156764E-8653-455F-A852-84F5432DA1B5}" type="pres">
      <dgm:prSet presAssocID="{713D67D1-06EB-41E3-BDC7-8002D28C2644}" presName="node" presStyleLbl="node1" presStyleIdx="2" presStyleCnt="5" custScaleX="67979">
        <dgm:presLayoutVars>
          <dgm:bulletEnabled val="1"/>
        </dgm:presLayoutVars>
      </dgm:prSet>
      <dgm:spPr/>
    </dgm:pt>
    <dgm:pt modelId="{FEAE6059-7964-44C9-BF32-1C1953DE47CF}" type="pres">
      <dgm:prSet presAssocID="{713D67D1-06EB-41E3-BDC7-8002D28C2644}" presName="spNode" presStyleCnt="0"/>
      <dgm:spPr/>
    </dgm:pt>
    <dgm:pt modelId="{D2648CD4-2C42-4163-B8D3-2C9B0A1E6142}" type="pres">
      <dgm:prSet presAssocID="{DDFA27C5-F07D-4277-9D83-5B12909F450E}" presName="sibTrans" presStyleLbl="sibTrans1D1" presStyleIdx="2" presStyleCnt="5"/>
      <dgm:spPr/>
    </dgm:pt>
    <dgm:pt modelId="{2A1047F7-79CC-4F3D-AA6E-B530AB95F96D}" type="pres">
      <dgm:prSet presAssocID="{334561BF-EB33-4C74-AC58-4DCC7C9CEAB8}" presName="node" presStyleLbl="node1" presStyleIdx="3" presStyleCnt="5" custScaleX="63878">
        <dgm:presLayoutVars>
          <dgm:bulletEnabled val="1"/>
        </dgm:presLayoutVars>
      </dgm:prSet>
      <dgm:spPr/>
    </dgm:pt>
    <dgm:pt modelId="{2C2D02E0-5029-4576-9E83-D2D4FBF9236F}" type="pres">
      <dgm:prSet presAssocID="{334561BF-EB33-4C74-AC58-4DCC7C9CEAB8}" presName="spNode" presStyleCnt="0"/>
      <dgm:spPr/>
    </dgm:pt>
    <dgm:pt modelId="{2041920F-B327-46A9-BB96-D063C64C8746}" type="pres">
      <dgm:prSet presAssocID="{4B540A48-0D37-4236-AE8C-C2A00751694E}" presName="sibTrans" presStyleLbl="sibTrans1D1" presStyleIdx="3" presStyleCnt="5"/>
      <dgm:spPr/>
    </dgm:pt>
    <dgm:pt modelId="{BB4F74B6-E480-40C9-8CFD-C8A84AAD8EB8}" type="pres">
      <dgm:prSet presAssocID="{6AA4B676-9813-42D4-97D6-0F653DDD33DC}" presName="node" presStyleLbl="node1" presStyleIdx="4" presStyleCnt="5" custScaleX="67262">
        <dgm:presLayoutVars>
          <dgm:bulletEnabled val="1"/>
        </dgm:presLayoutVars>
      </dgm:prSet>
      <dgm:spPr/>
    </dgm:pt>
    <dgm:pt modelId="{24D3379D-EE3F-4D9C-87AA-1219B335090B}" type="pres">
      <dgm:prSet presAssocID="{6AA4B676-9813-42D4-97D6-0F653DDD33DC}" presName="spNode" presStyleCnt="0"/>
      <dgm:spPr/>
    </dgm:pt>
    <dgm:pt modelId="{E15E7203-440E-4685-A219-DF881C84D94D}" type="pres">
      <dgm:prSet presAssocID="{7F6A98F2-4F30-484F-8129-F28397728C9F}" presName="sibTrans" presStyleLbl="sibTrans1D1" presStyleIdx="4" presStyleCnt="5"/>
      <dgm:spPr/>
    </dgm:pt>
  </dgm:ptLst>
  <dgm:cxnLst>
    <dgm:cxn modelId="{80D60A00-32CF-4B37-A1DF-831D1E62552C}" type="presOf" srcId="{4B540A48-0D37-4236-AE8C-C2A00751694E}" destId="{2041920F-B327-46A9-BB96-D063C64C8746}" srcOrd="0" destOrd="0" presId="urn:microsoft.com/office/officeart/2005/8/layout/cycle6"/>
    <dgm:cxn modelId="{07B22712-5D5A-4DB0-BDD9-A04E0F015A85}" type="presOf" srcId="{470C73A2-E52F-4E72-AEFB-958D9728A06C}" destId="{1398CE7B-1989-4A49-A267-52DEF34F3290}" srcOrd="0" destOrd="0" presId="urn:microsoft.com/office/officeart/2005/8/layout/cycle6"/>
    <dgm:cxn modelId="{ABFE3E30-1264-478B-81DF-0AF21EC251C3}" type="presOf" srcId="{6AA4B676-9813-42D4-97D6-0F653DDD33DC}" destId="{BB4F74B6-E480-40C9-8CFD-C8A84AAD8EB8}" srcOrd="0" destOrd="0" presId="urn:microsoft.com/office/officeart/2005/8/layout/cycle6"/>
    <dgm:cxn modelId="{9DB46F30-2755-4B5E-9FC7-210343C25736}" type="presOf" srcId="{214E8118-D81E-4AA6-BFFD-94B7BAE0EB5D}" destId="{F40B714E-C664-4755-91E0-A339F6803E8B}" srcOrd="0" destOrd="0" presId="urn:microsoft.com/office/officeart/2005/8/layout/cycle6"/>
    <dgm:cxn modelId="{7759493B-CFC5-41BA-8C14-5C3E6976C015}" srcId="{214E8118-D81E-4AA6-BFFD-94B7BAE0EB5D}" destId="{334561BF-EB33-4C74-AC58-4DCC7C9CEAB8}" srcOrd="3" destOrd="0" parTransId="{CE15A01A-250C-4DD5-93E7-7CEA035C5D97}" sibTransId="{4B540A48-0D37-4236-AE8C-C2A00751694E}"/>
    <dgm:cxn modelId="{2BDD8B3E-CD78-4E49-A244-877864A3B0FB}" type="presOf" srcId="{A372BD01-145C-4420-B094-10763795ABFE}" destId="{B7DA73D7-E254-4035-B4E4-0E6CDDAD100C}" srcOrd="0" destOrd="0" presId="urn:microsoft.com/office/officeart/2005/8/layout/cycle6"/>
    <dgm:cxn modelId="{C8F2B865-30A9-4149-BE15-6E9195B3881F}" type="presOf" srcId="{713D67D1-06EB-41E3-BDC7-8002D28C2644}" destId="{C156764E-8653-455F-A852-84F5432DA1B5}" srcOrd="0" destOrd="0" presId="urn:microsoft.com/office/officeart/2005/8/layout/cycle6"/>
    <dgm:cxn modelId="{3981A568-CF22-4DC4-B0C4-10112994F7C1}" type="presOf" srcId="{7F6A98F2-4F30-484F-8129-F28397728C9F}" destId="{E15E7203-440E-4685-A219-DF881C84D94D}" srcOrd="0" destOrd="0" presId="urn:microsoft.com/office/officeart/2005/8/layout/cycle6"/>
    <dgm:cxn modelId="{1A8CEE6C-29FB-4A58-81B7-3B133D5E8360}" srcId="{214E8118-D81E-4AA6-BFFD-94B7BAE0EB5D}" destId="{024DBA43-9D39-4576-852E-EF4727CE9B6B}" srcOrd="1" destOrd="0" parTransId="{1EE45D7B-43F1-4771-AD9B-F5845855ACB4}" sibTransId="{470C73A2-E52F-4E72-AEFB-958D9728A06C}"/>
    <dgm:cxn modelId="{A63F2B72-1079-4571-B08B-7695DC82AB2E}" type="presOf" srcId="{07041341-405F-45C4-9403-233CCB527328}" destId="{9FBCED10-7ECF-4499-AD94-7A2907B6C8C9}" srcOrd="0" destOrd="0" presId="urn:microsoft.com/office/officeart/2005/8/layout/cycle6"/>
    <dgm:cxn modelId="{8A7313A0-B500-4CDA-9404-C200E904CB99}" srcId="{214E8118-D81E-4AA6-BFFD-94B7BAE0EB5D}" destId="{A372BD01-145C-4420-B094-10763795ABFE}" srcOrd="0" destOrd="0" parTransId="{05DDCF94-7083-4FB1-AB1A-26B4FABA947B}" sibTransId="{07041341-405F-45C4-9403-233CCB527328}"/>
    <dgm:cxn modelId="{B7AE61B9-2D0C-4DD3-8287-8819405C4718}" type="presOf" srcId="{334561BF-EB33-4C74-AC58-4DCC7C9CEAB8}" destId="{2A1047F7-79CC-4F3D-AA6E-B530AB95F96D}" srcOrd="0" destOrd="0" presId="urn:microsoft.com/office/officeart/2005/8/layout/cycle6"/>
    <dgm:cxn modelId="{DD1840C9-E824-4E67-9E39-2C73BA013D8F}" type="presOf" srcId="{DDFA27C5-F07D-4277-9D83-5B12909F450E}" destId="{D2648CD4-2C42-4163-B8D3-2C9B0A1E6142}" srcOrd="0" destOrd="0" presId="urn:microsoft.com/office/officeart/2005/8/layout/cycle6"/>
    <dgm:cxn modelId="{F54472D1-DFBC-4809-8D67-491CFDB9634C}" type="presOf" srcId="{024DBA43-9D39-4576-852E-EF4727CE9B6B}" destId="{DFE02270-E784-4D66-9240-C1024CE90BEB}" srcOrd="0" destOrd="0" presId="urn:microsoft.com/office/officeart/2005/8/layout/cycle6"/>
    <dgm:cxn modelId="{921A54F6-42D8-4D25-A783-11B305ADCD5B}" srcId="{214E8118-D81E-4AA6-BFFD-94B7BAE0EB5D}" destId="{6AA4B676-9813-42D4-97D6-0F653DDD33DC}" srcOrd="4" destOrd="0" parTransId="{67E9B91B-F913-40A1-9283-7998C535B1F8}" sibTransId="{7F6A98F2-4F30-484F-8129-F28397728C9F}"/>
    <dgm:cxn modelId="{7B1322FA-2FC6-44FA-8262-FFC686595863}" srcId="{214E8118-D81E-4AA6-BFFD-94B7BAE0EB5D}" destId="{713D67D1-06EB-41E3-BDC7-8002D28C2644}" srcOrd="2" destOrd="0" parTransId="{9B13C339-9A0B-481E-9949-D1CCAEA920A0}" sibTransId="{DDFA27C5-F07D-4277-9D83-5B12909F450E}"/>
    <dgm:cxn modelId="{4DAEEFA9-679D-4A32-9DEC-60C0E3942AC5}" type="presParOf" srcId="{F40B714E-C664-4755-91E0-A339F6803E8B}" destId="{B7DA73D7-E254-4035-B4E4-0E6CDDAD100C}" srcOrd="0" destOrd="0" presId="urn:microsoft.com/office/officeart/2005/8/layout/cycle6"/>
    <dgm:cxn modelId="{D45F6D5E-5DB3-4CA1-AB88-11B84BB4A04D}" type="presParOf" srcId="{F40B714E-C664-4755-91E0-A339F6803E8B}" destId="{1EFA8FAA-573D-4F00-A35A-BBCDCBA64142}" srcOrd="1" destOrd="0" presId="urn:microsoft.com/office/officeart/2005/8/layout/cycle6"/>
    <dgm:cxn modelId="{0A2238FB-60E8-48F8-ABFC-5C7AB620037D}" type="presParOf" srcId="{F40B714E-C664-4755-91E0-A339F6803E8B}" destId="{9FBCED10-7ECF-4499-AD94-7A2907B6C8C9}" srcOrd="2" destOrd="0" presId="urn:microsoft.com/office/officeart/2005/8/layout/cycle6"/>
    <dgm:cxn modelId="{E8372F8E-9D15-4F9A-ABBC-FCFEA1C13E71}" type="presParOf" srcId="{F40B714E-C664-4755-91E0-A339F6803E8B}" destId="{DFE02270-E784-4D66-9240-C1024CE90BEB}" srcOrd="3" destOrd="0" presId="urn:microsoft.com/office/officeart/2005/8/layout/cycle6"/>
    <dgm:cxn modelId="{B8E17EB9-2CEC-4336-A0F7-E06D881BB50E}" type="presParOf" srcId="{F40B714E-C664-4755-91E0-A339F6803E8B}" destId="{5958290B-F77D-4902-8188-38AF94D86347}" srcOrd="4" destOrd="0" presId="urn:microsoft.com/office/officeart/2005/8/layout/cycle6"/>
    <dgm:cxn modelId="{0AD4A2C5-C8ED-4682-9F67-808B639C6026}" type="presParOf" srcId="{F40B714E-C664-4755-91E0-A339F6803E8B}" destId="{1398CE7B-1989-4A49-A267-52DEF34F3290}" srcOrd="5" destOrd="0" presId="urn:microsoft.com/office/officeart/2005/8/layout/cycle6"/>
    <dgm:cxn modelId="{5E30BCFB-A0C9-4CBA-9240-D5D77572B0C1}" type="presParOf" srcId="{F40B714E-C664-4755-91E0-A339F6803E8B}" destId="{C156764E-8653-455F-A852-84F5432DA1B5}" srcOrd="6" destOrd="0" presId="urn:microsoft.com/office/officeart/2005/8/layout/cycle6"/>
    <dgm:cxn modelId="{6197CF99-1364-4294-BE3B-0A42BA442E98}" type="presParOf" srcId="{F40B714E-C664-4755-91E0-A339F6803E8B}" destId="{FEAE6059-7964-44C9-BF32-1C1953DE47CF}" srcOrd="7" destOrd="0" presId="urn:microsoft.com/office/officeart/2005/8/layout/cycle6"/>
    <dgm:cxn modelId="{0D51BE04-5645-4108-AFA3-965617DECCE2}" type="presParOf" srcId="{F40B714E-C664-4755-91E0-A339F6803E8B}" destId="{D2648CD4-2C42-4163-B8D3-2C9B0A1E6142}" srcOrd="8" destOrd="0" presId="urn:microsoft.com/office/officeart/2005/8/layout/cycle6"/>
    <dgm:cxn modelId="{51010BA2-FF98-446E-A009-311887FD08C3}" type="presParOf" srcId="{F40B714E-C664-4755-91E0-A339F6803E8B}" destId="{2A1047F7-79CC-4F3D-AA6E-B530AB95F96D}" srcOrd="9" destOrd="0" presId="urn:microsoft.com/office/officeart/2005/8/layout/cycle6"/>
    <dgm:cxn modelId="{97749600-49D9-4CCF-BA49-DAAC37A02143}" type="presParOf" srcId="{F40B714E-C664-4755-91E0-A339F6803E8B}" destId="{2C2D02E0-5029-4576-9E83-D2D4FBF9236F}" srcOrd="10" destOrd="0" presId="urn:microsoft.com/office/officeart/2005/8/layout/cycle6"/>
    <dgm:cxn modelId="{93DB9360-01D1-427A-9E16-7AD3BE15EC6D}" type="presParOf" srcId="{F40B714E-C664-4755-91E0-A339F6803E8B}" destId="{2041920F-B327-46A9-BB96-D063C64C8746}" srcOrd="11" destOrd="0" presId="urn:microsoft.com/office/officeart/2005/8/layout/cycle6"/>
    <dgm:cxn modelId="{4BD3F331-EDC2-4B79-813A-1C52A6FCBF16}" type="presParOf" srcId="{F40B714E-C664-4755-91E0-A339F6803E8B}" destId="{BB4F74B6-E480-40C9-8CFD-C8A84AAD8EB8}" srcOrd="12" destOrd="0" presId="urn:microsoft.com/office/officeart/2005/8/layout/cycle6"/>
    <dgm:cxn modelId="{0E4E52F1-63DA-439E-A717-E6B9DDD9571D}" type="presParOf" srcId="{F40B714E-C664-4755-91E0-A339F6803E8B}" destId="{24D3379D-EE3F-4D9C-87AA-1219B335090B}" srcOrd="13" destOrd="0" presId="urn:microsoft.com/office/officeart/2005/8/layout/cycle6"/>
    <dgm:cxn modelId="{9915B6C6-CEC5-42B5-829E-C47A3FB72362}" type="presParOf" srcId="{F40B714E-C664-4755-91E0-A339F6803E8B}" destId="{E15E7203-440E-4685-A219-DF881C84D94D}" srcOrd="14" destOrd="0" presId="urn:microsoft.com/office/officeart/2005/8/layout/cycle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A73D7-E254-4035-B4E4-0E6CDDAD100C}">
      <dsp:nvSpPr>
        <dsp:cNvPr id="0" name=""/>
        <dsp:cNvSpPr/>
      </dsp:nvSpPr>
      <dsp:spPr>
        <a:xfrm>
          <a:off x="4627806" y="5425"/>
          <a:ext cx="1741356" cy="1691875"/>
        </a:xfrm>
        <a:prstGeom prst="roundRect">
          <a:avLst/>
        </a:prstGeom>
        <a:blipFill rotWithShape="0">
          <a:blip xmlns:r="http://schemas.openxmlformats.org/officeDocument/2006/relationships" r:embed="rId1"/>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pt-BR" sz="6000" kern="1200" dirty="0"/>
            <a:t> </a:t>
          </a:r>
        </a:p>
      </dsp:txBody>
      <dsp:txXfrm>
        <a:off x="4710397" y="88016"/>
        <a:ext cx="1576174" cy="1526693"/>
      </dsp:txXfrm>
    </dsp:sp>
    <dsp:sp modelId="{9FBCED10-7ECF-4499-AD94-7A2907B6C8C9}">
      <dsp:nvSpPr>
        <dsp:cNvPr id="0" name=""/>
        <dsp:cNvSpPr/>
      </dsp:nvSpPr>
      <dsp:spPr>
        <a:xfrm>
          <a:off x="2120839" y="851363"/>
          <a:ext cx="6755290" cy="6755290"/>
        </a:xfrm>
        <a:custGeom>
          <a:avLst/>
          <a:gdLst/>
          <a:ahLst/>
          <a:cxnLst/>
          <a:rect l="0" t="0" r="0" b="0"/>
          <a:pathLst>
            <a:path>
              <a:moveTo>
                <a:pt x="4271182" y="120333"/>
              </a:moveTo>
              <a:arcTo wR="3377645" hR="3377645" stAng="17120393" swAng="2414360"/>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FE02270-E784-4D66-9240-C1024CE90BEB}">
      <dsp:nvSpPr>
        <dsp:cNvPr id="0" name=""/>
        <dsp:cNvSpPr/>
      </dsp:nvSpPr>
      <dsp:spPr>
        <a:xfrm>
          <a:off x="7875147" y="2339320"/>
          <a:ext cx="1671338" cy="1691875"/>
        </a:xfrm>
        <a:prstGeom prst="roundRect">
          <a:avLst/>
        </a:prstGeom>
        <a:blipFill rotWithShape="0">
          <a:blip xmlns:r="http://schemas.openxmlformats.org/officeDocument/2006/relationships" r:embed="rId2"/>
          <a:stretch>
            <a:fillRect/>
          </a:stretch>
        </a:blipFill>
        <a:ln w="25400" cap="flat" cmpd="sng" algn="ctr">
          <a:solidFill>
            <a:srgbClr val="FFC000"/>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pt-BR" sz="5900" kern="1200" dirty="0"/>
            <a:t> </a:t>
          </a:r>
        </a:p>
      </dsp:txBody>
      <dsp:txXfrm>
        <a:off x="7956735" y="2420908"/>
        <a:ext cx="1508162" cy="1528699"/>
      </dsp:txXfrm>
    </dsp:sp>
    <dsp:sp modelId="{1398CE7B-1989-4A49-A267-52DEF34F3290}">
      <dsp:nvSpPr>
        <dsp:cNvPr id="0" name=""/>
        <dsp:cNvSpPr/>
      </dsp:nvSpPr>
      <dsp:spPr>
        <a:xfrm>
          <a:off x="2120839" y="851363"/>
          <a:ext cx="6755290" cy="6755290"/>
        </a:xfrm>
        <a:custGeom>
          <a:avLst/>
          <a:gdLst/>
          <a:ahLst/>
          <a:cxnLst/>
          <a:rect l="0" t="0" r="0" b="0"/>
          <a:pathLst>
            <a:path>
              <a:moveTo>
                <a:pt x="6750689" y="3201410"/>
              </a:moveTo>
              <a:arcTo wR="3377645" hR="3377645" stAng="21420548" swAng="2194855"/>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56764E-8653-455F-A852-84F5432DA1B5}">
      <dsp:nvSpPr>
        <dsp:cNvPr id="0" name=""/>
        <dsp:cNvSpPr/>
      </dsp:nvSpPr>
      <dsp:spPr>
        <a:xfrm>
          <a:off x="6599107" y="6115642"/>
          <a:ext cx="1769415" cy="1691875"/>
        </a:xfrm>
        <a:prstGeom prst="roundRect">
          <a:avLst/>
        </a:prstGeom>
        <a:blipFill rotWithShape="0">
          <a:blip xmlns:r="http://schemas.openxmlformats.org/officeDocument/2006/relationships" r:embed="rId3"/>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pt-BR" sz="5800" kern="1200" dirty="0"/>
            <a:t> </a:t>
          </a:r>
        </a:p>
      </dsp:txBody>
      <dsp:txXfrm>
        <a:off x="6681698" y="6198233"/>
        <a:ext cx="1604233" cy="1526693"/>
      </dsp:txXfrm>
    </dsp:sp>
    <dsp:sp modelId="{D2648CD4-2C42-4163-B8D3-2C9B0A1E6142}">
      <dsp:nvSpPr>
        <dsp:cNvPr id="0" name=""/>
        <dsp:cNvSpPr/>
      </dsp:nvSpPr>
      <dsp:spPr>
        <a:xfrm>
          <a:off x="2120839" y="851363"/>
          <a:ext cx="6755290" cy="6755290"/>
        </a:xfrm>
        <a:custGeom>
          <a:avLst/>
          <a:gdLst/>
          <a:ahLst/>
          <a:cxnLst/>
          <a:rect l="0" t="0" r="0" b="0"/>
          <a:pathLst>
            <a:path>
              <a:moveTo>
                <a:pt x="4456926" y="6578213"/>
              </a:moveTo>
              <a:arcTo wR="3377645" hR="3377645" stAng="4281905" swAng="2293816"/>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A1047F7-79CC-4F3D-AA6E-B530AB95F96D}">
      <dsp:nvSpPr>
        <dsp:cNvPr id="0" name=""/>
        <dsp:cNvSpPr/>
      </dsp:nvSpPr>
      <dsp:spPr>
        <a:xfrm>
          <a:off x="2681819" y="6115642"/>
          <a:ext cx="1662670" cy="1691875"/>
        </a:xfrm>
        <a:prstGeom prst="roundRect">
          <a:avLst/>
        </a:prstGeom>
        <a:blipFill rotWithShape="0">
          <a:blip xmlns:r="http://schemas.openxmlformats.org/officeDocument/2006/relationships" r:embed="rId4"/>
          <a:stretch>
            <a:fillRect/>
          </a:stretch>
        </a:blip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ctr" defTabSz="2533650">
            <a:lnSpc>
              <a:spcPct val="90000"/>
            </a:lnSpc>
            <a:spcBef>
              <a:spcPct val="0"/>
            </a:spcBef>
            <a:spcAft>
              <a:spcPct val="35000"/>
            </a:spcAft>
            <a:buNone/>
          </a:pPr>
          <a:r>
            <a:rPr lang="pt-BR" sz="5700" kern="1200" dirty="0"/>
            <a:t> </a:t>
          </a:r>
        </a:p>
      </dsp:txBody>
      <dsp:txXfrm>
        <a:off x="2762984" y="6196807"/>
        <a:ext cx="1500340" cy="1529545"/>
      </dsp:txXfrm>
    </dsp:sp>
    <dsp:sp modelId="{2041920F-B327-46A9-BB96-D063C64C8746}">
      <dsp:nvSpPr>
        <dsp:cNvPr id="0" name=""/>
        <dsp:cNvSpPr/>
      </dsp:nvSpPr>
      <dsp:spPr>
        <a:xfrm>
          <a:off x="2120839" y="851363"/>
          <a:ext cx="6755290" cy="6755290"/>
        </a:xfrm>
        <a:custGeom>
          <a:avLst/>
          <a:gdLst/>
          <a:ahLst/>
          <a:cxnLst/>
          <a:rect l="0" t="0" r="0" b="0"/>
          <a:pathLst>
            <a:path>
              <a:moveTo>
                <a:pt x="564007" y="5246316"/>
              </a:moveTo>
              <a:arcTo wR="3377645" hR="3377645" stAng="8784598" swAng="2194855"/>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4F74B6-E480-40C9-8CFD-C8A84AAD8EB8}">
      <dsp:nvSpPr>
        <dsp:cNvPr id="0" name=""/>
        <dsp:cNvSpPr/>
      </dsp:nvSpPr>
      <dsp:spPr>
        <a:xfrm>
          <a:off x="1410777" y="2339320"/>
          <a:ext cx="1750752" cy="1691875"/>
        </a:xfrm>
        <a:prstGeom prst="roundRect">
          <a:avLst/>
        </a:prstGeom>
        <a:blipFill rotWithShape="0">
          <a:blip xmlns:r="http://schemas.openxmlformats.org/officeDocument/2006/relationships" r:embed="rId5"/>
          <a:stretch>
            <a:fillRect/>
          </a:stretch>
        </a:blipFill>
        <a:ln w="25400" cap="flat" cmpd="sng" algn="ctr">
          <a:solidFill>
            <a:srgbClr val="339933"/>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pt-BR" sz="5600" kern="1200" dirty="0"/>
            <a:t> </a:t>
          </a:r>
        </a:p>
      </dsp:txBody>
      <dsp:txXfrm>
        <a:off x="1493368" y="2421911"/>
        <a:ext cx="1585570" cy="1526693"/>
      </dsp:txXfrm>
    </dsp:sp>
    <dsp:sp modelId="{E15E7203-440E-4685-A219-DF881C84D94D}">
      <dsp:nvSpPr>
        <dsp:cNvPr id="0" name=""/>
        <dsp:cNvSpPr/>
      </dsp:nvSpPr>
      <dsp:spPr>
        <a:xfrm>
          <a:off x="2120839" y="851363"/>
          <a:ext cx="6755290" cy="6755290"/>
        </a:xfrm>
        <a:custGeom>
          <a:avLst/>
          <a:gdLst/>
          <a:ahLst/>
          <a:cxnLst/>
          <a:rect l="0" t="0" r="0" b="0"/>
          <a:pathLst>
            <a:path>
              <a:moveTo>
                <a:pt x="591396" y="1468376"/>
              </a:moveTo>
              <a:arcTo wR="3377645" hR="3377645" stAng="12865247" swAng="2414360"/>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6"/>
            <a:ext cx="44937362" cy="5205413"/>
          </a:xfrm>
          <a:prstGeom prst="rect">
            <a:avLst/>
          </a:prstGeom>
          <a:noFill/>
          <a:ln w="9525">
            <a:noFill/>
            <a:miter lim="800000"/>
            <a:headEnd/>
            <a:tailEnd/>
          </a:ln>
          <a:effectLst/>
        </p:spPr>
        <p:txBody>
          <a:bodyPr vert="horz" wrap="square" lIns="1215953" tIns="607964" rIns="1215953" bIns="607964" numCol="1" anchor="t" anchorCtr="0" compatLnSpc="1">
            <a:prstTxWarp prst="textNoShape">
              <a:avLst/>
            </a:prstTxWarp>
          </a:bodyPr>
          <a:lstStyle>
            <a:lvl1pPr defTabSz="12181806">
              <a:defRPr sz="15400"/>
            </a:lvl1pPr>
          </a:lstStyle>
          <a:p>
            <a:pPr>
              <a:defRPr/>
            </a:pPr>
            <a:endParaRPr lang="en-US"/>
          </a:p>
        </p:txBody>
      </p:sp>
      <p:sp>
        <p:nvSpPr>
          <p:cNvPr id="5123" name="Rectangle 3"/>
          <p:cNvSpPr>
            <a:spLocks noGrp="1" noChangeArrowheads="1"/>
          </p:cNvSpPr>
          <p:nvPr>
            <p:ph type="dt" idx="1"/>
          </p:nvPr>
        </p:nvSpPr>
        <p:spPr bwMode="auto">
          <a:xfrm>
            <a:off x="58739087" y="6"/>
            <a:ext cx="44937362" cy="5205413"/>
          </a:xfrm>
          <a:prstGeom prst="rect">
            <a:avLst/>
          </a:prstGeom>
          <a:noFill/>
          <a:ln w="9525">
            <a:noFill/>
            <a:miter lim="800000"/>
            <a:headEnd/>
            <a:tailEnd/>
          </a:ln>
          <a:effectLst/>
        </p:spPr>
        <p:txBody>
          <a:bodyPr vert="horz" wrap="square" lIns="1215953" tIns="607964" rIns="1215953" bIns="607964" numCol="1" anchor="t" anchorCtr="0" compatLnSpc="1">
            <a:prstTxWarp prst="textNoShape">
              <a:avLst/>
            </a:prstTxWarp>
          </a:bodyPr>
          <a:lstStyle>
            <a:lvl1pPr algn="r" defTabSz="12181806">
              <a:defRPr sz="15400"/>
            </a:lvl1pPr>
          </a:lstStyle>
          <a:p>
            <a:pPr>
              <a:defRPr/>
            </a:pPr>
            <a:endParaRPr lang="en-US"/>
          </a:p>
        </p:txBody>
      </p:sp>
      <p:sp>
        <p:nvSpPr>
          <p:cNvPr id="2052" name="Rectangle 4"/>
          <p:cNvSpPr>
            <a:spLocks noGrp="1" noRot="1" noChangeAspect="1" noChangeArrowheads="1" noTextEdit="1"/>
          </p:cNvSpPr>
          <p:nvPr>
            <p:ph type="sldImg" idx="2"/>
          </p:nvPr>
        </p:nvSpPr>
        <p:spPr bwMode="auto">
          <a:xfrm>
            <a:off x="38190488" y="7748588"/>
            <a:ext cx="27395487" cy="3873182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13849349" y="49091855"/>
            <a:ext cx="75977750" cy="46497876"/>
          </a:xfrm>
          <a:prstGeom prst="rect">
            <a:avLst/>
          </a:prstGeom>
          <a:noFill/>
          <a:ln w="9525">
            <a:noFill/>
            <a:miter lim="800000"/>
            <a:headEnd/>
            <a:tailEnd/>
          </a:ln>
          <a:effectLst/>
        </p:spPr>
        <p:txBody>
          <a:bodyPr vert="horz" wrap="square" lIns="1215953" tIns="607964" rIns="1215953" bIns="6079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8134495"/>
            <a:ext cx="44937362" cy="5205413"/>
          </a:xfrm>
          <a:prstGeom prst="rect">
            <a:avLst/>
          </a:prstGeom>
          <a:noFill/>
          <a:ln w="9525">
            <a:noFill/>
            <a:miter lim="800000"/>
            <a:headEnd/>
            <a:tailEnd/>
          </a:ln>
          <a:effectLst/>
        </p:spPr>
        <p:txBody>
          <a:bodyPr vert="horz" wrap="square" lIns="1215953" tIns="607964" rIns="1215953" bIns="607964" numCol="1" anchor="b" anchorCtr="0" compatLnSpc="1">
            <a:prstTxWarp prst="textNoShape">
              <a:avLst/>
            </a:prstTxWarp>
          </a:bodyPr>
          <a:lstStyle>
            <a:lvl1pPr defTabSz="12181806">
              <a:defRPr sz="15400"/>
            </a:lvl1pPr>
          </a:lstStyle>
          <a:p>
            <a:pPr>
              <a:defRPr/>
            </a:pPr>
            <a:endParaRPr lang="en-US"/>
          </a:p>
        </p:txBody>
      </p:sp>
      <p:sp>
        <p:nvSpPr>
          <p:cNvPr id="5127" name="Rectangle 7"/>
          <p:cNvSpPr>
            <a:spLocks noGrp="1" noChangeArrowheads="1"/>
          </p:cNvSpPr>
          <p:nvPr>
            <p:ph type="sldNum" sz="quarter" idx="5"/>
          </p:nvPr>
        </p:nvSpPr>
        <p:spPr bwMode="auto">
          <a:xfrm>
            <a:off x="58739087" y="98134495"/>
            <a:ext cx="44937362" cy="5205413"/>
          </a:xfrm>
          <a:prstGeom prst="rect">
            <a:avLst/>
          </a:prstGeom>
          <a:noFill/>
          <a:ln w="9525">
            <a:noFill/>
            <a:miter lim="800000"/>
            <a:headEnd/>
            <a:tailEnd/>
          </a:ln>
          <a:effectLst/>
        </p:spPr>
        <p:txBody>
          <a:bodyPr vert="horz" wrap="square" lIns="1215953" tIns="607964" rIns="1215953" bIns="607964" numCol="1" anchor="b" anchorCtr="0" compatLnSpc="1">
            <a:prstTxWarp prst="textNoShape">
              <a:avLst/>
            </a:prstTxWarp>
          </a:bodyPr>
          <a:lstStyle>
            <a:lvl1pPr algn="r" defTabSz="12181806">
              <a:defRPr sz="15400"/>
            </a:lvl1pPr>
          </a:lstStyle>
          <a:p>
            <a:pPr>
              <a:defRPr/>
            </a:pPr>
            <a:fld id="{9CED2626-5433-4C7A-9768-270B9E8F5A65}" type="slidenum">
              <a:rPr lang="en-US"/>
              <a:pPr>
                <a:defRPr/>
              </a:pPr>
              <a:t>‹#›</a:t>
            </a:fld>
            <a:endParaRPr lang="en-US"/>
          </a:p>
        </p:txBody>
      </p:sp>
    </p:spTree>
    <p:extLst>
      <p:ext uri="{BB962C8B-B14F-4D97-AF65-F5344CB8AC3E}">
        <p14:creationId xmlns:p14="http://schemas.microsoft.com/office/powerpoint/2010/main" val="3118680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a:prstGeom prst="rect">
            <a:avLst/>
          </a:prstGeom>
        </p:spPr>
        <p:txBody>
          <a:bodyPr/>
          <a:lstStyle/>
          <a:p>
            <a:r>
              <a:rPr lang="en-US"/>
              <a:t>Titelmasterformat durch Klicken bearbeiten</a:t>
            </a:r>
            <a:endParaRPr lang="de-DE"/>
          </a:p>
        </p:txBody>
      </p:sp>
      <p:sp>
        <p:nvSpPr>
          <p:cNvPr id="3" name="Untertitel 2"/>
          <p:cNvSpPr>
            <a:spLocks noGrp="1"/>
          </p:cNvSpPr>
          <p:nvPr>
            <p:ph type="subTitle" idx="1"/>
          </p:nvPr>
        </p:nvSpPr>
        <p:spPr>
          <a:xfrm>
            <a:off x="4541838" y="24258588"/>
            <a:ext cx="21196300" cy="109394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Formatvorlage des Untertitelmasters durch Klicken bearbeiten</a:t>
            </a:r>
            <a:endParaRPr lang="de-DE"/>
          </a:p>
        </p:txBody>
      </p:sp>
    </p:spTree>
    <p:extLst>
      <p:ext uri="{BB962C8B-B14F-4D97-AF65-F5344CB8AC3E}">
        <p14:creationId xmlns:p14="http://schemas.microsoft.com/office/powerpoint/2010/main" val="65518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en-US"/>
              <a:t>Titelmasterformat durch Klicken bearbeiten</a:t>
            </a:r>
            <a:endParaRPr lang="de-DE"/>
          </a:p>
        </p:txBody>
      </p:sp>
      <p:sp>
        <p:nvSpPr>
          <p:cNvPr id="3" name="Vertikaler Textplatzhalter 2"/>
          <p:cNvSpPr>
            <a:spLocks noGrp="1"/>
          </p:cNvSpPr>
          <p:nvPr>
            <p:ph type="body" orient="vert" idx="1"/>
          </p:nvPr>
        </p:nvSpPr>
        <p:spPr>
          <a:xfrm>
            <a:off x="1514475" y="9988550"/>
            <a:ext cx="27251025" cy="28251150"/>
          </a:xfrm>
          <a:prstGeom prst="rect">
            <a:avLst/>
          </a:prstGeom>
        </p:spPr>
        <p:txBody>
          <a:bodyPr vert="eaVert"/>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364386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3538" y="1714500"/>
            <a:ext cx="6811962" cy="36525200"/>
          </a:xfrm>
          <a:prstGeom prst="rect">
            <a:avLst/>
          </a:prstGeom>
        </p:spPr>
        <p:txBody>
          <a:bodyPr vert="eaVert"/>
          <a:lstStyle/>
          <a:p>
            <a:r>
              <a:rPr lang="en-US"/>
              <a:t>Titelmasterformat durch Klicken bearbeiten</a:t>
            </a:r>
            <a:endParaRPr lang="de-DE"/>
          </a:p>
        </p:txBody>
      </p:sp>
      <p:sp>
        <p:nvSpPr>
          <p:cNvPr id="3" name="Vertikaler Textplatzhalter 2"/>
          <p:cNvSpPr>
            <a:spLocks noGrp="1"/>
          </p:cNvSpPr>
          <p:nvPr>
            <p:ph type="body" orient="vert" idx="1"/>
          </p:nvPr>
        </p:nvSpPr>
        <p:spPr>
          <a:xfrm>
            <a:off x="1514475" y="1714500"/>
            <a:ext cx="20286663" cy="36525200"/>
          </a:xfrm>
          <a:prstGeom prst="rect">
            <a:avLst/>
          </a:prstGeom>
        </p:spPr>
        <p:txBody>
          <a:bodyPr vert="eaVert"/>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210769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en-US"/>
              <a:t>Titelmasterformat durch Klicken bearbeiten</a:t>
            </a:r>
            <a:endParaRPr lang="de-DE"/>
          </a:p>
        </p:txBody>
      </p:sp>
      <p:sp>
        <p:nvSpPr>
          <p:cNvPr id="3" name="Inhaltsplatzhalter 2"/>
          <p:cNvSpPr>
            <a:spLocks noGrp="1"/>
          </p:cNvSpPr>
          <p:nvPr>
            <p:ph idx="1"/>
          </p:nvPr>
        </p:nvSpPr>
        <p:spPr>
          <a:xfrm>
            <a:off x="1514475" y="9988550"/>
            <a:ext cx="27251025" cy="28251150"/>
          </a:xfrm>
          <a:prstGeom prst="rect">
            <a:avLst/>
          </a:prstGeom>
        </p:spPr>
        <p:txBody>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254218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a:prstGeom prst="rect">
            <a:avLst/>
          </a:prstGeom>
        </p:spPr>
        <p:txBody>
          <a:bodyPr anchor="t"/>
          <a:lstStyle>
            <a:lvl1pPr algn="l">
              <a:defRPr sz="4000" b="1" cap="all"/>
            </a:lvl1pPr>
          </a:lstStyle>
          <a:p>
            <a:r>
              <a:rPr lang="en-US"/>
              <a:t>Titelmasterformat durch Klicken bearbeiten</a:t>
            </a:r>
            <a:endParaRPr lang="de-DE"/>
          </a:p>
        </p:txBody>
      </p:sp>
      <p:sp>
        <p:nvSpPr>
          <p:cNvPr id="3" name="Textplatzhalter 2"/>
          <p:cNvSpPr>
            <a:spLocks noGrp="1"/>
          </p:cNvSpPr>
          <p:nvPr>
            <p:ph type="body" idx="1"/>
          </p:nvPr>
        </p:nvSpPr>
        <p:spPr>
          <a:xfrm>
            <a:off x="2392363" y="18143538"/>
            <a:ext cx="25738137" cy="9364662"/>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Textmasterformate durch Klicken bearbeiten</a:t>
            </a:r>
          </a:p>
        </p:txBody>
      </p:sp>
    </p:spTree>
    <p:extLst>
      <p:ext uri="{BB962C8B-B14F-4D97-AF65-F5344CB8AC3E}">
        <p14:creationId xmlns:p14="http://schemas.microsoft.com/office/powerpoint/2010/main" val="180221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en-US"/>
              <a:t>Titelmasterformat durch Klicken bearbeiten</a:t>
            </a:r>
            <a:endParaRPr lang="de-DE"/>
          </a:p>
        </p:txBody>
      </p:sp>
      <p:sp>
        <p:nvSpPr>
          <p:cNvPr id="3" name="Inhaltsplatzhalter 2"/>
          <p:cNvSpPr>
            <a:spLocks noGrp="1"/>
          </p:cNvSpPr>
          <p:nvPr>
            <p:ph sz="half" idx="1"/>
          </p:nvPr>
        </p:nvSpPr>
        <p:spPr>
          <a:xfrm>
            <a:off x="1514475" y="9988550"/>
            <a:ext cx="13549313"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
        <p:nvSpPr>
          <p:cNvPr id="4" name="Inhaltsplatzhalter 3"/>
          <p:cNvSpPr>
            <a:spLocks noGrp="1"/>
          </p:cNvSpPr>
          <p:nvPr>
            <p:ph sz="half" idx="2"/>
          </p:nvPr>
        </p:nvSpPr>
        <p:spPr>
          <a:xfrm>
            <a:off x="15216188" y="9988550"/>
            <a:ext cx="13549312"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77446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lvl1pPr>
              <a:defRPr/>
            </a:lvl1pPr>
          </a:lstStyle>
          <a:p>
            <a:r>
              <a:rPr lang="en-US"/>
              <a:t>Titelmasterformat durch Klicken bearbeiten</a:t>
            </a:r>
            <a:endParaRPr lang="de-DE"/>
          </a:p>
        </p:txBody>
      </p:sp>
      <p:sp>
        <p:nvSpPr>
          <p:cNvPr id="3" name="Textplatzhalter 2"/>
          <p:cNvSpPr>
            <a:spLocks noGrp="1"/>
          </p:cNvSpPr>
          <p:nvPr>
            <p:ph type="body" idx="1"/>
          </p:nvPr>
        </p:nvSpPr>
        <p:spPr>
          <a:xfrm>
            <a:off x="1514475" y="9582150"/>
            <a:ext cx="13377863"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Textmasterformate durch Klicken bearbeiten</a:t>
            </a:r>
          </a:p>
        </p:txBody>
      </p:sp>
      <p:sp>
        <p:nvSpPr>
          <p:cNvPr id="4" name="Inhaltsplatzhalter 3"/>
          <p:cNvSpPr>
            <a:spLocks noGrp="1"/>
          </p:cNvSpPr>
          <p:nvPr>
            <p:ph sz="half" idx="2"/>
          </p:nvPr>
        </p:nvSpPr>
        <p:spPr>
          <a:xfrm>
            <a:off x="1514475" y="13576300"/>
            <a:ext cx="13377863"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
        <p:nvSpPr>
          <p:cNvPr id="5" name="Textplatzhalter 4"/>
          <p:cNvSpPr>
            <a:spLocks noGrp="1"/>
          </p:cNvSpPr>
          <p:nvPr>
            <p:ph type="body" sz="quarter" idx="3"/>
          </p:nvPr>
        </p:nvSpPr>
        <p:spPr>
          <a:xfrm>
            <a:off x="15381288" y="9582150"/>
            <a:ext cx="13384212"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Textmasterformate durch Klicken bearbeiten</a:t>
            </a:r>
          </a:p>
        </p:txBody>
      </p:sp>
      <p:sp>
        <p:nvSpPr>
          <p:cNvPr id="6" name="Inhaltsplatzhalter 5"/>
          <p:cNvSpPr>
            <a:spLocks noGrp="1"/>
          </p:cNvSpPr>
          <p:nvPr>
            <p:ph sz="quarter" idx="4"/>
          </p:nvPr>
        </p:nvSpPr>
        <p:spPr>
          <a:xfrm>
            <a:off x="15381288" y="13576300"/>
            <a:ext cx="13384212"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extLst>
      <p:ext uri="{BB962C8B-B14F-4D97-AF65-F5344CB8AC3E}">
        <p14:creationId xmlns:p14="http://schemas.microsoft.com/office/powerpoint/2010/main" val="291962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en-US"/>
              <a:t>Titelmasterformat durch Klicken bearbeiten</a:t>
            </a:r>
            <a:endParaRPr lang="de-DE"/>
          </a:p>
        </p:txBody>
      </p:sp>
    </p:spTree>
    <p:extLst>
      <p:ext uri="{BB962C8B-B14F-4D97-AF65-F5344CB8AC3E}">
        <p14:creationId xmlns:p14="http://schemas.microsoft.com/office/powerpoint/2010/main" val="275304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64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04975"/>
            <a:ext cx="9961563" cy="7253288"/>
          </a:xfrm>
          <a:prstGeom prst="rect">
            <a:avLst/>
          </a:prstGeom>
        </p:spPr>
        <p:txBody>
          <a:bodyPr anchor="b"/>
          <a:lstStyle>
            <a:lvl1pPr algn="l">
              <a:defRPr sz="2000" b="1"/>
            </a:lvl1pPr>
          </a:lstStyle>
          <a:p>
            <a:r>
              <a:rPr lang="en-US"/>
              <a:t>Titelmasterformat durch Klicken bearbeiten</a:t>
            </a:r>
            <a:endParaRPr lang="de-DE"/>
          </a:p>
        </p:txBody>
      </p:sp>
      <p:sp>
        <p:nvSpPr>
          <p:cNvPr id="3" name="Inhaltsplatzhalter 2"/>
          <p:cNvSpPr>
            <a:spLocks noGrp="1"/>
          </p:cNvSpPr>
          <p:nvPr>
            <p:ph idx="1"/>
          </p:nvPr>
        </p:nvSpPr>
        <p:spPr>
          <a:xfrm>
            <a:off x="11837988" y="1704975"/>
            <a:ext cx="16927512" cy="365347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
        <p:nvSpPr>
          <p:cNvPr id="4" name="Textplatzhalter 3"/>
          <p:cNvSpPr>
            <a:spLocks noGrp="1"/>
          </p:cNvSpPr>
          <p:nvPr>
            <p:ph type="body" sz="half" idx="2"/>
          </p:nvPr>
        </p:nvSpPr>
        <p:spPr>
          <a:xfrm>
            <a:off x="1514475" y="8958263"/>
            <a:ext cx="9961563" cy="292814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Textmasterformate durch Klicken bearbeiten</a:t>
            </a:r>
          </a:p>
        </p:txBody>
      </p:sp>
    </p:spTree>
    <p:extLst>
      <p:ext uri="{BB962C8B-B14F-4D97-AF65-F5344CB8AC3E}">
        <p14:creationId xmlns:p14="http://schemas.microsoft.com/office/powerpoint/2010/main" val="242452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a:prstGeom prst="rect">
            <a:avLst/>
          </a:prstGeom>
        </p:spPr>
        <p:txBody>
          <a:bodyPr anchor="b"/>
          <a:lstStyle>
            <a:lvl1pPr algn="l">
              <a:defRPr sz="2000" b="1"/>
            </a:lvl1pPr>
          </a:lstStyle>
          <a:p>
            <a:r>
              <a:rPr lang="en-US"/>
              <a:t>Titelmasterformat durch Klicken bearbeiten</a:t>
            </a:r>
            <a:endParaRPr lang="de-DE"/>
          </a:p>
        </p:txBody>
      </p:sp>
      <p:sp>
        <p:nvSpPr>
          <p:cNvPr id="3" name="Bildplatzhalter 2"/>
          <p:cNvSpPr>
            <a:spLocks noGrp="1"/>
          </p:cNvSpPr>
          <p:nvPr>
            <p:ph type="pic" idx="1"/>
          </p:nvPr>
        </p:nvSpPr>
        <p:spPr>
          <a:xfrm>
            <a:off x="5935663" y="3824288"/>
            <a:ext cx="18167350" cy="256857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5935663" y="33504188"/>
            <a:ext cx="18167350" cy="50228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Textmasterformate durch Klicken bearbeiten</a:t>
            </a:r>
          </a:p>
        </p:txBody>
      </p:sp>
    </p:spTree>
    <p:extLst>
      <p:ext uri="{BB962C8B-B14F-4D97-AF65-F5344CB8AC3E}">
        <p14:creationId xmlns:p14="http://schemas.microsoft.com/office/powerpoint/2010/main" val="808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713" rtl="0" eaLnBrk="0" fontAlgn="base" hangingPunct="0">
        <a:spcBef>
          <a:spcPct val="0"/>
        </a:spcBef>
        <a:spcAft>
          <a:spcPct val="0"/>
        </a:spcAft>
        <a:defRPr sz="20100">
          <a:solidFill>
            <a:schemeClr val="tx2"/>
          </a:solidFill>
          <a:latin typeface="+mj-lt"/>
          <a:ea typeface="+mj-ea"/>
          <a:cs typeface="+mj-cs"/>
        </a:defRPr>
      </a:lvl1pPr>
      <a:lvl2pPr algn="ctr" defTabSz="4176713" rtl="0" eaLnBrk="0" fontAlgn="base" hangingPunct="0">
        <a:spcBef>
          <a:spcPct val="0"/>
        </a:spcBef>
        <a:spcAft>
          <a:spcPct val="0"/>
        </a:spcAft>
        <a:defRPr sz="20100">
          <a:solidFill>
            <a:schemeClr val="tx2"/>
          </a:solidFill>
          <a:latin typeface="Times New Roman" pitchFamily="18" charset="0"/>
          <a:cs typeface="Times New Roman" pitchFamily="18" charset="0"/>
        </a:defRPr>
      </a:lvl2pPr>
      <a:lvl3pPr algn="ctr" defTabSz="4176713" rtl="0" eaLnBrk="0" fontAlgn="base" hangingPunct="0">
        <a:spcBef>
          <a:spcPct val="0"/>
        </a:spcBef>
        <a:spcAft>
          <a:spcPct val="0"/>
        </a:spcAft>
        <a:defRPr sz="20100">
          <a:solidFill>
            <a:schemeClr val="tx2"/>
          </a:solidFill>
          <a:latin typeface="Times New Roman" pitchFamily="18" charset="0"/>
          <a:cs typeface="Times New Roman" pitchFamily="18" charset="0"/>
        </a:defRPr>
      </a:lvl3pPr>
      <a:lvl4pPr algn="ctr" defTabSz="4176713" rtl="0" eaLnBrk="0" fontAlgn="base" hangingPunct="0">
        <a:spcBef>
          <a:spcPct val="0"/>
        </a:spcBef>
        <a:spcAft>
          <a:spcPct val="0"/>
        </a:spcAft>
        <a:defRPr sz="20100">
          <a:solidFill>
            <a:schemeClr val="tx2"/>
          </a:solidFill>
          <a:latin typeface="Times New Roman" pitchFamily="18" charset="0"/>
          <a:cs typeface="Times New Roman" pitchFamily="18" charset="0"/>
        </a:defRPr>
      </a:lvl4pPr>
      <a:lvl5pPr algn="ctr" defTabSz="4176713" rtl="0" eaLnBrk="0" fontAlgn="base" hangingPunct="0">
        <a:spcBef>
          <a:spcPct val="0"/>
        </a:spcBef>
        <a:spcAft>
          <a:spcPct val="0"/>
        </a:spcAft>
        <a:defRPr sz="20100">
          <a:solidFill>
            <a:schemeClr val="tx2"/>
          </a:solidFill>
          <a:latin typeface="Times New Roman" pitchFamily="18" charset="0"/>
          <a:cs typeface="Times New Roman" pitchFamily="18" charset="0"/>
        </a:defRPr>
      </a:lvl5pPr>
      <a:lvl6pPr marL="457200" algn="ctr" defTabSz="4176713" rtl="0" fontAlgn="base">
        <a:spcBef>
          <a:spcPct val="0"/>
        </a:spcBef>
        <a:spcAft>
          <a:spcPct val="0"/>
        </a:spcAft>
        <a:defRPr sz="20100">
          <a:solidFill>
            <a:schemeClr val="tx2"/>
          </a:solidFill>
          <a:latin typeface="Times New Roman" pitchFamily="18" charset="0"/>
          <a:cs typeface="Times New Roman" pitchFamily="18" charset="0"/>
        </a:defRPr>
      </a:lvl6pPr>
      <a:lvl7pPr marL="914400" algn="ctr" defTabSz="4176713" rtl="0" fontAlgn="base">
        <a:spcBef>
          <a:spcPct val="0"/>
        </a:spcBef>
        <a:spcAft>
          <a:spcPct val="0"/>
        </a:spcAft>
        <a:defRPr sz="20100">
          <a:solidFill>
            <a:schemeClr val="tx2"/>
          </a:solidFill>
          <a:latin typeface="Times New Roman" pitchFamily="18" charset="0"/>
          <a:cs typeface="Times New Roman" pitchFamily="18" charset="0"/>
        </a:defRPr>
      </a:lvl7pPr>
      <a:lvl8pPr marL="1371600" algn="ctr" defTabSz="4176713" rtl="0" fontAlgn="base">
        <a:spcBef>
          <a:spcPct val="0"/>
        </a:spcBef>
        <a:spcAft>
          <a:spcPct val="0"/>
        </a:spcAft>
        <a:defRPr sz="20100">
          <a:solidFill>
            <a:schemeClr val="tx2"/>
          </a:solidFill>
          <a:latin typeface="Times New Roman" pitchFamily="18" charset="0"/>
          <a:cs typeface="Times New Roman" pitchFamily="18" charset="0"/>
        </a:defRPr>
      </a:lvl8pPr>
      <a:lvl9pPr marL="1828800" algn="ctr" defTabSz="4176713" rtl="0" fontAlgn="base">
        <a:spcBef>
          <a:spcPct val="0"/>
        </a:spcBef>
        <a:spcAft>
          <a:spcPct val="0"/>
        </a:spcAft>
        <a:defRPr sz="20100">
          <a:solidFill>
            <a:schemeClr val="tx2"/>
          </a:solidFill>
          <a:latin typeface="Times New Roman" pitchFamily="18" charset="0"/>
          <a:cs typeface="Times New Roman" pitchFamily="18" charset="0"/>
        </a:defRPr>
      </a:lvl9pPr>
    </p:titleStyle>
    <p:bodyStyle>
      <a:lvl1pPr marL="1566863" indent="-1566863" algn="l" defTabSz="4176713" rtl="0" eaLnBrk="0" fontAlgn="base" hangingPunct="0">
        <a:spcBef>
          <a:spcPct val="20000"/>
        </a:spcBef>
        <a:spcAft>
          <a:spcPct val="0"/>
        </a:spcAft>
        <a:buChar char="•"/>
        <a:defRPr sz="14700">
          <a:solidFill>
            <a:schemeClr val="tx1"/>
          </a:solidFill>
          <a:latin typeface="+mn-lt"/>
          <a:ea typeface="+mn-ea"/>
          <a:cs typeface="+mn-cs"/>
        </a:defRPr>
      </a:lvl1pPr>
      <a:lvl2pPr marL="3392488" indent="-1303338" algn="l" defTabSz="4176713" rtl="0" eaLnBrk="0" fontAlgn="base" hangingPunct="0">
        <a:spcBef>
          <a:spcPct val="20000"/>
        </a:spcBef>
        <a:spcAft>
          <a:spcPct val="0"/>
        </a:spcAft>
        <a:buChar char="–"/>
        <a:defRPr sz="12700">
          <a:solidFill>
            <a:schemeClr val="tx1"/>
          </a:solidFill>
          <a:latin typeface="+mn-lt"/>
          <a:cs typeface="+mn-cs"/>
        </a:defRPr>
      </a:lvl2pPr>
      <a:lvl3pPr marL="5221288" indent="-1044575" algn="l" defTabSz="4176713" rtl="0" eaLnBrk="0" fontAlgn="base" hangingPunct="0">
        <a:spcBef>
          <a:spcPct val="20000"/>
        </a:spcBef>
        <a:spcAft>
          <a:spcPct val="0"/>
        </a:spcAft>
        <a:buChar char="•"/>
        <a:defRPr sz="11000">
          <a:solidFill>
            <a:schemeClr val="tx1"/>
          </a:solidFill>
          <a:latin typeface="+mn-lt"/>
          <a:cs typeface="+mn-cs"/>
        </a:defRPr>
      </a:lvl3pPr>
      <a:lvl4pPr marL="7310438" indent="-1047750" algn="l" defTabSz="4176713" rtl="0" eaLnBrk="0" fontAlgn="base" hangingPunct="0">
        <a:spcBef>
          <a:spcPct val="20000"/>
        </a:spcBef>
        <a:spcAft>
          <a:spcPct val="0"/>
        </a:spcAft>
        <a:buChar char="–"/>
        <a:defRPr sz="9200">
          <a:solidFill>
            <a:schemeClr val="tx1"/>
          </a:solidFill>
          <a:latin typeface="+mn-lt"/>
          <a:cs typeface="+mn-cs"/>
        </a:defRPr>
      </a:lvl4pPr>
      <a:lvl5pPr marL="9393238" indent="-1044575" algn="l" defTabSz="4176713" rtl="0" eaLnBrk="0" fontAlgn="base" hangingPunct="0">
        <a:spcBef>
          <a:spcPct val="20000"/>
        </a:spcBef>
        <a:spcAft>
          <a:spcPct val="0"/>
        </a:spcAft>
        <a:buChar char="»"/>
        <a:defRPr sz="9200">
          <a:solidFill>
            <a:schemeClr val="tx1"/>
          </a:solidFill>
          <a:latin typeface="+mn-lt"/>
          <a:cs typeface="+mn-cs"/>
        </a:defRPr>
      </a:lvl5pPr>
      <a:lvl6pPr marL="9850438" indent="-1044575" algn="l" defTabSz="4176713" rtl="0" fontAlgn="base">
        <a:spcBef>
          <a:spcPct val="20000"/>
        </a:spcBef>
        <a:spcAft>
          <a:spcPct val="0"/>
        </a:spcAft>
        <a:buChar char="»"/>
        <a:defRPr sz="9200">
          <a:solidFill>
            <a:schemeClr val="tx1"/>
          </a:solidFill>
          <a:latin typeface="+mn-lt"/>
          <a:cs typeface="+mn-cs"/>
        </a:defRPr>
      </a:lvl6pPr>
      <a:lvl7pPr marL="10307638" indent="-1044575" algn="l" defTabSz="4176713" rtl="0" fontAlgn="base">
        <a:spcBef>
          <a:spcPct val="20000"/>
        </a:spcBef>
        <a:spcAft>
          <a:spcPct val="0"/>
        </a:spcAft>
        <a:buChar char="»"/>
        <a:defRPr sz="9200">
          <a:solidFill>
            <a:schemeClr val="tx1"/>
          </a:solidFill>
          <a:latin typeface="+mn-lt"/>
          <a:cs typeface="+mn-cs"/>
        </a:defRPr>
      </a:lvl7pPr>
      <a:lvl8pPr marL="10764838" indent="-1044575" algn="l" defTabSz="4176713" rtl="0" fontAlgn="base">
        <a:spcBef>
          <a:spcPct val="20000"/>
        </a:spcBef>
        <a:spcAft>
          <a:spcPct val="0"/>
        </a:spcAft>
        <a:buChar char="»"/>
        <a:defRPr sz="9200">
          <a:solidFill>
            <a:schemeClr val="tx1"/>
          </a:solidFill>
          <a:latin typeface="+mn-lt"/>
          <a:cs typeface="+mn-cs"/>
        </a:defRPr>
      </a:lvl8pPr>
      <a:lvl9pPr marL="11222038" indent="-1044575" algn="l" defTabSz="4176713" rtl="0" fontAlgn="base">
        <a:spcBef>
          <a:spcPct val="20000"/>
        </a:spcBef>
        <a:spcAft>
          <a:spcPct val="0"/>
        </a:spcAft>
        <a:buChar char="»"/>
        <a:defRPr sz="92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diagramData" Target="../diagrams/data1.xml"/><Relationship Id="rId18" Type="http://schemas.openxmlformats.org/officeDocument/2006/relationships/image" Target="../media/image11.png"/><Relationship Id="rId3" Type="http://schemas.openxmlformats.org/officeDocument/2006/relationships/hyperlink" Target="mailto:ruben.tadeia@t&#233;cnico.ulisboa.pt" TargetMode="External"/><Relationship Id="rId7" Type="http://schemas.openxmlformats.org/officeDocument/2006/relationships/image" Target="../media/image2.jpeg"/><Relationship Id="rId12" Type="http://schemas.microsoft.com/office/2007/relationships/hdphoto" Target="../media/hdphoto2.wdp"/><Relationship Id="rId17" Type="http://schemas.microsoft.com/office/2007/relationships/diagramDrawing" Target="../diagrams/drawing1.xml"/><Relationship Id="rId2" Type="http://schemas.openxmlformats.org/officeDocument/2006/relationships/image" Target="../media/image1.jpeg"/><Relationship Id="rId16" Type="http://schemas.openxmlformats.org/officeDocument/2006/relationships/diagramColors" Target="../diagrams/colors1.xml"/><Relationship Id="rId20"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hyperlink" Target="mailto:davimello@tecnico.ulisboa.pt" TargetMode="External"/><Relationship Id="rId11" Type="http://schemas.openxmlformats.org/officeDocument/2006/relationships/image" Target="../media/image5.png"/><Relationship Id="rId5" Type="http://schemas.openxmlformats.org/officeDocument/2006/relationships/hyperlink" Target="mailto:pedrofalcao@tecnico.ulisboa.pt" TargetMode="External"/><Relationship Id="rId15" Type="http://schemas.openxmlformats.org/officeDocument/2006/relationships/diagramQuickStyle" Target="../diagrams/quickStyle1.xml"/><Relationship Id="rId10" Type="http://schemas.openxmlformats.org/officeDocument/2006/relationships/image" Target="../media/image4.png"/><Relationship Id="rId19" Type="http://schemas.microsoft.com/office/2007/relationships/hdphoto" Target="../media/hdphoto3.wdp"/><Relationship Id="rId4" Type="http://schemas.openxmlformats.org/officeDocument/2006/relationships/hyperlink" Target="mailto:manuel.moura@t&#233;cnico.ulisboa.pt" TargetMode="External"/><Relationship Id="rId9" Type="http://schemas.microsoft.com/office/2007/relationships/hdphoto" Target="../media/hdphoto1.wdp"/><Relationship Id="rId1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riângulo Retângulo 2"/>
          <p:cNvSpPr/>
          <p:nvPr/>
        </p:nvSpPr>
        <p:spPr bwMode="auto">
          <a:xfrm rot="5400000">
            <a:off x="-448914" y="21947105"/>
            <a:ext cx="14399739" cy="13033646"/>
          </a:xfrm>
          <a:prstGeom prst="rtTriangle">
            <a:avLst/>
          </a:prstGeom>
          <a:solidFill>
            <a:srgbClr val="D1E8A2"/>
          </a:solidFill>
          <a:ln w="9525" cap="flat" cmpd="sng" algn="ctr">
            <a:solidFill>
              <a:srgbClr val="339933"/>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1026" name="Picture 4960" descr="Header - Copy"/>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0" y="296360"/>
            <a:ext cx="30278388" cy="2931027"/>
          </a:xfrm>
          <a:prstGeom prst="rect">
            <a:avLst/>
          </a:prstGeom>
          <a:solidFill>
            <a:srgbClr val="00B0F0"/>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9" name="Rectangle 4474"/>
          <p:cNvSpPr>
            <a:spLocks noChangeArrowheads="1"/>
          </p:cNvSpPr>
          <p:nvPr/>
        </p:nvSpPr>
        <p:spPr bwMode="auto">
          <a:xfrm>
            <a:off x="6643043" y="1027113"/>
            <a:ext cx="23114645"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algn="ctr"/>
            <a:r>
              <a:rPr lang="pt-PT" altLang="zh-CN" sz="7200" b="1" i="1" dirty="0">
                <a:solidFill>
                  <a:schemeClr val="bg1"/>
                </a:solidFill>
                <a:latin typeface="Trebuchet MS" pitchFamily="34" charset="0"/>
                <a:ea typeface="SimSun" pitchFamily="2" charset="-122"/>
                <a:cs typeface="Arial" charset="0"/>
              </a:rPr>
              <a:t>Sistemas Autónomos / </a:t>
            </a:r>
            <a:r>
              <a:rPr lang="pt-PT" altLang="zh-CN" sz="7200" b="1" i="1" dirty="0" err="1">
                <a:solidFill>
                  <a:schemeClr val="bg1"/>
                </a:solidFill>
                <a:latin typeface="Trebuchet MS" pitchFamily="34" charset="0"/>
                <a:ea typeface="SimSun" pitchFamily="2" charset="-122"/>
                <a:cs typeface="Arial" charset="0"/>
              </a:rPr>
              <a:t>Autonomous</a:t>
            </a:r>
            <a:r>
              <a:rPr lang="pt-PT" altLang="zh-CN" sz="7200" b="1" i="1" dirty="0">
                <a:solidFill>
                  <a:schemeClr val="bg1"/>
                </a:solidFill>
                <a:latin typeface="Trebuchet MS" pitchFamily="34" charset="0"/>
                <a:ea typeface="SimSun" pitchFamily="2" charset="-122"/>
                <a:cs typeface="Arial" charset="0"/>
              </a:rPr>
              <a:t> </a:t>
            </a:r>
            <a:r>
              <a:rPr lang="pt-PT" altLang="zh-CN" sz="7200" b="1" i="1" dirty="0" err="1">
                <a:solidFill>
                  <a:schemeClr val="bg1"/>
                </a:solidFill>
                <a:latin typeface="Trebuchet MS" pitchFamily="34" charset="0"/>
                <a:ea typeface="SimSun" pitchFamily="2" charset="-122"/>
                <a:cs typeface="Arial" charset="0"/>
              </a:rPr>
              <a:t>Systems</a:t>
            </a:r>
            <a:endParaRPr lang="pt-PT" altLang="zh-CN" sz="7200" b="1" i="1" dirty="0">
              <a:solidFill>
                <a:schemeClr val="bg1"/>
              </a:solidFill>
              <a:latin typeface="Trebuchet MS" pitchFamily="34" charset="0"/>
              <a:ea typeface="SimSun" pitchFamily="2" charset="-122"/>
              <a:cs typeface="Arial" charset="0"/>
            </a:endParaRPr>
          </a:p>
        </p:txBody>
      </p:sp>
      <p:sp>
        <p:nvSpPr>
          <p:cNvPr id="1031" name="Rectangle 4577"/>
          <p:cNvSpPr>
            <a:spLocks noChangeArrowheads="1"/>
          </p:cNvSpPr>
          <p:nvPr/>
        </p:nvSpPr>
        <p:spPr bwMode="auto">
          <a:xfrm>
            <a:off x="49402" y="24791520"/>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2" name="Rectangle 4578"/>
          <p:cNvSpPr>
            <a:spLocks noChangeArrowheads="1"/>
          </p:cNvSpPr>
          <p:nvPr/>
        </p:nvSpPr>
        <p:spPr bwMode="auto">
          <a:xfrm>
            <a:off x="49402" y="25372545"/>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3" name="Rectangle 4579"/>
          <p:cNvSpPr>
            <a:spLocks noChangeArrowheads="1"/>
          </p:cNvSpPr>
          <p:nvPr/>
        </p:nvSpPr>
        <p:spPr bwMode="auto">
          <a:xfrm>
            <a:off x="49402" y="25629720"/>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4" name="Rectangle 4580"/>
          <p:cNvSpPr>
            <a:spLocks noChangeArrowheads="1"/>
          </p:cNvSpPr>
          <p:nvPr/>
        </p:nvSpPr>
        <p:spPr bwMode="auto">
          <a:xfrm>
            <a:off x="49402" y="26077395"/>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5" name="Rectangle 4581"/>
          <p:cNvSpPr>
            <a:spLocks noChangeArrowheads="1"/>
          </p:cNvSpPr>
          <p:nvPr/>
        </p:nvSpPr>
        <p:spPr bwMode="auto">
          <a:xfrm>
            <a:off x="49402" y="26334570"/>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6" name="Rectangle 4582"/>
          <p:cNvSpPr>
            <a:spLocks noChangeArrowheads="1"/>
          </p:cNvSpPr>
          <p:nvPr/>
        </p:nvSpPr>
        <p:spPr bwMode="auto">
          <a:xfrm>
            <a:off x="49402" y="26867970"/>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7" name="Rectangle 4583"/>
          <p:cNvSpPr>
            <a:spLocks noChangeArrowheads="1"/>
          </p:cNvSpPr>
          <p:nvPr/>
        </p:nvSpPr>
        <p:spPr bwMode="auto">
          <a:xfrm>
            <a:off x="49402" y="27182295"/>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8" name="Rectangle 4586"/>
          <p:cNvSpPr>
            <a:spLocks noChangeArrowheads="1"/>
          </p:cNvSpPr>
          <p:nvPr/>
        </p:nvSpPr>
        <p:spPr bwMode="auto">
          <a:xfrm>
            <a:off x="49402" y="29938195"/>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39" name="Rectangle 4587"/>
          <p:cNvSpPr>
            <a:spLocks noChangeArrowheads="1"/>
          </p:cNvSpPr>
          <p:nvPr/>
        </p:nvSpPr>
        <p:spPr bwMode="auto">
          <a:xfrm>
            <a:off x="49402" y="30462070"/>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40" name="AutoShape 4958"/>
          <p:cNvSpPr>
            <a:spLocks noChangeArrowheads="1"/>
          </p:cNvSpPr>
          <p:nvPr/>
        </p:nvSpPr>
        <p:spPr bwMode="auto">
          <a:xfrm>
            <a:off x="234133" y="4072844"/>
            <a:ext cx="29811710" cy="5450098"/>
          </a:xfrm>
          <a:prstGeom prst="roundRect">
            <a:avLst>
              <a:gd name="adj" fmla="val 16667"/>
            </a:avLst>
          </a:prstGeom>
          <a:solidFill>
            <a:srgbClr val="00B0F0"/>
          </a:solidFill>
          <a:ln w="9525" algn="ctr">
            <a:solidFill>
              <a:srgbClr val="000000"/>
            </a:solidFill>
            <a:round/>
            <a:headEnd/>
            <a:tailEnd/>
          </a:ln>
        </p:spPr>
        <p:txBody>
          <a:bodyPr tIns="90000"/>
          <a:lstStyle/>
          <a:p>
            <a:pPr algn="ctr" defTabSz="865188"/>
            <a:r>
              <a:rPr lang="pt-PT" altLang="ja-JP" sz="4800" b="1" i="1" dirty="0">
                <a:solidFill>
                  <a:schemeClr val="bg1"/>
                </a:solidFill>
                <a:latin typeface="Verdana" pitchFamily="34" charset="0"/>
                <a:ea typeface="Batang" pitchFamily="18" charset="-127"/>
              </a:rPr>
              <a:t>PROJECT [L2] – </a:t>
            </a:r>
            <a:r>
              <a:rPr lang="pt-PT" altLang="ja-JP" sz="4800" b="1" i="1" dirty="0" err="1">
                <a:solidFill>
                  <a:schemeClr val="bg1"/>
                </a:solidFill>
                <a:latin typeface="Verdana" pitchFamily="34" charset="0"/>
                <a:ea typeface="Batang" pitchFamily="18" charset="-127"/>
              </a:rPr>
              <a:t>Localization</a:t>
            </a:r>
            <a:r>
              <a:rPr lang="pt-PT" altLang="ja-JP" sz="4800" b="1" i="1" dirty="0">
                <a:solidFill>
                  <a:schemeClr val="bg1"/>
                </a:solidFill>
                <a:latin typeface="Verdana" pitchFamily="34" charset="0"/>
                <a:ea typeface="Batang" pitchFamily="18" charset="-127"/>
              </a:rPr>
              <a:t> of a </a:t>
            </a:r>
            <a:r>
              <a:rPr lang="pt-PT" altLang="ja-JP" sz="4800" b="1" i="1" dirty="0" err="1">
                <a:solidFill>
                  <a:schemeClr val="bg1"/>
                </a:solidFill>
                <a:latin typeface="Verdana" pitchFamily="34" charset="0"/>
                <a:ea typeface="Batang" pitchFamily="18" charset="-127"/>
              </a:rPr>
              <a:t>Pioneer</a:t>
            </a:r>
            <a:r>
              <a:rPr lang="pt-PT" altLang="ja-JP" sz="4800" b="1" i="1" dirty="0">
                <a:solidFill>
                  <a:schemeClr val="bg1"/>
                </a:solidFill>
                <a:latin typeface="Verdana" pitchFamily="34" charset="0"/>
                <a:ea typeface="Batang" pitchFamily="18" charset="-127"/>
              </a:rPr>
              <a:t> P3-DX </a:t>
            </a:r>
            <a:r>
              <a:rPr lang="pt-PT" altLang="ja-JP" sz="4800" b="1" i="1" dirty="0" err="1">
                <a:solidFill>
                  <a:schemeClr val="bg1"/>
                </a:solidFill>
                <a:latin typeface="Verdana" pitchFamily="34" charset="0"/>
                <a:ea typeface="Batang" pitchFamily="18" charset="-127"/>
              </a:rPr>
              <a:t>using</a:t>
            </a:r>
            <a:r>
              <a:rPr lang="pt-PT" altLang="ja-JP" sz="4800" b="1" i="1" dirty="0">
                <a:solidFill>
                  <a:schemeClr val="bg1"/>
                </a:solidFill>
                <a:latin typeface="Verdana" pitchFamily="34" charset="0"/>
                <a:ea typeface="Batang" pitchFamily="18" charset="-127"/>
              </a:rPr>
              <a:t> LRF </a:t>
            </a:r>
            <a:r>
              <a:rPr lang="pt-PT" altLang="ja-JP" sz="4800" b="1" i="1" dirty="0" err="1">
                <a:solidFill>
                  <a:schemeClr val="bg1"/>
                </a:solidFill>
                <a:latin typeface="Verdana" pitchFamily="34" charset="0"/>
                <a:ea typeface="Batang" pitchFamily="18" charset="-127"/>
              </a:rPr>
              <a:t>and</a:t>
            </a:r>
            <a:r>
              <a:rPr lang="pt-PT" altLang="ja-JP" sz="4800" b="1" i="1" dirty="0">
                <a:solidFill>
                  <a:schemeClr val="bg1"/>
                </a:solidFill>
                <a:latin typeface="Verdana" pitchFamily="34" charset="0"/>
                <a:ea typeface="Batang" pitchFamily="18" charset="-127"/>
              </a:rPr>
              <a:t> EKF</a:t>
            </a:r>
          </a:p>
          <a:p>
            <a:pPr algn="ctr" defTabSz="865188"/>
            <a:r>
              <a:rPr lang="pt-PT" altLang="ja-JP" sz="4800" b="1" i="1" dirty="0">
                <a:solidFill>
                  <a:schemeClr val="bg1"/>
                </a:solidFill>
                <a:latin typeface="Verdana" pitchFamily="34" charset="0"/>
                <a:ea typeface="Batang" pitchFamily="18" charset="-127"/>
              </a:rPr>
              <a:t>Rúben Tadeia, nº 75268, </a:t>
            </a:r>
            <a:r>
              <a:rPr lang="pt-PT" altLang="ja-JP" sz="4800" b="1" i="1" dirty="0">
                <a:solidFill>
                  <a:schemeClr val="bg1"/>
                </a:solidFill>
                <a:latin typeface="Verdana" pitchFamily="34" charset="0"/>
                <a:ea typeface="Batang" pitchFamily="18" charset="-127"/>
                <a:hlinkClick r:id="rId3"/>
              </a:rPr>
              <a:t>ruben.tadeia@tecnico.ulisboa.pt</a:t>
            </a:r>
            <a:endParaRPr lang="pt-PT" altLang="ja-JP" sz="4800" b="1" i="1" dirty="0">
              <a:solidFill>
                <a:schemeClr val="bg1"/>
              </a:solidFill>
              <a:latin typeface="Verdana" pitchFamily="34" charset="0"/>
              <a:ea typeface="Batang" pitchFamily="18" charset="-127"/>
            </a:endParaRPr>
          </a:p>
          <a:p>
            <a:pPr algn="ctr" defTabSz="865188"/>
            <a:r>
              <a:rPr lang="pt-PT" altLang="ja-JP" sz="4800" b="1" i="1" dirty="0">
                <a:solidFill>
                  <a:schemeClr val="bg1"/>
                </a:solidFill>
                <a:latin typeface="Verdana" pitchFamily="34" charset="0"/>
                <a:ea typeface="Batang" pitchFamily="18" charset="-127"/>
              </a:rPr>
              <a:t>Manuel Moura, nº 75756, </a:t>
            </a:r>
            <a:r>
              <a:rPr lang="pt-PT" altLang="ja-JP" sz="4800" b="1" i="1" dirty="0">
                <a:solidFill>
                  <a:schemeClr val="bg1"/>
                </a:solidFill>
                <a:latin typeface="Verdana" pitchFamily="34" charset="0"/>
                <a:ea typeface="Batang" pitchFamily="18" charset="-127"/>
                <a:hlinkClick r:id="rId4"/>
              </a:rPr>
              <a:t>manuel.moura@tecnico.ulisboa.pt</a:t>
            </a:r>
            <a:endParaRPr lang="pt-PT" sz="4800" b="1" i="1" dirty="0">
              <a:solidFill>
                <a:schemeClr val="bg1"/>
              </a:solidFill>
              <a:latin typeface="Verdana" pitchFamily="34" charset="0"/>
              <a:ea typeface="Batang" pitchFamily="18" charset="-127"/>
            </a:endParaRPr>
          </a:p>
          <a:p>
            <a:pPr algn="ctr" defTabSz="865188"/>
            <a:r>
              <a:rPr lang="pt-PT" sz="4800" b="1" i="1" dirty="0">
                <a:solidFill>
                  <a:schemeClr val="bg1"/>
                </a:solidFill>
                <a:latin typeface="Verdana" pitchFamily="34" charset="0"/>
                <a:ea typeface="Batang" pitchFamily="18" charset="-127"/>
              </a:rPr>
              <a:t>Pedro Falcão, nº 77063, </a:t>
            </a:r>
            <a:r>
              <a:rPr lang="pt-PT" sz="4800" b="1" i="1" dirty="0">
                <a:solidFill>
                  <a:schemeClr val="bg1"/>
                </a:solidFill>
                <a:latin typeface="Verdana" pitchFamily="34" charset="0"/>
                <a:ea typeface="Batang" pitchFamily="18" charset="-127"/>
                <a:hlinkClick r:id="rId5"/>
              </a:rPr>
              <a:t>pedrofalcao@tecnico.ulisboa.pt</a:t>
            </a:r>
            <a:endParaRPr lang="pt-PT" sz="4800" b="1" i="1" dirty="0">
              <a:solidFill>
                <a:schemeClr val="bg1"/>
              </a:solidFill>
              <a:latin typeface="Verdana" pitchFamily="34" charset="0"/>
              <a:ea typeface="Batang" pitchFamily="18" charset="-127"/>
            </a:endParaRPr>
          </a:p>
          <a:p>
            <a:pPr algn="ctr" defTabSz="865188"/>
            <a:r>
              <a:rPr lang="pt-PT" sz="4800" b="1" i="1" dirty="0">
                <a:solidFill>
                  <a:schemeClr val="bg1"/>
                </a:solidFill>
                <a:latin typeface="Verdana" pitchFamily="34" charset="0"/>
                <a:ea typeface="Batang" pitchFamily="18" charset="-127"/>
              </a:rPr>
              <a:t>Davi Mello, nº 89196 , </a:t>
            </a:r>
            <a:r>
              <a:rPr lang="pt-PT" sz="4800" b="1" i="1" dirty="0">
                <a:solidFill>
                  <a:schemeClr val="bg1"/>
                </a:solidFill>
                <a:latin typeface="Verdana" pitchFamily="34" charset="0"/>
                <a:ea typeface="Batang" pitchFamily="18" charset="-127"/>
                <a:hlinkClick r:id="rId6"/>
              </a:rPr>
              <a:t>davimello@tecnico.ulisboa.pt</a:t>
            </a:r>
            <a:endParaRPr lang="pt-PT" sz="4800" b="1" i="1" dirty="0">
              <a:solidFill>
                <a:schemeClr val="bg1"/>
              </a:solidFill>
              <a:latin typeface="Verdana" pitchFamily="34" charset="0"/>
              <a:ea typeface="Batang" pitchFamily="18" charset="-127"/>
            </a:endParaRPr>
          </a:p>
          <a:p>
            <a:pPr algn="ctr" defTabSz="865188"/>
            <a:r>
              <a:rPr lang="pt-PT" sz="4800" b="1" dirty="0">
                <a:solidFill>
                  <a:schemeClr val="bg1"/>
                </a:solidFill>
                <a:latin typeface="Verdana" pitchFamily="34" charset="0"/>
                <a:ea typeface="Batang" pitchFamily="18" charset="-127"/>
              </a:rPr>
              <a:t>MEEC</a:t>
            </a:r>
          </a:p>
          <a:p>
            <a:pPr algn="ctr" defTabSz="865188"/>
            <a:r>
              <a:rPr lang="pt-PT" sz="4800" b="1" dirty="0">
                <a:solidFill>
                  <a:schemeClr val="bg1"/>
                </a:solidFill>
                <a:latin typeface="Verdana" pitchFamily="34" charset="0"/>
                <a:ea typeface="Batang" pitchFamily="18" charset="-127"/>
              </a:rPr>
              <a:t>Instituto Superior Técnico, Universidade de Lisboa</a:t>
            </a:r>
            <a:endParaRPr lang="pt-PT" sz="4800" dirty="0">
              <a:solidFill>
                <a:schemeClr val="bg1"/>
              </a:solidFill>
            </a:endParaRPr>
          </a:p>
        </p:txBody>
      </p:sp>
      <p:sp>
        <p:nvSpPr>
          <p:cNvPr id="1042" name="Rectangle 4585"/>
          <p:cNvSpPr>
            <a:spLocks noChangeArrowheads="1"/>
          </p:cNvSpPr>
          <p:nvPr/>
        </p:nvSpPr>
        <p:spPr bwMode="auto">
          <a:xfrm>
            <a:off x="49402" y="29109520"/>
            <a:ext cx="18473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de-DE">
              <a:solidFill>
                <a:schemeClr val="bg1"/>
              </a:solidFill>
            </a:endParaRPr>
          </a:p>
        </p:txBody>
      </p:sp>
      <p:sp>
        <p:nvSpPr>
          <p:cNvPr id="1047" name="Rectangle 4985"/>
          <p:cNvSpPr>
            <a:spLocks noChangeArrowheads="1"/>
          </p:cNvSpPr>
          <p:nvPr/>
        </p:nvSpPr>
        <p:spPr bwMode="auto">
          <a:xfrm>
            <a:off x="11036300" y="41925875"/>
            <a:ext cx="8424863" cy="5286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p>
            <a:pPr algn="ctr" defTabSz="865188"/>
            <a:r>
              <a:rPr lang="pt-PT" sz="2800" dirty="0">
                <a:latin typeface="Trebuchet MS" pitchFamily="34" charset="0"/>
              </a:rPr>
              <a:t>© 2018 </a:t>
            </a:r>
            <a:r>
              <a:rPr lang="pt-PT" sz="2800" dirty="0" err="1">
                <a:latin typeface="Trebuchet MS" pitchFamily="34" charset="0"/>
              </a:rPr>
              <a:t>Autonomous</a:t>
            </a:r>
            <a:r>
              <a:rPr lang="pt-PT" sz="2800" dirty="0">
                <a:latin typeface="Trebuchet MS" pitchFamily="34" charset="0"/>
              </a:rPr>
              <a:t> </a:t>
            </a:r>
            <a:r>
              <a:rPr lang="pt-PT" sz="2800" dirty="0" err="1">
                <a:latin typeface="Trebuchet MS" pitchFamily="34" charset="0"/>
              </a:rPr>
              <a:t>Systems</a:t>
            </a:r>
            <a:r>
              <a:rPr lang="pt-PT" sz="2800" dirty="0">
                <a:latin typeface="Trebuchet MS" pitchFamily="34" charset="0"/>
              </a:rPr>
              <a:t> / DEEC / IST</a:t>
            </a:r>
          </a:p>
        </p:txBody>
      </p:sp>
      <p:sp>
        <p:nvSpPr>
          <p:cNvPr id="1050" name="Rectangle 1"/>
          <p:cNvSpPr>
            <a:spLocks noChangeArrowheads="1"/>
          </p:cNvSpPr>
          <p:nvPr/>
        </p:nvSpPr>
        <p:spPr bwMode="auto">
          <a:xfrm>
            <a:off x="8515350" y="40679688"/>
            <a:ext cx="13465175" cy="12618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pt-PT" sz="2800" b="1" dirty="0" err="1">
                <a:latin typeface="Trebuchet MS" pitchFamily="34" charset="0"/>
              </a:rPr>
              <a:t>Acknowledgments</a:t>
            </a:r>
            <a:r>
              <a:rPr lang="pt-PT" sz="2800" b="1" dirty="0">
                <a:latin typeface="Trebuchet MS" pitchFamily="34" charset="0"/>
              </a:rPr>
              <a:t>:</a:t>
            </a:r>
          </a:p>
          <a:p>
            <a:pPr algn="just"/>
            <a:r>
              <a:rPr lang="en-US" sz="2400" dirty="0"/>
              <a:t>We would like to thank to our supervisor of this project, Professors Oscar Lima and Rodrigo Ventura for the valuable guidance and advice. Their willingness to motivate us contributed tremendously to our project.</a:t>
            </a:r>
            <a:endParaRPr lang="pt-PT" sz="2400" dirty="0"/>
          </a:p>
        </p:txBody>
      </p:sp>
      <p:sp>
        <p:nvSpPr>
          <p:cNvPr id="2" name="Rectangle 1"/>
          <p:cNvSpPr/>
          <p:nvPr/>
        </p:nvSpPr>
        <p:spPr bwMode="auto">
          <a:xfrm>
            <a:off x="872836" y="655875"/>
            <a:ext cx="5486399" cy="217045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bg1"/>
              </a:solidFill>
              <a:effectLst/>
              <a:latin typeface="Times New Roman" pitchFamily="18" charset="0"/>
              <a:cs typeface="Times New Roman" pitchFamily="18" charset="0"/>
            </a:endParaRPr>
          </a:p>
        </p:txBody>
      </p:sp>
      <p:pic>
        <p:nvPicPr>
          <p:cNvPr id="4" name="Picture 3"/>
          <p:cNvPicPr>
            <a:picLocks noChangeAspect="1"/>
          </p:cNvPicPr>
          <p:nvPr/>
        </p:nvPicPr>
        <p:blipFill rotWithShape="1">
          <a:blip r:embed="rId7" cstate="print">
            <a:extLst>
              <a:ext uri="{28A0092B-C50C-407E-A947-70E740481C1C}">
                <a14:useLocalDpi xmlns:a14="http://schemas.microsoft.com/office/drawing/2010/main" val="0"/>
              </a:ext>
            </a:extLst>
          </a:blip>
          <a:srcRect l="12609" t="25892" r="12032" b="26055"/>
          <a:stretch/>
        </p:blipFill>
        <p:spPr>
          <a:xfrm>
            <a:off x="-24621" y="296360"/>
            <a:ext cx="7579895" cy="3416969"/>
          </a:xfrm>
          <a:prstGeom prst="rect">
            <a:avLst/>
          </a:prstGeom>
        </p:spPr>
      </p:pic>
      <p:pic>
        <p:nvPicPr>
          <p:cNvPr id="5" name="Picture 4">
            <a:extLst>
              <a:ext uri="{FF2B5EF4-FFF2-40B4-BE49-F238E27FC236}">
                <a16:creationId xmlns:a16="http://schemas.microsoft.com/office/drawing/2014/main" id="{2A69F4C0-FABD-4E1D-8520-E6D346A3E987}"/>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43053" y="21605673"/>
            <a:ext cx="12804550" cy="7202560"/>
          </a:xfrm>
          <a:prstGeom prst="rect">
            <a:avLst/>
          </a:prstGeom>
        </p:spPr>
      </p:pic>
      <p:sp>
        <p:nvSpPr>
          <p:cNvPr id="57" name="CaixaDeTexto 56"/>
          <p:cNvSpPr txBox="1"/>
          <p:nvPr/>
        </p:nvSpPr>
        <p:spPr>
          <a:xfrm>
            <a:off x="1074332" y="22477730"/>
            <a:ext cx="11170109" cy="1754326"/>
          </a:xfrm>
          <a:prstGeom prst="rect">
            <a:avLst/>
          </a:prstGeom>
          <a:noFill/>
        </p:spPr>
        <p:txBody>
          <a:bodyPr wrap="square" rtlCol="0">
            <a:spAutoFit/>
          </a:bodyPr>
          <a:lstStyle/>
          <a:p>
            <a:pPr fontAlgn="auto">
              <a:spcBef>
                <a:spcPts val="0"/>
              </a:spcBef>
              <a:spcAft>
                <a:spcPts val="0"/>
              </a:spcAft>
            </a:pPr>
            <a:r>
              <a:rPr lang="pt-PT" sz="3200" dirty="0"/>
              <a:t>Obtaining</a:t>
            </a:r>
            <a:r>
              <a:rPr lang="pt-PT" sz="3200" dirty="0">
                <a:solidFill>
                  <a:prstClr val="black"/>
                </a:solidFill>
                <a:latin typeface="Calibri" panose="020F0502020204030204"/>
                <a:cs typeface="+mn-cs"/>
              </a:rPr>
              <a:t> Points of the Global Map by SLAM and Points of the Local Map with the sensor measurements</a:t>
            </a:r>
          </a:p>
          <a:p>
            <a:pPr fontAlgn="auto">
              <a:spcBef>
                <a:spcPts val="0"/>
              </a:spcBef>
              <a:spcAft>
                <a:spcPts val="0"/>
              </a:spcAft>
            </a:pPr>
            <a:endParaRPr lang="pt-PT" sz="4400" dirty="0">
              <a:solidFill>
                <a:prstClr val="black"/>
              </a:solidFill>
              <a:latin typeface="Calibri" panose="020F0502020204030204"/>
              <a:cs typeface="+mn-cs"/>
            </a:endParaRPr>
          </a:p>
        </p:txBody>
      </p:sp>
      <p:sp>
        <p:nvSpPr>
          <p:cNvPr id="58" name="CaixaDeTexto 57"/>
          <p:cNvSpPr txBox="1"/>
          <p:nvPr/>
        </p:nvSpPr>
        <p:spPr>
          <a:xfrm>
            <a:off x="1112170" y="27429905"/>
            <a:ext cx="5299546" cy="3016210"/>
          </a:xfrm>
          <a:prstGeom prst="rect">
            <a:avLst/>
          </a:prstGeom>
          <a:noFill/>
        </p:spPr>
        <p:txBody>
          <a:bodyPr wrap="square" rtlCol="0">
            <a:spAutoFit/>
          </a:bodyPr>
          <a:lstStyle/>
          <a:p>
            <a:pPr fontAlgn="auto">
              <a:spcBef>
                <a:spcPts val="0"/>
              </a:spcBef>
              <a:spcAft>
                <a:spcPts val="0"/>
              </a:spcAft>
            </a:pPr>
            <a:endParaRPr lang="pt-PT" sz="4400" dirty="0">
              <a:solidFill>
                <a:prstClr val="black"/>
              </a:solidFill>
              <a:latin typeface="Calibri" panose="020F0502020204030204"/>
              <a:cs typeface="+mn-cs"/>
            </a:endParaRPr>
          </a:p>
          <a:p>
            <a:pPr fontAlgn="auto">
              <a:spcBef>
                <a:spcPts val="0"/>
              </a:spcBef>
              <a:spcAft>
                <a:spcPts val="0"/>
              </a:spcAft>
            </a:pPr>
            <a:r>
              <a:rPr lang="pt-PT" sz="3200" dirty="0">
                <a:solidFill>
                  <a:prstClr val="black"/>
                </a:solidFill>
                <a:latin typeface="Calibri" panose="020F0502020204030204"/>
                <a:cs typeface="+mn-cs"/>
              </a:rPr>
              <a:t>Transform each line of the global map (transformed into the robot´s coordinates)</a:t>
            </a:r>
          </a:p>
          <a:p>
            <a:pPr fontAlgn="auto">
              <a:spcBef>
                <a:spcPts val="0"/>
              </a:spcBef>
              <a:spcAft>
                <a:spcPts val="0"/>
              </a:spcAft>
            </a:pPr>
            <a:r>
              <a:rPr lang="pt-PT" sz="3200" dirty="0">
                <a:solidFill>
                  <a:prstClr val="black"/>
                </a:solidFill>
                <a:latin typeface="Calibri" panose="020F0502020204030204"/>
                <a:cs typeface="+mn-cs"/>
              </a:rPr>
              <a:t>and of the local map </a:t>
            </a:r>
            <a:r>
              <a:rPr lang="pt-PT" sz="3200" dirty="0">
                <a:solidFill>
                  <a:prstClr val="black"/>
                </a:solidFill>
                <a:latin typeface="Calibri" panose="020F0502020204030204"/>
              </a:rPr>
              <a:t>in </a:t>
            </a:r>
            <a:endParaRPr lang="pt-PT" sz="3200" dirty="0">
              <a:solidFill>
                <a:prstClr val="black"/>
              </a:solidFill>
              <a:latin typeface="Calibri" panose="020F0502020204030204"/>
              <a:cs typeface="+mn-cs"/>
            </a:endParaRPr>
          </a:p>
          <a:p>
            <a:pPr fontAlgn="auto">
              <a:spcBef>
                <a:spcPts val="0"/>
              </a:spcBef>
              <a:spcAft>
                <a:spcPts val="0"/>
              </a:spcAft>
            </a:pPr>
            <a:endParaRPr lang="pt-PT" sz="1800" dirty="0">
              <a:solidFill>
                <a:prstClr val="black"/>
              </a:solidFill>
              <a:latin typeface="Calibri" panose="020F0502020204030204"/>
              <a:cs typeface="+mn-cs"/>
            </a:endParaRPr>
          </a:p>
        </p:txBody>
      </p:sp>
      <p:sp>
        <p:nvSpPr>
          <p:cNvPr id="6" name="CaixaDeTexto 5"/>
          <p:cNvSpPr txBox="1"/>
          <p:nvPr/>
        </p:nvSpPr>
        <p:spPr>
          <a:xfrm>
            <a:off x="1074332" y="23892275"/>
            <a:ext cx="9238350" cy="1569660"/>
          </a:xfrm>
          <a:prstGeom prst="rect">
            <a:avLst/>
          </a:prstGeom>
          <a:noFill/>
        </p:spPr>
        <p:txBody>
          <a:bodyPr wrap="square" rtlCol="0">
            <a:spAutoFit/>
          </a:bodyPr>
          <a:lstStyle/>
          <a:p>
            <a:pPr fontAlgn="auto">
              <a:spcBef>
                <a:spcPts val="0"/>
              </a:spcBef>
              <a:spcAft>
                <a:spcPts val="0"/>
              </a:spcAft>
            </a:pPr>
            <a:r>
              <a:rPr lang="pt-PT" sz="3200" dirty="0">
                <a:solidFill>
                  <a:prstClr val="black"/>
                </a:solidFill>
                <a:latin typeface="Calibri" panose="020F0502020204030204"/>
              </a:rPr>
              <a:t>Get Line Paremeters for both Maps </a:t>
            </a:r>
          </a:p>
          <a:p>
            <a:pPr fontAlgn="auto">
              <a:spcBef>
                <a:spcPts val="0"/>
              </a:spcBef>
              <a:spcAft>
                <a:spcPts val="0"/>
              </a:spcAft>
            </a:pPr>
            <a:r>
              <a:rPr lang="pt-PT" sz="3200" dirty="0">
                <a:solidFill>
                  <a:prstClr val="black"/>
                </a:solidFill>
                <a:latin typeface="Calibri" panose="020F0502020204030204"/>
              </a:rPr>
              <a:t>using Least Squares Method</a:t>
            </a:r>
          </a:p>
          <a:p>
            <a:endParaRPr lang="pt-PT" sz="3200" dirty="0"/>
          </a:p>
        </p:txBody>
      </p:sp>
      <p:sp>
        <p:nvSpPr>
          <p:cNvPr id="7" name="CaixaDeTexto 6"/>
          <p:cNvSpPr txBox="1"/>
          <p:nvPr/>
        </p:nvSpPr>
        <p:spPr>
          <a:xfrm>
            <a:off x="1074332" y="24680077"/>
            <a:ext cx="7650713" cy="2000548"/>
          </a:xfrm>
          <a:prstGeom prst="rect">
            <a:avLst/>
          </a:prstGeom>
          <a:noFill/>
        </p:spPr>
        <p:txBody>
          <a:bodyPr wrap="square" rtlCol="0">
            <a:spAutoFit/>
          </a:bodyPr>
          <a:lstStyle/>
          <a:p>
            <a:pPr fontAlgn="auto">
              <a:spcBef>
                <a:spcPts val="0"/>
              </a:spcBef>
              <a:spcAft>
                <a:spcPts val="0"/>
              </a:spcAft>
            </a:pPr>
            <a:endParaRPr lang="pt-PT" sz="3200" dirty="0">
              <a:solidFill>
                <a:prstClr val="black"/>
              </a:solidFill>
              <a:latin typeface="Calibri" panose="020F0502020204030204"/>
            </a:endParaRPr>
          </a:p>
          <a:p>
            <a:pPr fontAlgn="auto">
              <a:spcBef>
                <a:spcPts val="0"/>
              </a:spcBef>
              <a:spcAft>
                <a:spcPts val="0"/>
              </a:spcAft>
            </a:pPr>
            <a:r>
              <a:rPr lang="pt-PT" sz="3200" dirty="0">
                <a:solidFill>
                  <a:prstClr val="black"/>
                </a:solidFill>
                <a:latin typeface="Calibri" panose="020F0502020204030204"/>
              </a:rPr>
              <a:t>Compute the matrix of Line Parameters Covariances for EKF </a:t>
            </a:r>
          </a:p>
          <a:p>
            <a:endParaRPr lang="pt-PT" sz="2800" dirty="0"/>
          </a:p>
        </p:txBody>
      </p:sp>
      <p:sp>
        <p:nvSpPr>
          <p:cNvPr id="8" name="CaixaDeTexto 7"/>
          <p:cNvSpPr txBox="1"/>
          <p:nvPr/>
        </p:nvSpPr>
        <p:spPr>
          <a:xfrm>
            <a:off x="1074333" y="26463536"/>
            <a:ext cx="6849552" cy="2062103"/>
          </a:xfrm>
          <a:prstGeom prst="rect">
            <a:avLst/>
          </a:prstGeom>
          <a:noFill/>
        </p:spPr>
        <p:txBody>
          <a:bodyPr wrap="square" rtlCol="0">
            <a:spAutoFit/>
          </a:bodyPr>
          <a:lstStyle/>
          <a:p>
            <a:r>
              <a:rPr lang="pt-PT" sz="3200" dirty="0">
                <a:solidFill>
                  <a:prstClr val="black"/>
                </a:solidFill>
                <a:latin typeface="Calibri" panose="020F0502020204030204"/>
              </a:rPr>
              <a:t>Transform the line parameters of the Global Map into the robot´s coordinates to get the robot´s pose correction</a:t>
            </a:r>
          </a:p>
          <a:p>
            <a:endParaRPr lang="pt-PT" sz="2800" dirty="0"/>
          </a:p>
        </p:txBody>
      </p:sp>
      <p:sp>
        <p:nvSpPr>
          <p:cNvPr id="9" name="CaixaDeTexto 8"/>
          <p:cNvSpPr txBox="1"/>
          <p:nvPr/>
        </p:nvSpPr>
        <p:spPr>
          <a:xfrm>
            <a:off x="1074332" y="30050538"/>
            <a:ext cx="3825216" cy="1569660"/>
          </a:xfrm>
          <a:prstGeom prst="rect">
            <a:avLst/>
          </a:prstGeom>
          <a:noFill/>
        </p:spPr>
        <p:txBody>
          <a:bodyPr wrap="square" rtlCol="0">
            <a:spAutoFit/>
          </a:bodyPr>
          <a:lstStyle/>
          <a:p>
            <a:r>
              <a:rPr lang="pt-PT" sz="3200" dirty="0">
                <a:solidFill>
                  <a:prstClr val="black"/>
                </a:solidFill>
                <a:latin typeface="Calibri" panose="020F0502020204030204"/>
              </a:rPr>
              <a:t>Cartesian corrdinates to get pairs of lines and determine</a:t>
            </a:r>
            <a:endParaRPr lang="pt-PT" sz="2800" dirty="0"/>
          </a:p>
        </p:txBody>
      </p:sp>
      <p:sp>
        <p:nvSpPr>
          <p:cNvPr id="10" name="Retângulo 9"/>
          <p:cNvSpPr/>
          <p:nvPr/>
        </p:nvSpPr>
        <p:spPr>
          <a:xfrm>
            <a:off x="1059224" y="31546531"/>
            <a:ext cx="2592288" cy="1077218"/>
          </a:xfrm>
          <a:prstGeom prst="rect">
            <a:avLst/>
          </a:prstGeom>
        </p:spPr>
        <p:txBody>
          <a:bodyPr wrap="square">
            <a:spAutoFit/>
          </a:bodyPr>
          <a:lstStyle/>
          <a:p>
            <a:r>
              <a:rPr lang="pt-PT" sz="3200" dirty="0">
                <a:solidFill>
                  <a:prstClr val="black"/>
                </a:solidFill>
                <a:latin typeface="Calibri" panose="020F0502020204030204"/>
              </a:rPr>
              <a:t>which pairs are valid</a:t>
            </a:r>
            <a:endParaRPr lang="pt-PT" sz="2800" dirty="0"/>
          </a:p>
        </p:txBody>
      </p:sp>
      <p:pic>
        <p:nvPicPr>
          <p:cNvPr id="13" name="Imagem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0837" y="21525456"/>
            <a:ext cx="929369" cy="930845"/>
          </a:xfrm>
          <a:prstGeom prst="rect">
            <a:avLst/>
          </a:prstGeom>
          <a:ln>
            <a:solidFill>
              <a:srgbClr val="D1E8A2"/>
            </a:solidFill>
          </a:ln>
        </p:spPr>
      </p:pic>
      <p:sp>
        <p:nvSpPr>
          <p:cNvPr id="14" name="CaixaDeTexto 13"/>
          <p:cNvSpPr txBox="1"/>
          <p:nvPr/>
        </p:nvSpPr>
        <p:spPr>
          <a:xfrm>
            <a:off x="1409343" y="21440638"/>
            <a:ext cx="11383244" cy="1015663"/>
          </a:xfrm>
          <a:prstGeom prst="rect">
            <a:avLst/>
          </a:prstGeom>
          <a:noFill/>
        </p:spPr>
        <p:txBody>
          <a:bodyPr wrap="none" rtlCol="0">
            <a:spAutoFit/>
          </a:bodyPr>
          <a:lstStyle/>
          <a:p>
            <a:r>
              <a:rPr lang="pt-PT" sz="6000" b="1" dirty="0">
                <a:solidFill>
                  <a:srgbClr val="006600"/>
                </a:solidFill>
                <a:latin typeface="Arial" panose="020B0604020202020204" pitchFamily="34" charset="0"/>
                <a:cs typeface="Arial" panose="020B0604020202020204" pitchFamily="34" charset="0"/>
              </a:rPr>
              <a:t>Métodos – Laser Range Finder</a:t>
            </a:r>
          </a:p>
        </p:txBody>
      </p:sp>
      <p:pic>
        <p:nvPicPr>
          <p:cNvPr id="12" name="Picture 2" descr="Resultado de imagem para laser range finder hokuyo"/>
          <p:cNvPicPr>
            <a:picLocks noChangeAspect="1" noChangeArrowheads="1"/>
          </p:cNvPicPr>
          <p:nvPr/>
        </p:nvPicPr>
        <p:blipFill>
          <a:blip r:embed="rId11" cstate="print">
            <a:extLst>
              <a:ext uri="{BEBA8EAE-BF5A-486C-A8C5-ECC9F3942E4B}">
                <a14:imgProps xmlns:a14="http://schemas.microsoft.com/office/drawing/2010/main">
                  <a14:imgLayer r:embed="rId12">
                    <a14:imgEffect>
                      <a14:backgroundRemoval t="287" b="90244" l="30560" r="91105"/>
                    </a14:imgEffect>
                  </a14:imgLayer>
                </a14:imgProps>
              </a:ext>
              <a:ext uri="{28A0092B-C50C-407E-A947-70E740481C1C}">
                <a14:useLocalDpi xmlns:a14="http://schemas.microsoft.com/office/drawing/2010/main" val="0"/>
              </a:ext>
            </a:extLst>
          </a:blip>
          <a:srcRect/>
          <a:stretch>
            <a:fillRect/>
          </a:stretch>
        </p:blipFill>
        <p:spPr bwMode="auto">
          <a:xfrm>
            <a:off x="7066787" y="23065610"/>
            <a:ext cx="2897126" cy="2897126"/>
          </a:xfrm>
          <a:prstGeom prst="rect">
            <a:avLst/>
          </a:prstGeom>
          <a:noFill/>
          <a:extLst>
            <a:ext uri="{909E8E84-426E-40DD-AFC4-6F175D3DCCD1}">
              <a14:hiddenFill xmlns:a14="http://schemas.microsoft.com/office/drawing/2010/main">
                <a:solidFill>
                  <a:srgbClr val="FFFFFF"/>
                </a:solidFill>
              </a14:hiddenFill>
            </a:ext>
          </a:extLst>
        </p:spPr>
      </p:pic>
      <p:sp>
        <p:nvSpPr>
          <p:cNvPr id="15" name="Seta para a Direita 14"/>
          <p:cNvSpPr/>
          <p:nvPr/>
        </p:nvSpPr>
        <p:spPr bwMode="auto">
          <a:xfrm>
            <a:off x="463229" y="22717699"/>
            <a:ext cx="479960" cy="424263"/>
          </a:xfrm>
          <a:prstGeom prst="rightArrow">
            <a:avLst/>
          </a:prstGeom>
          <a:solidFill>
            <a:srgbClr val="00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47" name="Seta para a Direita 46"/>
          <p:cNvSpPr/>
          <p:nvPr/>
        </p:nvSpPr>
        <p:spPr bwMode="auto">
          <a:xfrm>
            <a:off x="463229" y="24035655"/>
            <a:ext cx="479960" cy="424263"/>
          </a:xfrm>
          <a:prstGeom prst="rightArrow">
            <a:avLst/>
          </a:prstGeom>
          <a:solidFill>
            <a:srgbClr val="00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48" name="Seta para a Direita 47"/>
          <p:cNvSpPr/>
          <p:nvPr/>
        </p:nvSpPr>
        <p:spPr bwMode="auto">
          <a:xfrm>
            <a:off x="463229" y="25363081"/>
            <a:ext cx="479960" cy="424263"/>
          </a:xfrm>
          <a:prstGeom prst="rightArrow">
            <a:avLst/>
          </a:prstGeom>
          <a:solidFill>
            <a:srgbClr val="00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49" name="Seta para a Direita 48"/>
          <p:cNvSpPr/>
          <p:nvPr/>
        </p:nvSpPr>
        <p:spPr bwMode="auto">
          <a:xfrm>
            <a:off x="463229" y="26693069"/>
            <a:ext cx="479960" cy="424263"/>
          </a:xfrm>
          <a:prstGeom prst="rightArrow">
            <a:avLst/>
          </a:prstGeom>
          <a:solidFill>
            <a:srgbClr val="00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tx1"/>
              </a:solidFill>
              <a:effectLst/>
              <a:latin typeface="Times New Roman" pitchFamily="18" charset="0"/>
              <a:cs typeface="Times New Roman" pitchFamily="18" charset="0"/>
            </a:endParaRPr>
          </a:p>
        </p:txBody>
      </p:sp>
      <p:sp>
        <p:nvSpPr>
          <p:cNvPr id="50" name="Seta para a Direita 49"/>
          <p:cNvSpPr/>
          <p:nvPr/>
        </p:nvSpPr>
        <p:spPr bwMode="auto">
          <a:xfrm>
            <a:off x="463229" y="28251796"/>
            <a:ext cx="479960" cy="424263"/>
          </a:xfrm>
          <a:prstGeom prst="rightArrow">
            <a:avLst/>
          </a:prstGeom>
          <a:solidFill>
            <a:srgbClr val="00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865188" rtl="0" eaLnBrk="1" fontAlgn="base" latinLnBrk="0" hangingPunct="1">
              <a:lnSpc>
                <a:spcPct val="100000"/>
              </a:lnSpc>
              <a:spcBef>
                <a:spcPct val="0"/>
              </a:spcBef>
              <a:spcAft>
                <a:spcPct val="0"/>
              </a:spcAft>
              <a:buClrTx/>
              <a:buSzTx/>
              <a:buFontTx/>
              <a:buNone/>
              <a:tabLst/>
            </a:pPr>
            <a:endParaRPr kumimoji="0" lang="pt-PT" sz="2300" b="0" i="0" u="none" strike="noStrike" cap="none" normalizeH="0" baseline="0">
              <a:ln>
                <a:noFill/>
              </a:ln>
              <a:solidFill>
                <a:schemeClr val="tx1"/>
              </a:solidFill>
              <a:effectLst/>
              <a:latin typeface="Times New Roman" pitchFamily="18" charset="0"/>
              <a:cs typeface="Times New Roman" pitchFamily="18" charset="0"/>
            </a:endParaRPr>
          </a:p>
        </p:txBody>
      </p:sp>
      <p:graphicFrame>
        <p:nvGraphicFramePr>
          <p:cNvPr id="43" name="Diagrama 10">
            <a:extLst>
              <a:ext uri="{FF2B5EF4-FFF2-40B4-BE49-F238E27FC236}">
                <a16:creationId xmlns:a16="http://schemas.microsoft.com/office/drawing/2014/main" id="{AD49F767-328C-447F-8CC1-9C2186961F77}"/>
              </a:ext>
            </a:extLst>
          </p:cNvPr>
          <p:cNvGraphicFramePr/>
          <p:nvPr>
            <p:extLst>
              <p:ext uri="{D42A27DB-BD31-4B8C-83A1-F6EECF244321}">
                <p14:modId xmlns:p14="http://schemas.microsoft.com/office/powerpoint/2010/main" val="1809597956"/>
              </p:ext>
            </p:extLst>
          </p:nvPr>
        </p:nvGraphicFramePr>
        <p:xfrm>
          <a:off x="9561605" y="21447546"/>
          <a:ext cx="10957263" cy="792442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0" name="Rectangle 39">
            <a:extLst>
              <a:ext uri="{FF2B5EF4-FFF2-40B4-BE49-F238E27FC236}">
                <a16:creationId xmlns:a16="http://schemas.microsoft.com/office/drawing/2014/main" id="{814CFA08-F6C1-40AD-B04F-BE2B45E7BB9E}"/>
              </a:ext>
            </a:extLst>
          </p:cNvPr>
          <p:cNvSpPr/>
          <p:nvPr/>
        </p:nvSpPr>
        <p:spPr>
          <a:xfrm>
            <a:off x="4899548" y="9629667"/>
            <a:ext cx="21352511" cy="5988045"/>
          </a:xfrm>
          <a:prstGeom prst="rect">
            <a:avLst/>
          </a:prstGeom>
          <a:solidFill>
            <a:srgbClr val="FFF2CC"/>
          </a:solidFill>
          <a:ln w="28575" cap="flat" cmpd="sng" algn="ctr">
            <a:solidFill>
              <a:srgbClr val="FFC000"/>
            </a:solidFill>
            <a:prstDash val="dash"/>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41" name="TextBox 40">
            <a:extLst>
              <a:ext uri="{FF2B5EF4-FFF2-40B4-BE49-F238E27FC236}">
                <a16:creationId xmlns:a16="http://schemas.microsoft.com/office/drawing/2014/main" id="{78BFEFF7-8193-43FC-9606-19F78E56D616}"/>
              </a:ext>
            </a:extLst>
          </p:cNvPr>
          <p:cNvSpPr txBox="1"/>
          <p:nvPr/>
        </p:nvSpPr>
        <p:spPr>
          <a:xfrm>
            <a:off x="14203883" y="9558306"/>
            <a:ext cx="4854902" cy="1384995"/>
          </a:xfrm>
          <a:prstGeom prst="rect">
            <a:avLst/>
          </a:prstGeom>
          <a:noFill/>
        </p:spPr>
        <p:txBody>
          <a:bodyPr wrap="square" rtlCol="0">
            <a:spAutoFit/>
          </a:bodyPr>
          <a:lstStyle/>
          <a:p>
            <a:pPr algn="ctr" defTabSz="457200"/>
            <a:endParaRPr lang="en-US" sz="1000" dirty="0">
              <a:solidFill>
                <a:srgbClr val="000000"/>
              </a:solidFill>
              <a:latin typeface="Arial"/>
            </a:endParaRPr>
          </a:p>
          <a:p>
            <a:pPr defTabSz="457200"/>
            <a:endParaRPr lang="en-US" sz="1400" dirty="0">
              <a:solidFill>
                <a:srgbClr val="000000"/>
              </a:solidFill>
              <a:latin typeface="Arial"/>
            </a:endParaRPr>
          </a:p>
          <a:p>
            <a:pPr algn="ctr" defTabSz="457200"/>
            <a:r>
              <a:rPr lang="en-US" sz="6000" b="1" dirty="0">
                <a:solidFill>
                  <a:srgbClr val="BF9000"/>
                </a:solidFill>
                <a:latin typeface="Arial"/>
              </a:rPr>
              <a:t>Introduction</a:t>
            </a:r>
          </a:p>
        </p:txBody>
      </p:sp>
      <p:pic>
        <p:nvPicPr>
          <p:cNvPr id="44" name="Picture 43">
            <a:extLst>
              <a:ext uri="{FF2B5EF4-FFF2-40B4-BE49-F238E27FC236}">
                <a16:creationId xmlns:a16="http://schemas.microsoft.com/office/drawing/2014/main" id="{AAE560C0-0CEB-4EEF-98FC-E4B5D85849A4}"/>
              </a:ext>
            </a:extLst>
          </p:cNvPr>
          <p:cNvPicPr>
            <a:picLocks noChangeAspect="1"/>
          </p:cNvPicPr>
          <p:nvPr/>
        </p:nvPicPr>
        <p:blipFill>
          <a:blip r:embed="rId18" cstate="print">
            <a:extLst>
              <a:ext uri="{BEBA8EAE-BF5A-486C-A8C5-ECC9F3942E4B}">
                <a14:imgProps xmlns:a14="http://schemas.microsoft.com/office/drawing/2010/main">
                  <a14:imgLayer r:embed="rId19">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395728" y="12864594"/>
            <a:ext cx="1015988" cy="1015988"/>
          </a:xfrm>
          <a:prstGeom prst="rect">
            <a:avLst/>
          </a:prstGeom>
        </p:spPr>
      </p:pic>
      <p:sp>
        <p:nvSpPr>
          <p:cNvPr id="46" name="TextBox 45">
            <a:extLst>
              <a:ext uri="{FF2B5EF4-FFF2-40B4-BE49-F238E27FC236}">
                <a16:creationId xmlns:a16="http://schemas.microsoft.com/office/drawing/2014/main" id="{6F766CE4-546E-4A81-8D0D-86A6CF0C01B6}"/>
              </a:ext>
            </a:extLst>
          </p:cNvPr>
          <p:cNvSpPr txBox="1"/>
          <p:nvPr/>
        </p:nvSpPr>
        <p:spPr>
          <a:xfrm>
            <a:off x="6463561" y="12852361"/>
            <a:ext cx="19621642" cy="1077218"/>
          </a:xfrm>
          <a:prstGeom prst="rect">
            <a:avLst/>
          </a:prstGeom>
          <a:noFill/>
        </p:spPr>
        <p:txBody>
          <a:bodyPr wrap="square" rtlCol="0">
            <a:spAutoFit/>
          </a:bodyPr>
          <a:lstStyle/>
          <a:p>
            <a:pPr algn="just"/>
            <a:r>
              <a:rPr lang="en-US" sz="3200" dirty="0">
                <a:latin typeface="Calibri" panose="020F0502020204030204" pitchFamily="34" charset="0"/>
                <a:cs typeface="Calibri" panose="020F0502020204030204" pitchFamily="34" charset="0"/>
              </a:rPr>
              <a:t>To accomplish this task we used the Extended Kalman Filter (EKF) with the help of a Laser Range Finder that scans the environment and allows us to acquire a map.</a:t>
            </a:r>
          </a:p>
        </p:txBody>
      </p:sp>
      <p:sp>
        <p:nvSpPr>
          <p:cNvPr id="51" name="TextBox 50">
            <a:extLst>
              <a:ext uri="{FF2B5EF4-FFF2-40B4-BE49-F238E27FC236}">
                <a16:creationId xmlns:a16="http://schemas.microsoft.com/office/drawing/2014/main" id="{8A1AF0EC-E1E8-4AC4-BD36-E1FB5927EBCB}"/>
              </a:ext>
            </a:extLst>
          </p:cNvPr>
          <p:cNvSpPr txBox="1"/>
          <p:nvPr/>
        </p:nvSpPr>
        <p:spPr>
          <a:xfrm>
            <a:off x="6463561" y="11146247"/>
            <a:ext cx="19788498" cy="1077218"/>
          </a:xfrm>
          <a:prstGeom prst="rect">
            <a:avLst/>
          </a:prstGeom>
          <a:noFill/>
        </p:spPr>
        <p:txBody>
          <a:bodyPr wrap="square" rtlCol="0">
            <a:spAutoFit/>
          </a:bodyPr>
          <a:lstStyle/>
          <a:p>
            <a:pPr algn="just"/>
            <a:r>
              <a:rPr lang="en-US" sz="3200" dirty="0">
                <a:latin typeface="Calibri" panose="020F0502020204030204" pitchFamily="34" charset="0"/>
                <a:cs typeface="Calibri" panose="020F0502020204030204" pitchFamily="34" charset="0"/>
              </a:rPr>
              <a:t>The localization problem is a recurring issue in every day's life. Whether they are smart-phones, our computers or even mobile robots all of them have a method of self-localization, usually by triangulation (GPS). </a:t>
            </a:r>
          </a:p>
        </p:txBody>
      </p:sp>
      <p:pic>
        <p:nvPicPr>
          <p:cNvPr id="52" name="Picture 51">
            <a:extLst>
              <a:ext uri="{FF2B5EF4-FFF2-40B4-BE49-F238E27FC236}">
                <a16:creationId xmlns:a16="http://schemas.microsoft.com/office/drawing/2014/main" id="{F4B1A640-4CF7-4DD9-AF64-61786AF0684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2755150" y="9706430"/>
            <a:ext cx="1448733" cy="1486301"/>
          </a:xfrm>
          <a:prstGeom prst="rect">
            <a:avLst/>
          </a:prstGeom>
        </p:spPr>
      </p:pic>
      <p:sp>
        <p:nvSpPr>
          <p:cNvPr id="53" name="TextBox 52">
            <a:extLst>
              <a:ext uri="{FF2B5EF4-FFF2-40B4-BE49-F238E27FC236}">
                <a16:creationId xmlns:a16="http://schemas.microsoft.com/office/drawing/2014/main" id="{23A3D188-799D-486A-AFE1-03EC05EDCF2A}"/>
              </a:ext>
            </a:extLst>
          </p:cNvPr>
          <p:cNvSpPr txBox="1"/>
          <p:nvPr/>
        </p:nvSpPr>
        <p:spPr>
          <a:xfrm>
            <a:off x="6324100" y="13985330"/>
            <a:ext cx="19927959" cy="1569660"/>
          </a:xfrm>
          <a:prstGeom prst="rect">
            <a:avLst/>
          </a:prstGeom>
          <a:noFill/>
        </p:spPr>
        <p:txBody>
          <a:bodyPr wrap="square" rtlCol="0">
            <a:spAutoFit/>
          </a:bodyPr>
          <a:lstStyle/>
          <a:p>
            <a:pPr algn="just"/>
            <a:r>
              <a:rPr lang="en-US" sz="3200" dirty="0">
                <a:latin typeface="Calibri" panose="020F0502020204030204" pitchFamily="34" charset="0"/>
                <a:cs typeface="Calibri" panose="020F0502020204030204" pitchFamily="34" charset="0"/>
              </a:rPr>
              <a:t>The Extended Kalman Filter provides optimal estimates for non-linear systems and is composed by 2 steps  the </a:t>
            </a:r>
          </a:p>
          <a:p>
            <a:pPr algn="just"/>
            <a:r>
              <a:rPr lang="en-US" sz="3200" dirty="0">
                <a:latin typeface="Calibri" panose="020F0502020204030204" pitchFamily="34" charset="0"/>
                <a:cs typeface="Calibri" panose="020F0502020204030204" pitchFamily="34" charset="0"/>
              </a:rPr>
              <a:t>Prediction Step and the Update Step.  The EKF helps us find the pose of the robot The EKF helps us find the main </a:t>
            </a:r>
          </a:p>
          <a:p>
            <a:pPr algn="just"/>
            <a:r>
              <a:rPr lang="en-US" sz="3200" dirty="0">
                <a:latin typeface="Calibri" panose="020F0502020204030204" pitchFamily="34" charset="0"/>
                <a:cs typeface="Calibri" panose="020F0502020204030204" pitchFamily="34" charset="0"/>
              </a:rPr>
              <a:t>objective that is to correct the pose of the robot.</a:t>
            </a:r>
          </a:p>
        </p:txBody>
      </p:sp>
      <p:pic>
        <p:nvPicPr>
          <p:cNvPr id="54" name="Picture 53">
            <a:extLst>
              <a:ext uri="{FF2B5EF4-FFF2-40B4-BE49-F238E27FC236}">
                <a16:creationId xmlns:a16="http://schemas.microsoft.com/office/drawing/2014/main" id="{FFB7F22C-63F0-46E1-859E-C943F7BFA058}"/>
              </a:ext>
            </a:extLst>
          </p:cNvPr>
          <p:cNvPicPr>
            <a:picLocks noChangeAspect="1"/>
          </p:cNvPicPr>
          <p:nvPr/>
        </p:nvPicPr>
        <p:blipFill>
          <a:blip r:embed="rId18" cstate="print">
            <a:extLst>
              <a:ext uri="{BEBA8EAE-BF5A-486C-A8C5-ECC9F3942E4B}">
                <a14:imgProps xmlns:a14="http://schemas.microsoft.com/office/drawing/2010/main">
                  <a14:imgLayer r:embed="rId19">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395728" y="11302588"/>
            <a:ext cx="1015988" cy="1015988"/>
          </a:xfrm>
          <a:prstGeom prst="rect">
            <a:avLst/>
          </a:prstGeom>
        </p:spPr>
      </p:pic>
      <p:pic>
        <p:nvPicPr>
          <p:cNvPr id="55" name="Picture 54">
            <a:extLst>
              <a:ext uri="{FF2B5EF4-FFF2-40B4-BE49-F238E27FC236}">
                <a16:creationId xmlns:a16="http://schemas.microsoft.com/office/drawing/2014/main" id="{527795A8-5ADD-4AF2-AF53-55DD3BACAC6B}"/>
              </a:ext>
            </a:extLst>
          </p:cNvPr>
          <p:cNvPicPr>
            <a:picLocks noChangeAspect="1"/>
          </p:cNvPicPr>
          <p:nvPr/>
        </p:nvPicPr>
        <p:blipFill>
          <a:blip r:embed="rId18" cstate="print">
            <a:extLst>
              <a:ext uri="{BEBA8EAE-BF5A-486C-A8C5-ECC9F3942E4B}">
                <a14:imgProps xmlns:a14="http://schemas.microsoft.com/office/drawing/2010/main">
                  <a14:imgLayer r:embed="rId19">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343247" y="14317741"/>
            <a:ext cx="1015988" cy="101598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65188" rtl="0" eaLnBrk="1" fontAlgn="base" latinLnBrk="0" hangingPunct="1">
          <a:lnSpc>
            <a:spcPct val="100000"/>
          </a:lnSpc>
          <a:spcBef>
            <a:spcPct val="0"/>
          </a:spcBef>
          <a:spcAft>
            <a:spcPct val="0"/>
          </a:spcAft>
          <a:buClrTx/>
          <a:buSzTx/>
          <a:buFontTx/>
          <a:buNone/>
          <a:tabLst/>
          <a:defRPr kumimoji="0" lang="en-US" sz="23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65188" rtl="0" eaLnBrk="1" fontAlgn="base" latinLnBrk="0" hangingPunct="1">
          <a:lnSpc>
            <a:spcPct val="100000"/>
          </a:lnSpc>
          <a:spcBef>
            <a:spcPct val="0"/>
          </a:spcBef>
          <a:spcAft>
            <a:spcPct val="0"/>
          </a:spcAft>
          <a:buClrTx/>
          <a:buSzTx/>
          <a:buFontTx/>
          <a:buNone/>
          <a:tabLst/>
          <a:defRPr kumimoji="0" lang="en-US" sz="23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357</Words>
  <Application>Microsoft Office PowerPoint</Application>
  <PresentationFormat>Custom</PresentationFormat>
  <Paragraphs>36</Paragraphs>
  <Slides>1</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Batang</vt:lpstr>
      <vt:lpstr>SimSun</vt:lpstr>
      <vt:lpstr>Arial</vt:lpstr>
      <vt:lpstr>Calibri</vt:lpstr>
      <vt:lpstr>Times New Roman</vt:lpstr>
      <vt:lpstr>Trebuchet MS</vt:lpstr>
      <vt:lpstr>Verdana</vt:lpstr>
      <vt:lpstr>Default Design</vt:lpstr>
      <vt:lpstr>PowerPoint Presentation</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Dirk Hofmann</dc:creator>
  <cp:lastModifiedBy>Ruben Tadeia</cp:lastModifiedBy>
  <cp:revision>259</cp:revision>
  <cp:lastPrinted>2011-05-17T10:32:21Z</cp:lastPrinted>
  <dcterms:created xsi:type="dcterms:W3CDTF">2004-04-23T14:13:28Z</dcterms:created>
  <dcterms:modified xsi:type="dcterms:W3CDTF">2018-01-04T19:46:15Z</dcterms:modified>
</cp:coreProperties>
</file>