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0279975" cy="42808525"/>
  <p:notesSz cx="42310050" cy="29770388"/>
  <p:defaultTextStyle>
    <a:defPPr>
      <a:defRPr lang="en-US"/>
    </a:defPPr>
    <a:lvl1pPr algn="l" rtl="0" fontAlgn="base">
      <a:spcBef>
        <a:spcPct val="0"/>
      </a:spcBef>
      <a:spcAft>
        <a:spcPct val="0"/>
      </a:spcAft>
      <a:defRPr sz="23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3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3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3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3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3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3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3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300"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6864">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6600"/>
    <a:srgbClr val="FFCC99"/>
    <a:srgbClr val="0070C0"/>
    <a:srgbClr val="FF9966"/>
    <a:srgbClr val="339933"/>
    <a:srgbClr val="D1E8A2"/>
    <a:srgbClr val="CCECFF"/>
    <a:srgbClr val="FFCCC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57" autoAdjust="0"/>
    <p:restoredTop sz="94749" autoAdjust="0"/>
  </p:normalViewPr>
  <p:slideViewPr>
    <p:cSldViewPr>
      <p:cViewPr>
        <p:scale>
          <a:sx n="72" d="100"/>
          <a:sy n="72" d="100"/>
        </p:scale>
        <p:origin x="-4603" y="-15830"/>
      </p:cViewPr>
      <p:guideLst>
        <p:guide orient="horz" pos="26864"/>
        <p:guide pos="95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4E8118-D81E-4AA6-BFFD-94B7BAE0EB5D}" type="doc">
      <dgm:prSet loTypeId="urn:microsoft.com/office/officeart/2005/8/layout/cycle6" loCatId="cycle" qsTypeId="urn:microsoft.com/office/officeart/2005/8/quickstyle/simple1" qsCatId="simple" csTypeId="urn:microsoft.com/office/officeart/2005/8/colors/accent0_3" csCatId="mainScheme" phldr="1"/>
      <dgm:spPr/>
      <dgm:t>
        <a:bodyPr/>
        <a:lstStyle/>
        <a:p>
          <a:endParaRPr lang="pt-BR"/>
        </a:p>
      </dgm:t>
    </dgm:pt>
    <dgm:pt modelId="{024DBA43-9D39-4576-852E-EF4727CE9B6B}">
      <dgm:prSet phldrT="[Texto]"/>
      <dgm:spPr>
        <a:blipFill rotWithShape="0">
          <a:blip xmlns:r="http://schemas.openxmlformats.org/officeDocument/2006/relationships" r:embed="rId1"/>
          <a:stretch>
            <a:fillRect/>
          </a:stretch>
        </a:blipFill>
        <a:ln>
          <a:solidFill>
            <a:srgbClr val="FFC000"/>
          </a:solidFill>
          <a:prstDash val="sysDash"/>
        </a:ln>
      </dgm:spPr>
      <dgm:t>
        <a:bodyPr/>
        <a:lstStyle/>
        <a:p>
          <a:r>
            <a:rPr lang="pt-BR" dirty="0"/>
            <a:t> </a:t>
          </a:r>
        </a:p>
      </dgm:t>
    </dgm:pt>
    <dgm:pt modelId="{1EE45D7B-43F1-4771-AD9B-F5845855ACB4}" type="parTrans" cxnId="{1A8CEE6C-29FB-4A58-81B7-3B133D5E8360}">
      <dgm:prSet/>
      <dgm:spPr/>
      <dgm:t>
        <a:bodyPr/>
        <a:lstStyle/>
        <a:p>
          <a:endParaRPr lang="pt-BR"/>
        </a:p>
      </dgm:t>
    </dgm:pt>
    <dgm:pt modelId="{470C73A2-E52F-4E72-AEFB-958D9728A06C}" type="sibTrans" cxnId="{1A8CEE6C-29FB-4A58-81B7-3B133D5E8360}">
      <dgm:prSet/>
      <dgm:spPr/>
      <dgm:t>
        <a:bodyPr/>
        <a:lstStyle/>
        <a:p>
          <a:endParaRPr lang="pt-BR"/>
        </a:p>
      </dgm:t>
    </dgm:pt>
    <dgm:pt modelId="{713D67D1-06EB-41E3-BDC7-8002D28C2644}">
      <dgm:prSet phldrT="[Texto]"/>
      <dgm:spPr>
        <a:blipFill rotWithShape="0">
          <a:blip xmlns:r="http://schemas.openxmlformats.org/officeDocument/2006/relationships" r:embed="rId2"/>
          <a:stretch>
            <a:fillRect/>
          </a:stretch>
        </a:blipFill>
        <a:ln>
          <a:solidFill>
            <a:schemeClr val="accent2"/>
          </a:solidFill>
          <a:prstDash val="sysDash"/>
        </a:ln>
      </dgm:spPr>
      <dgm:t>
        <a:bodyPr/>
        <a:lstStyle/>
        <a:p>
          <a:r>
            <a:rPr lang="pt-BR" dirty="0"/>
            <a:t> </a:t>
          </a:r>
        </a:p>
      </dgm:t>
    </dgm:pt>
    <dgm:pt modelId="{9B13C339-9A0B-481E-9949-D1CCAEA920A0}" type="parTrans" cxnId="{7B1322FA-2FC6-44FA-8262-FFC686595863}">
      <dgm:prSet/>
      <dgm:spPr/>
      <dgm:t>
        <a:bodyPr/>
        <a:lstStyle/>
        <a:p>
          <a:endParaRPr lang="pt-BR"/>
        </a:p>
      </dgm:t>
    </dgm:pt>
    <dgm:pt modelId="{DDFA27C5-F07D-4277-9D83-5B12909F450E}" type="sibTrans" cxnId="{7B1322FA-2FC6-44FA-8262-FFC686595863}">
      <dgm:prSet/>
      <dgm:spPr/>
      <dgm:t>
        <a:bodyPr/>
        <a:lstStyle/>
        <a:p>
          <a:endParaRPr lang="pt-BR"/>
        </a:p>
      </dgm:t>
    </dgm:pt>
    <dgm:pt modelId="{6AA4B676-9813-42D4-97D6-0F653DDD33DC}">
      <dgm:prSet phldrT="[Texto]"/>
      <dgm:spPr>
        <a:blipFill rotWithShape="0">
          <a:blip xmlns:r="http://schemas.openxmlformats.org/officeDocument/2006/relationships" r:embed="rId3"/>
          <a:stretch>
            <a:fillRect/>
          </a:stretch>
        </a:blipFill>
        <a:ln>
          <a:solidFill>
            <a:srgbClr val="00B050"/>
          </a:solidFill>
          <a:prstDash val="sysDash"/>
        </a:ln>
      </dgm:spPr>
      <dgm:t>
        <a:bodyPr/>
        <a:lstStyle/>
        <a:p>
          <a:r>
            <a:rPr lang="pt-BR" dirty="0"/>
            <a:t> </a:t>
          </a:r>
        </a:p>
      </dgm:t>
    </dgm:pt>
    <dgm:pt modelId="{7F6A98F2-4F30-484F-8129-F28397728C9F}" type="sibTrans" cxnId="{921A54F6-42D8-4D25-A783-11B305ADCD5B}">
      <dgm:prSet/>
      <dgm:spPr/>
      <dgm:t>
        <a:bodyPr/>
        <a:lstStyle/>
        <a:p>
          <a:endParaRPr lang="pt-BR"/>
        </a:p>
      </dgm:t>
    </dgm:pt>
    <dgm:pt modelId="{67E9B91B-F913-40A1-9283-7998C535B1F8}" type="parTrans" cxnId="{921A54F6-42D8-4D25-A783-11B305ADCD5B}">
      <dgm:prSet/>
      <dgm:spPr/>
      <dgm:t>
        <a:bodyPr/>
        <a:lstStyle/>
        <a:p>
          <a:endParaRPr lang="pt-BR"/>
        </a:p>
      </dgm:t>
    </dgm:pt>
    <dgm:pt modelId="{76F93F09-BDBC-4A9E-9408-36024EC34434}">
      <dgm:prSet phldrT="[Texto]"/>
      <dgm:spPr>
        <a:blipFill rotWithShape="0">
          <a:blip xmlns:r="http://schemas.openxmlformats.org/officeDocument/2006/relationships" r:embed="rId4"/>
          <a:stretch>
            <a:fillRect/>
          </a:stretch>
        </a:blipFill>
        <a:ln>
          <a:solidFill>
            <a:srgbClr val="FF9933"/>
          </a:solidFill>
          <a:prstDash val="sysDash"/>
        </a:ln>
      </dgm:spPr>
      <dgm:t>
        <a:bodyPr/>
        <a:lstStyle/>
        <a:p>
          <a:r>
            <a:rPr lang="pt-BR" dirty="0"/>
            <a:t> </a:t>
          </a:r>
        </a:p>
      </dgm:t>
    </dgm:pt>
    <dgm:pt modelId="{FC8A5DF4-84DF-4147-A24E-9C9D7AA01A03}" type="parTrans" cxnId="{CACA7E49-309B-4C00-887B-8FAAE518FAB6}">
      <dgm:prSet/>
      <dgm:spPr/>
      <dgm:t>
        <a:bodyPr/>
        <a:lstStyle/>
        <a:p>
          <a:endParaRPr lang="pt-BR"/>
        </a:p>
      </dgm:t>
    </dgm:pt>
    <dgm:pt modelId="{7A53E0EB-93C3-4A33-AD62-59A3BBDBBF46}" type="sibTrans" cxnId="{CACA7E49-309B-4C00-887B-8FAAE518FAB6}">
      <dgm:prSet/>
      <dgm:spPr/>
      <dgm:t>
        <a:bodyPr/>
        <a:lstStyle/>
        <a:p>
          <a:endParaRPr lang="pt-BR"/>
        </a:p>
      </dgm:t>
    </dgm:pt>
    <dgm:pt modelId="{9A1F569E-0596-47F9-9CC4-3248B918ECD4}">
      <dgm:prSet phldrT="[Texto]"/>
      <dgm:spPr>
        <a:blipFill rotWithShape="0">
          <a:blip xmlns:r="http://schemas.openxmlformats.org/officeDocument/2006/relationships" r:embed="rId5"/>
          <a:stretch>
            <a:fillRect/>
          </a:stretch>
        </a:blipFill>
        <a:ln>
          <a:solidFill>
            <a:schemeClr val="accent2"/>
          </a:solidFill>
          <a:prstDash val="sysDash"/>
        </a:ln>
      </dgm:spPr>
      <dgm:t>
        <a:bodyPr/>
        <a:lstStyle/>
        <a:p>
          <a:r>
            <a:rPr lang="pt-BR" dirty="0"/>
            <a:t> </a:t>
          </a:r>
        </a:p>
      </dgm:t>
    </dgm:pt>
    <dgm:pt modelId="{FA790783-9546-4433-AA38-A2F88B14A208}" type="parTrans" cxnId="{14686B69-36D5-4334-B95B-782D8EC60149}">
      <dgm:prSet/>
      <dgm:spPr/>
      <dgm:t>
        <a:bodyPr/>
        <a:lstStyle/>
        <a:p>
          <a:endParaRPr lang="pt-BR"/>
        </a:p>
      </dgm:t>
    </dgm:pt>
    <dgm:pt modelId="{B8AAB2CC-973B-4E4E-BF5C-06D338C3ABF8}" type="sibTrans" cxnId="{14686B69-36D5-4334-B95B-782D8EC60149}">
      <dgm:prSet/>
      <dgm:spPr/>
      <dgm:t>
        <a:bodyPr/>
        <a:lstStyle/>
        <a:p>
          <a:endParaRPr lang="pt-BR"/>
        </a:p>
      </dgm:t>
    </dgm:pt>
    <dgm:pt modelId="{F40B714E-C664-4755-91E0-A339F6803E8B}" type="pres">
      <dgm:prSet presAssocID="{214E8118-D81E-4AA6-BFFD-94B7BAE0EB5D}" presName="cycle" presStyleCnt="0">
        <dgm:presLayoutVars>
          <dgm:dir/>
          <dgm:resizeHandles val="exact"/>
        </dgm:presLayoutVars>
      </dgm:prSet>
      <dgm:spPr/>
    </dgm:pt>
    <dgm:pt modelId="{DFE02270-E784-4D66-9240-C1024CE90BEB}" type="pres">
      <dgm:prSet presAssocID="{024DBA43-9D39-4576-852E-EF4727CE9B6B}" presName="node" presStyleLbl="node1" presStyleIdx="0" presStyleCnt="5" custScaleX="64211">
        <dgm:presLayoutVars>
          <dgm:bulletEnabled val="1"/>
        </dgm:presLayoutVars>
      </dgm:prSet>
      <dgm:spPr/>
    </dgm:pt>
    <dgm:pt modelId="{5958290B-F77D-4902-8188-38AF94D86347}" type="pres">
      <dgm:prSet presAssocID="{024DBA43-9D39-4576-852E-EF4727CE9B6B}" presName="spNode" presStyleCnt="0"/>
      <dgm:spPr/>
    </dgm:pt>
    <dgm:pt modelId="{1398CE7B-1989-4A49-A267-52DEF34F3290}" type="pres">
      <dgm:prSet presAssocID="{470C73A2-E52F-4E72-AEFB-958D9728A06C}" presName="sibTrans" presStyleLbl="sibTrans1D1" presStyleIdx="0" presStyleCnt="5"/>
      <dgm:spPr/>
    </dgm:pt>
    <dgm:pt modelId="{90A2DA89-9515-4D2B-860D-26EBE909C8C0}" type="pres">
      <dgm:prSet presAssocID="{76F93F09-BDBC-4A9E-9408-36024EC34434}" presName="node" presStyleLbl="node1" presStyleIdx="1" presStyleCnt="5" custScaleX="66901">
        <dgm:presLayoutVars>
          <dgm:bulletEnabled val="1"/>
        </dgm:presLayoutVars>
      </dgm:prSet>
      <dgm:spPr/>
    </dgm:pt>
    <dgm:pt modelId="{38848859-5E9E-4E68-8453-ED0F35A7CB1F}" type="pres">
      <dgm:prSet presAssocID="{76F93F09-BDBC-4A9E-9408-36024EC34434}" presName="spNode" presStyleCnt="0"/>
      <dgm:spPr/>
    </dgm:pt>
    <dgm:pt modelId="{BE0583FA-6463-4860-9320-83DEADB0793E}" type="pres">
      <dgm:prSet presAssocID="{7A53E0EB-93C3-4A33-AD62-59A3BBDBBF46}" presName="sibTrans" presStyleLbl="sibTrans1D1" presStyleIdx="1" presStyleCnt="5"/>
      <dgm:spPr/>
    </dgm:pt>
    <dgm:pt modelId="{7EAC6423-220D-4B9B-848B-A5B1DE6F21EF}" type="pres">
      <dgm:prSet presAssocID="{9A1F569E-0596-47F9-9CC4-3248B918ECD4}" presName="node" presStyleLbl="node1" presStyleIdx="2" presStyleCnt="5" custScaleX="63878">
        <dgm:presLayoutVars>
          <dgm:bulletEnabled val="1"/>
        </dgm:presLayoutVars>
      </dgm:prSet>
      <dgm:spPr/>
    </dgm:pt>
    <dgm:pt modelId="{A5F4F5B9-0EA7-454D-9A57-4532D9F9AB68}" type="pres">
      <dgm:prSet presAssocID="{9A1F569E-0596-47F9-9CC4-3248B918ECD4}" presName="spNode" presStyleCnt="0"/>
      <dgm:spPr/>
    </dgm:pt>
    <dgm:pt modelId="{6FCF627A-A6A9-489A-BE09-9A32FF22ADF4}" type="pres">
      <dgm:prSet presAssocID="{B8AAB2CC-973B-4E4E-BF5C-06D338C3ABF8}" presName="sibTrans" presStyleLbl="sibTrans1D1" presStyleIdx="2" presStyleCnt="5"/>
      <dgm:spPr/>
    </dgm:pt>
    <dgm:pt modelId="{C156764E-8653-455F-A852-84F5432DA1B5}" type="pres">
      <dgm:prSet presAssocID="{713D67D1-06EB-41E3-BDC7-8002D28C2644}" presName="node" presStyleLbl="node1" presStyleIdx="3" presStyleCnt="5" custScaleX="67979">
        <dgm:presLayoutVars>
          <dgm:bulletEnabled val="1"/>
        </dgm:presLayoutVars>
      </dgm:prSet>
      <dgm:spPr/>
    </dgm:pt>
    <dgm:pt modelId="{FEAE6059-7964-44C9-BF32-1C1953DE47CF}" type="pres">
      <dgm:prSet presAssocID="{713D67D1-06EB-41E3-BDC7-8002D28C2644}" presName="spNode" presStyleCnt="0"/>
      <dgm:spPr/>
    </dgm:pt>
    <dgm:pt modelId="{D2648CD4-2C42-4163-B8D3-2C9B0A1E6142}" type="pres">
      <dgm:prSet presAssocID="{DDFA27C5-F07D-4277-9D83-5B12909F450E}" presName="sibTrans" presStyleLbl="sibTrans1D1" presStyleIdx="3" presStyleCnt="5"/>
      <dgm:spPr/>
    </dgm:pt>
    <dgm:pt modelId="{BB4F74B6-E480-40C9-8CFD-C8A84AAD8EB8}" type="pres">
      <dgm:prSet presAssocID="{6AA4B676-9813-42D4-97D6-0F653DDD33DC}" presName="node" presStyleLbl="node1" presStyleIdx="4" presStyleCnt="5" custScaleX="67262">
        <dgm:presLayoutVars>
          <dgm:bulletEnabled val="1"/>
        </dgm:presLayoutVars>
      </dgm:prSet>
      <dgm:spPr/>
    </dgm:pt>
    <dgm:pt modelId="{24D3379D-EE3F-4D9C-87AA-1219B335090B}" type="pres">
      <dgm:prSet presAssocID="{6AA4B676-9813-42D4-97D6-0F653DDD33DC}" presName="spNode" presStyleCnt="0"/>
      <dgm:spPr/>
    </dgm:pt>
    <dgm:pt modelId="{E15E7203-440E-4685-A219-DF881C84D94D}" type="pres">
      <dgm:prSet presAssocID="{7F6A98F2-4F30-484F-8129-F28397728C9F}" presName="sibTrans" presStyleLbl="sibTrans1D1" presStyleIdx="4" presStyleCnt="5"/>
      <dgm:spPr/>
    </dgm:pt>
  </dgm:ptLst>
  <dgm:cxnLst>
    <dgm:cxn modelId="{07B22712-5D5A-4DB0-BDD9-A04E0F015A85}" type="presOf" srcId="{470C73A2-E52F-4E72-AEFB-958D9728A06C}" destId="{1398CE7B-1989-4A49-A267-52DEF34F3290}" srcOrd="0" destOrd="0" presId="urn:microsoft.com/office/officeart/2005/8/layout/cycle6"/>
    <dgm:cxn modelId="{ABFE3E30-1264-478B-81DF-0AF21EC251C3}" type="presOf" srcId="{6AA4B676-9813-42D4-97D6-0F653DDD33DC}" destId="{BB4F74B6-E480-40C9-8CFD-C8A84AAD8EB8}" srcOrd="0" destOrd="0" presId="urn:microsoft.com/office/officeart/2005/8/layout/cycle6"/>
    <dgm:cxn modelId="{9DB46F30-2755-4B5E-9FC7-210343C25736}" type="presOf" srcId="{214E8118-D81E-4AA6-BFFD-94B7BAE0EB5D}" destId="{F40B714E-C664-4755-91E0-A339F6803E8B}" srcOrd="0" destOrd="0" presId="urn:microsoft.com/office/officeart/2005/8/layout/cycle6"/>
    <dgm:cxn modelId="{C8F2B865-30A9-4149-BE15-6E9195B3881F}" type="presOf" srcId="{713D67D1-06EB-41E3-BDC7-8002D28C2644}" destId="{C156764E-8653-455F-A852-84F5432DA1B5}" srcOrd="0" destOrd="0" presId="urn:microsoft.com/office/officeart/2005/8/layout/cycle6"/>
    <dgm:cxn modelId="{3981A568-CF22-4DC4-B0C4-10112994F7C1}" type="presOf" srcId="{7F6A98F2-4F30-484F-8129-F28397728C9F}" destId="{E15E7203-440E-4685-A219-DF881C84D94D}" srcOrd="0" destOrd="0" presId="urn:microsoft.com/office/officeart/2005/8/layout/cycle6"/>
    <dgm:cxn modelId="{14686B69-36D5-4334-B95B-782D8EC60149}" srcId="{214E8118-D81E-4AA6-BFFD-94B7BAE0EB5D}" destId="{9A1F569E-0596-47F9-9CC4-3248B918ECD4}" srcOrd="2" destOrd="0" parTransId="{FA790783-9546-4433-AA38-A2F88B14A208}" sibTransId="{B8AAB2CC-973B-4E4E-BF5C-06D338C3ABF8}"/>
    <dgm:cxn modelId="{CACA7E49-309B-4C00-887B-8FAAE518FAB6}" srcId="{214E8118-D81E-4AA6-BFFD-94B7BAE0EB5D}" destId="{76F93F09-BDBC-4A9E-9408-36024EC34434}" srcOrd="1" destOrd="0" parTransId="{FC8A5DF4-84DF-4147-A24E-9C9D7AA01A03}" sibTransId="{7A53E0EB-93C3-4A33-AD62-59A3BBDBBF46}"/>
    <dgm:cxn modelId="{1A8CEE6C-29FB-4A58-81B7-3B133D5E8360}" srcId="{214E8118-D81E-4AA6-BFFD-94B7BAE0EB5D}" destId="{024DBA43-9D39-4576-852E-EF4727CE9B6B}" srcOrd="0" destOrd="0" parTransId="{1EE45D7B-43F1-4771-AD9B-F5845855ACB4}" sibTransId="{470C73A2-E52F-4E72-AEFB-958D9728A06C}"/>
    <dgm:cxn modelId="{636DCD86-7286-451C-BB45-0F5D1DA0B331}" type="presOf" srcId="{7A53E0EB-93C3-4A33-AD62-59A3BBDBBF46}" destId="{BE0583FA-6463-4860-9320-83DEADB0793E}" srcOrd="0" destOrd="0" presId="urn:microsoft.com/office/officeart/2005/8/layout/cycle6"/>
    <dgm:cxn modelId="{1DD5BF9D-5DF3-464D-8D70-A49CED6894A7}" type="presOf" srcId="{B8AAB2CC-973B-4E4E-BF5C-06D338C3ABF8}" destId="{6FCF627A-A6A9-489A-BE09-9A32FF22ADF4}" srcOrd="0" destOrd="0" presId="urn:microsoft.com/office/officeart/2005/8/layout/cycle6"/>
    <dgm:cxn modelId="{DD1840C9-E824-4E67-9E39-2C73BA013D8F}" type="presOf" srcId="{DDFA27C5-F07D-4277-9D83-5B12909F450E}" destId="{D2648CD4-2C42-4163-B8D3-2C9B0A1E6142}" srcOrd="0" destOrd="0" presId="urn:microsoft.com/office/officeart/2005/8/layout/cycle6"/>
    <dgm:cxn modelId="{F54472D1-DFBC-4809-8D67-491CFDB9634C}" type="presOf" srcId="{024DBA43-9D39-4576-852E-EF4727CE9B6B}" destId="{DFE02270-E784-4D66-9240-C1024CE90BEB}" srcOrd="0" destOrd="0" presId="urn:microsoft.com/office/officeart/2005/8/layout/cycle6"/>
    <dgm:cxn modelId="{280D5DD3-3F4B-4DA1-8F35-F4775587A7A3}" type="presOf" srcId="{76F93F09-BDBC-4A9E-9408-36024EC34434}" destId="{90A2DA89-9515-4D2B-860D-26EBE909C8C0}" srcOrd="0" destOrd="0" presId="urn:microsoft.com/office/officeart/2005/8/layout/cycle6"/>
    <dgm:cxn modelId="{C942B0E5-4C9E-4283-8B3B-738B5C46CDE6}" type="presOf" srcId="{9A1F569E-0596-47F9-9CC4-3248B918ECD4}" destId="{7EAC6423-220D-4B9B-848B-A5B1DE6F21EF}" srcOrd="0" destOrd="0" presId="urn:microsoft.com/office/officeart/2005/8/layout/cycle6"/>
    <dgm:cxn modelId="{921A54F6-42D8-4D25-A783-11B305ADCD5B}" srcId="{214E8118-D81E-4AA6-BFFD-94B7BAE0EB5D}" destId="{6AA4B676-9813-42D4-97D6-0F653DDD33DC}" srcOrd="4" destOrd="0" parTransId="{67E9B91B-F913-40A1-9283-7998C535B1F8}" sibTransId="{7F6A98F2-4F30-484F-8129-F28397728C9F}"/>
    <dgm:cxn modelId="{7B1322FA-2FC6-44FA-8262-FFC686595863}" srcId="{214E8118-D81E-4AA6-BFFD-94B7BAE0EB5D}" destId="{713D67D1-06EB-41E3-BDC7-8002D28C2644}" srcOrd="3" destOrd="0" parTransId="{9B13C339-9A0B-481E-9949-D1CCAEA920A0}" sibTransId="{DDFA27C5-F07D-4277-9D83-5B12909F450E}"/>
    <dgm:cxn modelId="{E8372F8E-9D15-4F9A-ABBC-FCFEA1C13E71}" type="presParOf" srcId="{F40B714E-C664-4755-91E0-A339F6803E8B}" destId="{DFE02270-E784-4D66-9240-C1024CE90BEB}" srcOrd="0" destOrd="0" presId="urn:microsoft.com/office/officeart/2005/8/layout/cycle6"/>
    <dgm:cxn modelId="{B8E17EB9-2CEC-4336-A0F7-E06D881BB50E}" type="presParOf" srcId="{F40B714E-C664-4755-91E0-A339F6803E8B}" destId="{5958290B-F77D-4902-8188-38AF94D86347}" srcOrd="1" destOrd="0" presId="urn:microsoft.com/office/officeart/2005/8/layout/cycle6"/>
    <dgm:cxn modelId="{0AD4A2C5-C8ED-4682-9F67-808B639C6026}" type="presParOf" srcId="{F40B714E-C664-4755-91E0-A339F6803E8B}" destId="{1398CE7B-1989-4A49-A267-52DEF34F3290}" srcOrd="2" destOrd="0" presId="urn:microsoft.com/office/officeart/2005/8/layout/cycle6"/>
    <dgm:cxn modelId="{C46D14BC-6001-4FCC-A9E0-253D27D8D095}" type="presParOf" srcId="{F40B714E-C664-4755-91E0-A339F6803E8B}" destId="{90A2DA89-9515-4D2B-860D-26EBE909C8C0}" srcOrd="3" destOrd="0" presId="urn:microsoft.com/office/officeart/2005/8/layout/cycle6"/>
    <dgm:cxn modelId="{87884462-A97D-45AA-9BF0-20CEEC8B432F}" type="presParOf" srcId="{F40B714E-C664-4755-91E0-A339F6803E8B}" destId="{38848859-5E9E-4E68-8453-ED0F35A7CB1F}" srcOrd="4" destOrd="0" presId="urn:microsoft.com/office/officeart/2005/8/layout/cycle6"/>
    <dgm:cxn modelId="{84C30133-747F-45D0-95DB-4D2C28468D7A}" type="presParOf" srcId="{F40B714E-C664-4755-91E0-A339F6803E8B}" destId="{BE0583FA-6463-4860-9320-83DEADB0793E}" srcOrd="5" destOrd="0" presId="urn:microsoft.com/office/officeart/2005/8/layout/cycle6"/>
    <dgm:cxn modelId="{653E1C4C-EE16-4DED-8A9B-C15C96A8AF56}" type="presParOf" srcId="{F40B714E-C664-4755-91E0-A339F6803E8B}" destId="{7EAC6423-220D-4B9B-848B-A5B1DE6F21EF}" srcOrd="6" destOrd="0" presId="urn:microsoft.com/office/officeart/2005/8/layout/cycle6"/>
    <dgm:cxn modelId="{A5DCD049-390D-4F71-B949-95F0B0B21EB8}" type="presParOf" srcId="{F40B714E-C664-4755-91E0-A339F6803E8B}" destId="{A5F4F5B9-0EA7-454D-9A57-4532D9F9AB68}" srcOrd="7" destOrd="0" presId="urn:microsoft.com/office/officeart/2005/8/layout/cycle6"/>
    <dgm:cxn modelId="{CAE0873E-BFEB-4496-B690-FC953230F2DE}" type="presParOf" srcId="{F40B714E-C664-4755-91E0-A339F6803E8B}" destId="{6FCF627A-A6A9-489A-BE09-9A32FF22ADF4}" srcOrd="8" destOrd="0" presId="urn:microsoft.com/office/officeart/2005/8/layout/cycle6"/>
    <dgm:cxn modelId="{5E30BCFB-A0C9-4CBA-9240-D5D77572B0C1}" type="presParOf" srcId="{F40B714E-C664-4755-91E0-A339F6803E8B}" destId="{C156764E-8653-455F-A852-84F5432DA1B5}" srcOrd="9" destOrd="0" presId="urn:microsoft.com/office/officeart/2005/8/layout/cycle6"/>
    <dgm:cxn modelId="{6197CF99-1364-4294-BE3B-0A42BA442E98}" type="presParOf" srcId="{F40B714E-C664-4755-91E0-A339F6803E8B}" destId="{FEAE6059-7964-44C9-BF32-1C1953DE47CF}" srcOrd="10" destOrd="0" presId="urn:microsoft.com/office/officeart/2005/8/layout/cycle6"/>
    <dgm:cxn modelId="{0D51BE04-5645-4108-AFA3-965617DECCE2}" type="presParOf" srcId="{F40B714E-C664-4755-91E0-A339F6803E8B}" destId="{D2648CD4-2C42-4163-B8D3-2C9B0A1E6142}" srcOrd="11" destOrd="0" presId="urn:microsoft.com/office/officeart/2005/8/layout/cycle6"/>
    <dgm:cxn modelId="{4BD3F331-EDC2-4B79-813A-1C52A6FCBF16}" type="presParOf" srcId="{F40B714E-C664-4755-91E0-A339F6803E8B}" destId="{BB4F74B6-E480-40C9-8CFD-C8A84AAD8EB8}" srcOrd="12" destOrd="0" presId="urn:microsoft.com/office/officeart/2005/8/layout/cycle6"/>
    <dgm:cxn modelId="{0E4E52F1-63DA-439E-A717-E6B9DDD9571D}" type="presParOf" srcId="{F40B714E-C664-4755-91E0-A339F6803E8B}" destId="{24D3379D-EE3F-4D9C-87AA-1219B335090B}" srcOrd="13" destOrd="0" presId="urn:microsoft.com/office/officeart/2005/8/layout/cycle6"/>
    <dgm:cxn modelId="{9915B6C6-CEC5-42B5-829E-C47A3FB72362}" type="presParOf" srcId="{F40B714E-C664-4755-91E0-A339F6803E8B}" destId="{E15E7203-440E-4685-A219-DF881C84D94D}" srcOrd="14" destOrd="0" presId="urn:microsoft.com/office/officeart/2005/8/layout/cycle6"/>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02270-E784-4D66-9240-C1024CE90BEB}">
      <dsp:nvSpPr>
        <dsp:cNvPr id="0" name=""/>
        <dsp:cNvSpPr/>
      </dsp:nvSpPr>
      <dsp:spPr>
        <a:xfrm>
          <a:off x="4645311" y="5425"/>
          <a:ext cx="1671338" cy="1691875"/>
        </a:xfrm>
        <a:prstGeom prst="roundRect">
          <a:avLst/>
        </a:prstGeom>
        <a:blipFill rotWithShape="0">
          <a:blip xmlns:r="http://schemas.openxmlformats.org/officeDocument/2006/relationships" r:embed="rId1"/>
          <a:stretch>
            <a:fillRect/>
          </a:stretch>
        </a:blipFill>
        <a:ln w="25400" cap="flat" cmpd="sng" algn="ctr">
          <a:solidFill>
            <a:srgbClr val="FFC000"/>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pt-BR" sz="6000" kern="1200" dirty="0"/>
            <a:t> </a:t>
          </a:r>
        </a:p>
      </dsp:txBody>
      <dsp:txXfrm>
        <a:off x="4726899" y="87013"/>
        <a:ext cx="1508162" cy="1528699"/>
      </dsp:txXfrm>
    </dsp:sp>
    <dsp:sp modelId="{1398CE7B-1989-4A49-A267-52DEF34F3290}">
      <dsp:nvSpPr>
        <dsp:cNvPr id="0" name=""/>
        <dsp:cNvSpPr/>
      </dsp:nvSpPr>
      <dsp:spPr>
        <a:xfrm>
          <a:off x="2103335" y="851363"/>
          <a:ext cx="6755290" cy="6755290"/>
        </a:xfrm>
        <a:custGeom>
          <a:avLst/>
          <a:gdLst/>
          <a:ahLst/>
          <a:cxnLst/>
          <a:rect l="0" t="0" r="0" b="0"/>
          <a:pathLst>
            <a:path>
              <a:moveTo>
                <a:pt x="4236565" y="111035"/>
              </a:moveTo>
              <a:arcTo wR="3377645" hR="3377645" stAng="17083912" swAng="2450497"/>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0A2DA89-9515-4D2B-860D-26EBE909C8C0}">
      <dsp:nvSpPr>
        <dsp:cNvPr id="0" name=""/>
        <dsp:cNvSpPr/>
      </dsp:nvSpPr>
      <dsp:spPr>
        <a:xfrm>
          <a:off x="7822633" y="2339320"/>
          <a:ext cx="1741356" cy="1691875"/>
        </a:xfrm>
        <a:prstGeom prst="roundRect">
          <a:avLst/>
        </a:prstGeom>
        <a:blipFill rotWithShape="0">
          <a:blip xmlns:r="http://schemas.openxmlformats.org/officeDocument/2006/relationships" r:embed="rId2"/>
          <a:stretch>
            <a:fillRect/>
          </a:stretch>
        </a:blipFill>
        <a:ln w="25400" cap="flat" cmpd="sng" algn="ctr">
          <a:solidFill>
            <a:srgbClr val="FF9933"/>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ctr" defTabSz="2622550">
            <a:lnSpc>
              <a:spcPct val="90000"/>
            </a:lnSpc>
            <a:spcBef>
              <a:spcPct val="0"/>
            </a:spcBef>
            <a:spcAft>
              <a:spcPct val="35000"/>
            </a:spcAft>
            <a:buNone/>
          </a:pPr>
          <a:r>
            <a:rPr lang="pt-BR" sz="5900" kern="1200" dirty="0"/>
            <a:t> </a:t>
          </a:r>
        </a:p>
      </dsp:txBody>
      <dsp:txXfrm>
        <a:off x="7905224" y="2421911"/>
        <a:ext cx="1576174" cy="1526693"/>
      </dsp:txXfrm>
    </dsp:sp>
    <dsp:sp modelId="{BE0583FA-6463-4860-9320-83DEADB0793E}">
      <dsp:nvSpPr>
        <dsp:cNvPr id="0" name=""/>
        <dsp:cNvSpPr/>
      </dsp:nvSpPr>
      <dsp:spPr>
        <a:xfrm>
          <a:off x="2103335" y="851363"/>
          <a:ext cx="6755290" cy="6755290"/>
        </a:xfrm>
        <a:custGeom>
          <a:avLst/>
          <a:gdLst/>
          <a:ahLst/>
          <a:cxnLst/>
          <a:rect l="0" t="0" r="0" b="0"/>
          <a:pathLst>
            <a:path>
              <a:moveTo>
                <a:pt x="6750689" y="3201410"/>
              </a:moveTo>
              <a:arcTo wR="3377645" hR="3377645" stAng="21420548" swAng="2194855"/>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AC6423-220D-4B9B-848B-A5B1DE6F21EF}">
      <dsp:nvSpPr>
        <dsp:cNvPr id="0" name=""/>
        <dsp:cNvSpPr/>
      </dsp:nvSpPr>
      <dsp:spPr>
        <a:xfrm>
          <a:off x="6634975" y="6115642"/>
          <a:ext cx="1662670" cy="1691875"/>
        </a:xfrm>
        <a:prstGeom prst="roundRect">
          <a:avLst/>
        </a:prstGeom>
        <a:blipFill rotWithShape="0">
          <a:blip xmlns:r="http://schemas.openxmlformats.org/officeDocument/2006/relationships" r:embed="rId3"/>
          <a:stretch>
            <a:fillRect/>
          </a:stretch>
        </a:blipFill>
        <a:ln w="25400" cap="flat" cmpd="sng" algn="ctr">
          <a:solidFill>
            <a:schemeClr val="accent2"/>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r>
            <a:rPr lang="pt-BR" sz="5800" kern="1200" dirty="0"/>
            <a:t> </a:t>
          </a:r>
        </a:p>
      </dsp:txBody>
      <dsp:txXfrm>
        <a:off x="6716140" y="6196807"/>
        <a:ext cx="1500340" cy="1529545"/>
      </dsp:txXfrm>
    </dsp:sp>
    <dsp:sp modelId="{6FCF627A-A6A9-489A-BE09-9A32FF22ADF4}">
      <dsp:nvSpPr>
        <dsp:cNvPr id="0" name=""/>
        <dsp:cNvSpPr/>
      </dsp:nvSpPr>
      <dsp:spPr>
        <a:xfrm>
          <a:off x="2103335" y="851363"/>
          <a:ext cx="6755290" cy="6755290"/>
        </a:xfrm>
        <a:custGeom>
          <a:avLst/>
          <a:gdLst/>
          <a:ahLst/>
          <a:cxnLst/>
          <a:rect l="0" t="0" r="0" b="0"/>
          <a:pathLst>
            <a:path>
              <a:moveTo>
                <a:pt x="4510423" y="6559672"/>
              </a:moveTo>
              <a:arcTo wR="3377645" hR="3377645" stAng="4224278" swAng="2293816"/>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156764E-8653-455F-A852-84F5432DA1B5}">
      <dsp:nvSpPr>
        <dsp:cNvPr id="0" name=""/>
        <dsp:cNvSpPr/>
      </dsp:nvSpPr>
      <dsp:spPr>
        <a:xfrm>
          <a:off x="2610943" y="6115642"/>
          <a:ext cx="1769415" cy="1691875"/>
        </a:xfrm>
        <a:prstGeom prst="roundRect">
          <a:avLst/>
        </a:prstGeom>
        <a:blipFill rotWithShape="0">
          <a:blip xmlns:r="http://schemas.openxmlformats.org/officeDocument/2006/relationships" r:embed="rId4"/>
          <a:stretch>
            <a:fillRect/>
          </a:stretch>
        </a:blipFill>
        <a:ln w="25400" cap="flat" cmpd="sng" algn="ctr">
          <a:solidFill>
            <a:schemeClr val="accent2"/>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ctr" defTabSz="2533650">
            <a:lnSpc>
              <a:spcPct val="90000"/>
            </a:lnSpc>
            <a:spcBef>
              <a:spcPct val="0"/>
            </a:spcBef>
            <a:spcAft>
              <a:spcPct val="35000"/>
            </a:spcAft>
            <a:buNone/>
          </a:pPr>
          <a:r>
            <a:rPr lang="pt-BR" sz="5700" kern="1200" dirty="0"/>
            <a:t> </a:t>
          </a:r>
        </a:p>
      </dsp:txBody>
      <dsp:txXfrm>
        <a:off x="2693534" y="6198233"/>
        <a:ext cx="1604233" cy="1526693"/>
      </dsp:txXfrm>
    </dsp:sp>
    <dsp:sp modelId="{D2648CD4-2C42-4163-B8D3-2C9B0A1E6142}">
      <dsp:nvSpPr>
        <dsp:cNvPr id="0" name=""/>
        <dsp:cNvSpPr/>
      </dsp:nvSpPr>
      <dsp:spPr>
        <a:xfrm>
          <a:off x="2103335" y="851363"/>
          <a:ext cx="6755290" cy="6755290"/>
        </a:xfrm>
        <a:custGeom>
          <a:avLst/>
          <a:gdLst/>
          <a:ahLst/>
          <a:cxnLst/>
          <a:rect l="0" t="0" r="0" b="0"/>
          <a:pathLst>
            <a:path>
              <a:moveTo>
                <a:pt x="564007" y="5246316"/>
              </a:moveTo>
              <a:arcTo wR="3377645" hR="3377645" stAng="8784598" swAng="2194855"/>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B4F74B6-E480-40C9-8CFD-C8A84AAD8EB8}">
      <dsp:nvSpPr>
        <dsp:cNvPr id="0" name=""/>
        <dsp:cNvSpPr/>
      </dsp:nvSpPr>
      <dsp:spPr>
        <a:xfrm>
          <a:off x="1393272" y="2339320"/>
          <a:ext cx="1750752" cy="1691875"/>
        </a:xfrm>
        <a:prstGeom prst="roundRect">
          <a:avLst/>
        </a:prstGeom>
        <a:blipFill rotWithShape="0">
          <a:blip xmlns:r="http://schemas.openxmlformats.org/officeDocument/2006/relationships" r:embed="rId5"/>
          <a:stretch>
            <a:fillRect/>
          </a:stretch>
        </a:blipFill>
        <a:ln w="25400" cap="flat" cmpd="sng" algn="ctr">
          <a:solidFill>
            <a:srgbClr val="00B050"/>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pt-BR" sz="5600" kern="1200" dirty="0"/>
            <a:t> </a:t>
          </a:r>
        </a:p>
      </dsp:txBody>
      <dsp:txXfrm>
        <a:off x="1475863" y="2421911"/>
        <a:ext cx="1585570" cy="1526693"/>
      </dsp:txXfrm>
    </dsp:sp>
    <dsp:sp modelId="{E15E7203-440E-4685-A219-DF881C84D94D}">
      <dsp:nvSpPr>
        <dsp:cNvPr id="0" name=""/>
        <dsp:cNvSpPr/>
      </dsp:nvSpPr>
      <dsp:spPr>
        <a:xfrm>
          <a:off x="2103335" y="851363"/>
          <a:ext cx="6755290" cy="6755290"/>
        </a:xfrm>
        <a:custGeom>
          <a:avLst/>
          <a:gdLst/>
          <a:ahLst/>
          <a:cxnLst/>
          <a:rect l="0" t="0" r="0" b="0"/>
          <a:pathLst>
            <a:path>
              <a:moveTo>
                <a:pt x="591588" y="1468096"/>
              </a:moveTo>
              <a:arcTo wR="3377645" hR="3377645" stAng="12865592" swAng="2450497"/>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6"/>
            <a:ext cx="44937362" cy="5205413"/>
          </a:xfrm>
          <a:prstGeom prst="rect">
            <a:avLst/>
          </a:prstGeom>
          <a:noFill/>
          <a:ln w="9525">
            <a:noFill/>
            <a:miter lim="800000"/>
            <a:headEnd/>
            <a:tailEnd/>
          </a:ln>
          <a:effectLst/>
        </p:spPr>
        <p:txBody>
          <a:bodyPr vert="horz" wrap="square" lIns="1215953" tIns="607964" rIns="1215953" bIns="607964" numCol="1" anchor="t" anchorCtr="0" compatLnSpc="1">
            <a:prstTxWarp prst="textNoShape">
              <a:avLst/>
            </a:prstTxWarp>
          </a:bodyPr>
          <a:lstStyle>
            <a:lvl1pPr defTabSz="12181806">
              <a:defRPr sz="15400"/>
            </a:lvl1pPr>
          </a:lstStyle>
          <a:p>
            <a:pPr>
              <a:defRPr/>
            </a:pPr>
            <a:endParaRPr lang="en-US"/>
          </a:p>
        </p:txBody>
      </p:sp>
      <p:sp>
        <p:nvSpPr>
          <p:cNvPr id="5123" name="Rectangle 3"/>
          <p:cNvSpPr>
            <a:spLocks noGrp="1" noChangeArrowheads="1"/>
          </p:cNvSpPr>
          <p:nvPr>
            <p:ph type="dt" idx="1"/>
          </p:nvPr>
        </p:nvSpPr>
        <p:spPr bwMode="auto">
          <a:xfrm>
            <a:off x="58739087" y="6"/>
            <a:ext cx="44937362" cy="5205413"/>
          </a:xfrm>
          <a:prstGeom prst="rect">
            <a:avLst/>
          </a:prstGeom>
          <a:noFill/>
          <a:ln w="9525">
            <a:noFill/>
            <a:miter lim="800000"/>
            <a:headEnd/>
            <a:tailEnd/>
          </a:ln>
          <a:effectLst/>
        </p:spPr>
        <p:txBody>
          <a:bodyPr vert="horz" wrap="square" lIns="1215953" tIns="607964" rIns="1215953" bIns="607964" numCol="1" anchor="t" anchorCtr="0" compatLnSpc="1">
            <a:prstTxWarp prst="textNoShape">
              <a:avLst/>
            </a:prstTxWarp>
          </a:bodyPr>
          <a:lstStyle>
            <a:lvl1pPr algn="r" defTabSz="12181806">
              <a:defRPr sz="15400"/>
            </a:lvl1pPr>
          </a:lstStyle>
          <a:p>
            <a:pPr>
              <a:defRPr/>
            </a:pPr>
            <a:endParaRPr lang="en-US"/>
          </a:p>
        </p:txBody>
      </p:sp>
      <p:sp>
        <p:nvSpPr>
          <p:cNvPr id="2052" name="Rectangle 4"/>
          <p:cNvSpPr>
            <a:spLocks noGrp="1" noRot="1" noChangeAspect="1" noChangeArrowheads="1" noTextEdit="1"/>
          </p:cNvSpPr>
          <p:nvPr>
            <p:ph type="sldImg" idx="2"/>
          </p:nvPr>
        </p:nvSpPr>
        <p:spPr bwMode="auto">
          <a:xfrm>
            <a:off x="38190488" y="7748588"/>
            <a:ext cx="27395487" cy="3873182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13849349" y="49091855"/>
            <a:ext cx="75977750" cy="46497876"/>
          </a:xfrm>
          <a:prstGeom prst="rect">
            <a:avLst/>
          </a:prstGeom>
          <a:noFill/>
          <a:ln w="9525">
            <a:noFill/>
            <a:miter lim="800000"/>
            <a:headEnd/>
            <a:tailEnd/>
          </a:ln>
          <a:effectLst/>
        </p:spPr>
        <p:txBody>
          <a:bodyPr vert="horz" wrap="square" lIns="1215953" tIns="607964" rIns="1215953" bIns="60796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8134495"/>
            <a:ext cx="44937362" cy="5205413"/>
          </a:xfrm>
          <a:prstGeom prst="rect">
            <a:avLst/>
          </a:prstGeom>
          <a:noFill/>
          <a:ln w="9525">
            <a:noFill/>
            <a:miter lim="800000"/>
            <a:headEnd/>
            <a:tailEnd/>
          </a:ln>
          <a:effectLst/>
        </p:spPr>
        <p:txBody>
          <a:bodyPr vert="horz" wrap="square" lIns="1215953" tIns="607964" rIns="1215953" bIns="607964" numCol="1" anchor="b" anchorCtr="0" compatLnSpc="1">
            <a:prstTxWarp prst="textNoShape">
              <a:avLst/>
            </a:prstTxWarp>
          </a:bodyPr>
          <a:lstStyle>
            <a:lvl1pPr defTabSz="12181806">
              <a:defRPr sz="15400"/>
            </a:lvl1pPr>
          </a:lstStyle>
          <a:p>
            <a:pPr>
              <a:defRPr/>
            </a:pPr>
            <a:endParaRPr lang="en-US"/>
          </a:p>
        </p:txBody>
      </p:sp>
      <p:sp>
        <p:nvSpPr>
          <p:cNvPr id="5127" name="Rectangle 7"/>
          <p:cNvSpPr>
            <a:spLocks noGrp="1" noChangeArrowheads="1"/>
          </p:cNvSpPr>
          <p:nvPr>
            <p:ph type="sldNum" sz="quarter" idx="5"/>
          </p:nvPr>
        </p:nvSpPr>
        <p:spPr bwMode="auto">
          <a:xfrm>
            <a:off x="58739087" y="98134495"/>
            <a:ext cx="44937362" cy="5205413"/>
          </a:xfrm>
          <a:prstGeom prst="rect">
            <a:avLst/>
          </a:prstGeom>
          <a:noFill/>
          <a:ln w="9525">
            <a:noFill/>
            <a:miter lim="800000"/>
            <a:headEnd/>
            <a:tailEnd/>
          </a:ln>
          <a:effectLst/>
        </p:spPr>
        <p:txBody>
          <a:bodyPr vert="horz" wrap="square" lIns="1215953" tIns="607964" rIns="1215953" bIns="607964" numCol="1" anchor="b" anchorCtr="0" compatLnSpc="1">
            <a:prstTxWarp prst="textNoShape">
              <a:avLst/>
            </a:prstTxWarp>
          </a:bodyPr>
          <a:lstStyle>
            <a:lvl1pPr algn="r" defTabSz="12181806">
              <a:defRPr sz="15400"/>
            </a:lvl1pPr>
          </a:lstStyle>
          <a:p>
            <a:pPr>
              <a:defRPr/>
            </a:pPr>
            <a:fld id="{9CED2626-5433-4C7A-9768-270B9E8F5A65}" type="slidenum">
              <a:rPr lang="en-US"/>
              <a:pPr>
                <a:defRPr/>
              </a:pPr>
              <a:t>‹#›</a:t>
            </a:fld>
            <a:endParaRPr lang="en-US"/>
          </a:p>
        </p:txBody>
      </p:sp>
    </p:spTree>
    <p:extLst>
      <p:ext uri="{BB962C8B-B14F-4D97-AF65-F5344CB8AC3E}">
        <p14:creationId xmlns:p14="http://schemas.microsoft.com/office/powerpoint/2010/main" val="31186808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PT" dirty="0"/>
          </a:p>
        </p:txBody>
      </p:sp>
      <p:sp>
        <p:nvSpPr>
          <p:cNvPr id="4" name="Espaço Reservado para Número de Slide 3"/>
          <p:cNvSpPr>
            <a:spLocks noGrp="1"/>
          </p:cNvSpPr>
          <p:nvPr>
            <p:ph type="sldNum" sz="quarter" idx="10"/>
          </p:nvPr>
        </p:nvSpPr>
        <p:spPr/>
        <p:txBody>
          <a:bodyPr/>
          <a:lstStyle/>
          <a:p>
            <a:pPr>
              <a:defRPr/>
            </a:pPr>
            <a:fld id="{9CED2626-5433-4C7A-9768-270B9E8F5A65}" type="slidenum">
              <a:rPr lang="en-US" smtClean="0"/>
              <a:pPr>
                <a:defRPr/>
              </a:pPr>
              <a:t>1</a:t>
            </a:fld>
            <a:endParaRPr lang="en-US"/>
          </a:p>
        </p:txBody>
      </p:sp>
    </p:spTree>
    <p:extLst>
      <p:ext uri="{BB962C8B-B14F-4D97-AF65-F5344CB8AC3E}">
        <p14:creationId xmlns:p14="http://schemas.microsoft.com/office/powerpoint/2010/main" val="1567348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13298488"/>
            <a:ext cx="25736550" cy="9175750"/>
          </a:xfrm>
          <a:prstGeom prst="rect">
            <a:avLst/>
          </a:prstGeom>
        </p:spPr>
        <p:txBody>
          <a:bodyPr/>
          <a:lstStyle/>
          <a:p>
            <a:r>
              <a:rPr lang="en-US"/>
              <a:t>Titelmasterformat durch Klicken bearbeiten</a:t>
            </a:r>
            <a:endParaRPr lang="de-DE"/>
          </a:p>
        </p:txBody>
      </p:sp>
      <p:sp>
        <p:nvSpPr>
          <p:cNvPr id="3" name="Untertitel 2"/>
          <p:cNvSpPr>
            <a:spLocks noGrp="1"/>
          </p:cNvSpPr>
          <p:nvPr>
            <p:ph type="subTitle" idx="1"/>
          </p:nvPr>
        </p:nvSpPr>
        <p:spPr>
          <a:xfrm>
            <a:off x="4541838" y="24258588"/>
            <a:ext cx="21196300" cy="109394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Formatvorlage des Untertitelmasters durch Klicken bearbeiten</a:t>
            </a:r>
            <a:endParaRPr lang="de-DE"/>
          </a:p>
        </p:txBody>
      </p:sp>
    </p:spTree>
    <p:extLst>
      <p:ext uri="{BB962C8B-B14F-4D97-AF65-F5344CB8AC3E}">
        <p14:creationId xmlns:p14="http://schemas.microsoft.com/office/powerpoint/2010/main" val="655180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en-US"/>
              <a:t>Titelmasterformat durch Klicken bearbeiten</a:t>
            </a:r>
            <a:endParaRPr lang="de-DE"/>
          </a:p>
        </p:txBody>
      </p:sp>
      <p:sp>
        <p:nvSpPr>
          <p:cNvPr id="3" name="Vertikaler Textplatzhalter 2"/>
          <p:cNvSpPr>
            <a:spLocks noGrp="1"/>
          </p:cNvSpPr>
          <p:nvPr>
            <p:ph type="body" orient="vert" idx="1"/>
          </p:nvPr>
        </p:nvSpPr>
        <p:spPr>
          <a:xfrm>
            <a:off x="1514475" y="9988550"/>
            <a:ext cx="27251025" cy="28251150"/>
          </a:xfrm>
          <a:prstGeom prst="rect">
            <a:avLst/>
          </a:prstGeom>
        </p:spPr>
        <p:txBody>
          <a:bodyPr vert="eaVert"/>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extLst>
      <p:ext uri="{BB962C8B-B14F-4D97-AF65-F5344CB8AC3E}">
        <p14:creationId xmlns:p14="http://schemas.microsoft.com/office/powerpoint/2010/main" val="364386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3538" y="1714500"/>
            <a:ext cx="6811962" cy="36525200"/>
          </a:xfrm>
          <a:prstGeom prst="rect">
            <a:avLst/>
          </a:prstGeom>
        </p:spPr>
        <p:txBody>
          <a:bodyPr vert="eaVert"/>
          <a:lstStyle/>
          <a:p>
            <a:r>
              <a:rPr lang="en-US"/>
              <a:t>Titelmasterformat durch Klicken bearbeiten</a:t>
            </a:r>
            <a:endParaRPr lang="de-DE"/>
          </a:p>
        </p:txBody>
      </p:sp>
      <p:sp>
        <p:nvSpPr>
          <p:cNvPr id="3" name="Vertikaler Textplatzhalter 2"/>
          <p:cNvSpPr>
            <a:spLocks noGrp="1"/>
          </p:cNvSpPr>
          <p:nvPr>
            <p:ph type="body" orient="vert" idx="1"/>
          </p:nvPr>
        </p:nvSpPr>
        <p:spPr>
          <a:xfrm>
            <a:off x="1514475" y="1714500"/>
            <a:ext cx="20286663" cy="36525200"/>
          </a:xfrm>
          <a:prstGeom prst="rect">
            <a:avLst/>
          </a:prstGeom>
        </p:spPr>
        <p:txBody>
          <a:bodyPr vert="eaVert"/>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extLst>
      <p:ext uri="{BB962C8B-B14F-4D97-AF65-F5344CB8AC3E}">
        <p14:creationId xmlns:p14="http://schemas.microsoft.com/office/powerpoint/2010/main" val="2107696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en-US"/>
              <a:t>Titelmasterformat durch Klicken bearbeiten</a:t>
            </a:r>
            <a:endParaRPr lang="de-DE"/>
          </a:p>
        </p:txBody>
      </p:sp>
      <p:sp>
        <p:nvSpPr>
          <p:cNvPr id="3" name="Inhaltsplatzhalter 2"/>
          <p:cNvSpPr>
            <a:spLocks noGrp="1"/>
          </p:cNvSpPr>
          <p:nvPr>
            <p:ph idx="1"/>
          </p:nvPr>
        </p:nvSpPr>
        <p:spPr>
          <a:xfrm>
            <a:off x="1514475" y="9988550"/>
            <a:ext cx="27251025" cy="28251150"/>
          </a:xfrm>
          <a:prstGeom prst="rect">
            <a:avLst/>
          </a:prstGeom>
        </p:spPr>
        <p:txBody>
          <a:body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extLst>
      <p:ext uri="{BB962C8B-B14F-4D97-AF65-F5344CB8AC3E}">
        <p14:creationId xmlns:p14="http://schemas.microsoft.com/office/powerpoint/2010/main" val="254218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27508200"/>
            <a:ext cx="25738137" cy="8502650"/>
          </a:xfrm>
          <a:prstGeom prst="rect">
            <a:avLst/>
          </a:prstGeom>
        </p:spPr>
        <p:txBody>
          <a:bodyPr anchor="t"/>
          <a:lstStyle>
            <a:lvl1pPr algn="l">
              <a:defRPr sz="4000" b="1" cap="all"/>
            </a:lvl1pPr>
          </a:lstStyle>
          <a:p>
            <a:r>
              <a:rPr lang="en-US"/>
              <a:t>Titelmasterformat durch Klicken bearbeiten</a:t>
            </a:r>
            <a:endParaRPr lang="de-DE"/>
          </a:p>
        </p:txBody>
      </p:sp>
      <p:sp>
        <p:nvSpPr>
          <p:cNvPr id="3" name="Textplatzhalter 2"/>
          <p:cNvSpPr>
            <a:spLocks noGrp="1"/>
          </p:cNvSpPr>
          <p:nvPr>
            <p:ph type="body" idx="1"/>
          </p:nvPr>
        </p:nvSpPr>
        <p:spPr>
          <a:xfrm>
            <a:off x="2392363" y="18143538"/>
            <a:ext cx="25738137" cy="9364662"/>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Textmasterformate durch Klicken bearbeiten</a:t>
            </a:r>
          </a:p>
        </p:txBody>
      </p:sp>
    </p:spTree>
    <p:extLst>
      <p:ext uri="{BB962C8B-B14F-4D97-AF65-F5344CB8AC3E}">
        <p14:creationId xmlns:p14="http://schemas.microsoft.com/office/powerpoint/2010/main" val="180221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en-US"/>
              <a:t>Titelmasterformat durch Klicken bearbeiten</a:t>
            </a:r>
            <a:endParaRPr lang="de-DE"/>
          </a:p>
        </p:txBody>
      </p:sp>
      <p:sp>
        <p:nvSpPr>
          <p:cNvPr id="3" name="Inhaltsplatzhalter 2"/>
          <p:cNvSpPr>
            <a:spLocks noGrp="1"/>
          </p:cNvSpPr>
          <p:nvPr>
            <p:ph sz="half" idx="1"/>
          </p:nvPr>
        </p:nvSpPr>
        <p:spPr>
          <a:xfrm>
            <a:off x="1514475" y="9988550"/>
            <a:ext cx="13549313" cy="282511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
        <p:nvSpPr>
          <p:cNvPr id="4" name="Inhaltsplatzhalter 3"/>
          <p:cNvSpPr>
            <a:spLocks noGrp="1"/>
          </p:cNvSpPr>
          <p:nvPr>
            <p:ph sz="half" idx="2"/>
          </p:nvPr>
        </p:nvSpPr>
        <p:spPr>
          <a:xfrm>
            <a:off x="15216188" y="9988550"/>
            <a:ext cx="13549312" cy="282511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extLst>
      <p:ext uri="{BB962C8B-B14F-4D97-AF65-F5344CB8AC3E}">
        <p14:creationId xmlns:p14="http://schemas.microsoft.com/office/powerpoint/2010/main" val="77446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lvl1pPr>
              <a:defRPr/>
            </a:lvl1pPr>
          </a:lstStyle>
          <a:p>
            <a:r>
              <a:rPr lang="en-US"/>
              <a:t>Titelmasterformat durch Klicken bearbeiten</a:t>
            </a:r>
            <a:endParaRPr lang="de-DE"/>
          </a:p>
        </p:txBody>
      </p:sp>
      <p:sp>
        <p:nvSpPr>
          <p:cNvPr id="3" name="Textplatzhalter 2"/>
          <p:cNvSpPr>
            <a:spLocks noGrp="1"/>
          </p:cNvSpPr>
          <p:nvPr>
            <p:ph type="body" idx="1"/>
          </p:nvPr>
        </p:nvSpPr>
        <p:spPr>
          <a:xfrm>
            <a:off x="1514475" y="9582150"/>
            <a:ext cx="13377863" cy="3994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Textmasterformate durch Klicken bearbeiten</a:t>
            </a:r>
          </a:p>
        </p:txBody>
      </p:sp>
      <p:sp>
        <p:nvSpPr>
          <p:cNvPr id="4" name="Inhaltsplatzhalter 3"/>
          <p:cNvSpPr>
            <a:spLocks noGrp="1"/>
          </p:cNvSpPr>
          <p:nvPr>
            <p:ph sz="half" idx="2"/>
          </p:nvPr>
        </p:nvSpPr>
        <p:spPr>
          <a:xfrm>
            <a:off x="1514475" y="13576300"/>
            <a:ext cx="13377863" cy="24663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
        <p:nvSpPr>
          <p:cNvPr id="5" name="Textplatzhalter 4"/>
          <p:cNvSpPr>
            <a:spLocks noGrp="1"/>
          </p:cNvSpPr>
          <p:nvPr>
            <p:ph type="body" sz="quarter" idx="3"/>
          </p:nvPr>
        </p:nvSpPr>
        <p:spPr>
          <a:xfrm>
            <a:off x="15381288" y="9582150"/>
            <a:ext cx="13384212" cy="3994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Textmasterformate durch Klicken bearbeiten</a:t>
            </a:r>
          </a:p>
        </p:txBody>
      </p:sp>
      <p:sp>
        <p:nvSpPr>
          <p:cNvPr id="6" name="Inhaltsplatzhalter 5"/>
          <p:cNvSpPr>
            <a:spLocks noGrp="1"/>
          </p:cNvSpPr>
          <p:nvPr>
            <p:ph sz="quarter" idx="4"/>
          </p:nvPr>
        </p:nvSpPr>
        <p:spPr>
          <a:xfrm>
            <a:off x="15381288" y="13576300"/>
            <a:ext cx="13384212" cy="24663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extLst>
      <p:ext uri="{BB962C8B-B14F-4D97-AF65-F5344CB8AC3E}">
        <p14:creationId xmlns:p14="http://schemas.microsoft.com/office/powerpoint/2010/main" val="2919625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en-US"/>
              <a:t>Titelmasterformat durch Klicken bearbeiten</a:t>
            </a:r>
            <a:endParaRPr lang="de-DE"/>
          </a:p>
        </p:txBody>
      </p:sp>
    </p:spTree>
    <p:extLst>
      <p:ext uri="{BB962C8B-B14F-4D97-AF65-F5344CB8AC3E}">
        <p14:creationId xmlns:p14="http://schemas.microsoft.com/office/powerpoint/2010/main" val="2753044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64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04975"/>
            <a:ext cx="9961563" cy="7253288"/>
          </a:xfrm>
          <a:prstGeom prst="rect">
            <a:avLst/>
          </a:prstGeom>
        </p:spPr>
        <p:txBody>
          <a:bodyPr anchor="b"/>
          <a:lstStyle>
            <a:lvl1pPr algn="l">
              <a:defRPr sz="2000" b="1"/>
            </a:lvl1pPr>
          </a:lstStyle>
          <a:p>
            <a:r>
              <a:rPr lang="en-US"/>
              <a:t>Titelmasterformat durch Klicken bearbeiten</a:t>
            </a:r>
            <a:endParaRPr lang="de-DE"/>
          </a:p>
        </p:txBody>
      </p:sp>
      <p:sp>
        <p:nvSpPr>
          <p:cNvPr id="3" name="Inhaltsplatzhalter 2"/>
          <p:cNvSpPr>
            <a:spLocks noGrp="1"/>
          </p:cNvSpPr>
          <p:nvPr>
            <p:ph idx="1"/>
          </p:nvPr>
        </p:nvSpPr>
        <p:spPr>
          <a:xfrm>
            <a:off x="11837988" y="1704975"/>
            <a:ext cx="16927512" cy="365347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
        <p:nvSpPr>
          <p:cNvPr id="4" name="Textplatzhalter 3"/>
          <p:cNvSpPr>
            <a:spLocks noGrp="1"/>
          </p:cNvSpPr>
          <p:nvPr>
            <p:ph type="body" sz="half" idx="2"/>
          </p:nvPr>
        </p:nvSpPr>
        <p:spPr>
          <a:xfrm>
            <a:off x="1514475" y="8958263"/>
            <a:ext cx="9961563" cy="2928143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Textmasterformate durch Klicken bearbeiten</a:t>
            </a:r>
          </a:p>
        </p:txBody>
      </p:sp>
    </p:spTree>
    <p:extLst>
      <p:ext uri="{BB962C8B-B14F-4D97-AF65-F5344CB8AC3E}">
        <p14:creationId xmlns:p14="http://schemas.microsoft.com/office/powerpoint/2010/main" val="242452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29965650"/>
            <a:ext cx="18167350" cy="3538538"/>
          </a:xfrm>
          <a:prstGeom prst="rect">
            <a:avLst/>
          </a:prstGeom>
        </p:spPr>
        <p:txBody>
          <a:bodyPr anchor="b"/>
          <a:lstStyle>
            <a:lvl1pPr algn="l">
              <a:defRPr sz="2000" b="1"/>
            </a:lvl1pPr>
          </a:lstStyle>
          <a:p>
            <a:r>
              <a:rPr lang="en-US"/>
              <a:t>Titelmasterformat durch Klicken bearbeiten</a:t>
            </a:r>
            <a:endParaRPr lang="de-DE"/>
          </a:p>
        </p:txBody>
      </p:sp>
      <p:sp>
        <p:nvSpPr>
          <p:cNvPr id="3" name="Bildplatzhalter 2"/>
          <p:cNvSpPr>
            <a:spLocks noGrp="1"/>
          </p:cNvSpPr>
          <p:nvPr>
            <p:ph type="pic" idx="1"/>
          </p:nvPr>
        </p:nvSpPr>
        <p:spPr>
          <a:xfrm>
            <a:off x="5935663" y="3824288"/>
            <a:ext cx="18167350" cy="256857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5935663" y="33504188"/>
            <a:ext cx="18167350" cy="50228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Textmasterformate durch Klicken bearbeiten</a:t>
            </a:r>
          </a:p>
        </p:txBody>
      </p:sp>
    </p:spTree>
    <p:extLst>
      <p:ext uri="{BB962C8B-B14F-4D97-AF65-F5344CB8AC3E}">
        <p14:creationId xmlns:p14="http://schemas.microsoft.com/office/powerpoint/2010/main" val="8080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713" rtl="0" eaLnBrk="0" fontAlgn="base" hangingPunct="0">
        <a:spcBef>
          <a:spcPct val="0"/>
        </a:spcBef>
        <a:spcAft>
          <a:spcPct val="0"/>
        </a:spcAft>
        <a:defRPr sz="20100">
          <a:solidFill>
            <a:schemeClr val="tx2"/>
          </a:solidFill>
          <a:latin typeface="+mj-lt"/>
          <a:ea typeface="+mj-ea"/>
          <a:cs typeface="+mj-cs"/>
        </a:defRPr>
      </a:lvl1pPr>
      <a:lvl2pPr algn="ctr" defTabSz="4176713" rtl="0" eaLnBrk="0" fontAlgn="base" hangingPunct="0">
        <a:spcBef>
          <a:spcPct val="0"/>
        </a:spcBef>
        <a:spcAft>
          <a:spcPct val="0"/>
        </a:spcAft>
        <a:defRPr sz="20100">
          <a:solidFill>
            <a:schemeClr val="tx2"/>
          </a:solidFill>
          <a:latin typeface="Times New Roman" pitchFamily="18" charset="0"/>
          <a:cs typeface="Times New Roman" pitchFamily="18" charset="0"/>
        </a:defRPr>
      </a:lvl2pPr>
      <a:lvl3pPr algn="ctr" defTabSz="4176713" rtl="0" eaLnBrk="0" fontAlgn="base" hangingPunct="0">
        <a:spcBef>
          <a:spcPct val="0"/>
        </a:spcBef>
        <a:spcAft>
          <a:spcPct val="0"/>
        </a:spcAft>
        <a:defRPr sz="20100">
          <a:solidFill>
            <a:schemeClr val="tx2"/>
          </a:solidFill>
          <a:latin typeface="Times New Roman" pitchFamily="18" charset="0"/>
          <a:cs typeface="Times New Roman" pitchFamily="18" charset="0"/>
        </a:defRPr>
      </a:lvl3pPr>
      <a:lvl4pPr algn="ctr" defTabSz="4176713" rtl="0" eaLnBrk="0" fontAlgn="base" hangingPunct="0">
        <a:spcBef>
          <a:spcPct val="0"/>
        </a:spcBef>
        <a:spcAft>
          <a:spcPct val="0"/>
        </a:spcAft>
        <a:defRPr sz="20100">
          <a:solidFill>
            <a:schemeClr val="tx2"/>
          </a:solidFill>
          <a:latin typeface="Times New Roman" pitchFamily="18" charset="0"/>
          <a:cs typeface="Times New Roman" pitchFamily="18" charset="0"/>
        </a:defRPr>
      </a:lvl4pPr>
      <a:lvl5pPr algn="ctr" defTabSz="4176713" rtl="0" eaLnBrk="0" fontAlgn="base" hangingPunct="0">
        <a:spcBef>
          <a:spcPct val="0"/>
        </a:spcBef>
        <a:spcAft>
          <a:spcPct val="0"/>
        </a:spcAft>
        <a:defRPr sz="20100">
          <a:solidFill>
            <a:schemeClr val="tx2"/>
          </a:solidFill>
          <a:latin typeface="Times New Roman" pitchFamily="18" charset="0"/>
          <a:cs typeface="Times New Roman" pitchFamily="18" charset="0"/>
        </a:defRPr>
      </a:lvl5pPr>
      <a:lvl6pPr marL="457200" algn="ctr" defTabSz="4176713" rtl="0" fontAlgn="base">
        <a:spcBef>
          <a:spcPct val="0"/>
        </a:spcBef>
        <a:spcAft>
          <a:spcPct val="0"/>
        </a:spcAft>
        <a:defRPr sz="20100">
          <a:solidFill>
            <a:schemeClr val="tx2"/>
          </a:solidFill>
          <a:latin typeface="Times New Roman" pitchFamily="18" charset="0"/>
          <a:cs typeface="Times New Roman" pitchFamily="18" charset="0"/>
        </a:defRPr>
      </a:lvl6pPr>
      <a:lvl7pPr marL="914400" algn="ctr" defTabSz="4176713" rtl="0" fontAlgn="base">
        <a:spcBef>
          <a:spcPct val="0"/>
        </a:spcBef>
        <a:spcAft>
          <a:spcPct val="0"/>
        </a:spcAft>
        <a:defRPr sz="20100">
          <a:solidFill>
            <a:schemeClr val="tx2"/>
          </a:solidFill>
          <a:latin typeface="Times New Roman" pitchFamily="18" charset="0"/>
          <a:cs typeface="Times New Roman" pitchFamily="18" charset="0"/>
        </a:defRPr>
      </a:lvl7pPr>
      <a:lvl8pPr marL="1371600" algn="ctr" defTabSz="4176713" rtl="0" fontAlgn="base">
        <a:spcBef>
          <a:spcPct val="0"/>
        </a:spcBef>
        <a:spcAft>
          <a:spcPct val="0"/>
        </a:spcAft>
        <a:defRPr sz="20100">
          <a:solidFill>
            <a:schemeClr val="tx2"/>
          </a:solidFill>
          <a:latin typeface="Times New Roman" pitchFamily="18" charset="0"/>
          <a:cs typeface="Times New Roman" pitchFamily="18" charset="0"/>
        </a:defRPr>
      </a:lvl8pPr>
      <a:lvl9pPr marL="1828800" algn="ctr" defTabSz="4176713" rtl="0" fontAlgn="base">
        <a:spcBef>
          <a:spcPct val="0"/>
        </a:spcBef>
        <a:spcAft>
          <a:spcPct val="0"/>
        </a:spcAft>
        <a:defRPr sz="20100">
          <a:solidFill>
            <a:schemeClr val="tx2"/>
          </a:solidFill>
          <a:latin typeface="Times New Roman" pitchFamily="18" charset="0"/>
          <a:cs typeface="Times New Roman" pitchFamily="18" charset="0"/>
        </a:defRPr>
      </a:lvl9pPr>
    </p:titleStyle>
    <p:bodyStyle>
      <a:lvl1pPr marL="1566863" indent="-1566863" algn="l" defTabSz="4176713" rtl="0" eaLnBrk="0" fontAlgn="base" hangingPunct="0">
        <a:spcBef>
          <a:spcPct val="20000"/>
        </a:spcBef>
        <a:spcAft>
          <a:spcPct val="0"/>
        </a:spcAft>
        <a:buChar char="•"/>
        <a:defRPr sz="14700">
          <a:solidFill>
            <a:schemeClr val="tx1"/>
          </a:solidFill>
          <a:latin typeface="+mn-lt"/>
          <a:ea typeface="+mn-ea"/>
          <a:cs typeface="+mn-cs"/>
        </a:defRPr>
      </a:lvl1pPr>
      <a:lvl2pPr marL="3392488" indent="-1303338" algn="l" defTabSz="4176713" rtl="0" eaLnBrk="0" fontAlgn="base" hangingPunct="0">
        <a:spcBef>
          <a:spcPct val="20000"/>
        </a:spcBef>
        <a:spcAft>
          <a:spcPct val="0"/>
        </a:spcAft>
        <a:buChar char="–"/>
        <a:defRPr sz="12700">
          <a:solidFill>
            <a:schemeClr val="tx1"/>
          </a:solidFill>
          <a:latin typeface="+mn-lt"/>
          <a:cs typeface="+mn-cs"/>
        </a:defRPr>
      </a:lvl2pPr>
      <a:lvl3pPr marL="5221288" indent="-1044575" algn="l" defTabSz="4176713" rtl="0" eaLnBrk="0" fontAlgn="base" hangingPunct="0">
        <a:spcBef>
          <a:spcPct val="20000"/>
        </a:spcBef>
        <a:spcAft>
          <a:spcPct val="0"/>
        </a:spcAft>
        <a:buChar char="•"/>
        <a:defRPr sz="11000">
          <a:solidFill>
            <a:schemeClr val="tx1"/>
          </a:solidFill>
          <a:latin typeface="+mn-lt"/>
          <a:cs typeface="+mn-cs"/>
        </a:defRPr>
      </a:lvl3pPr>
      <a:lvl4pPr marL="7310438" indent="-1047750" algn="l" defTabSz="4176713" rtl="0" eaLnBrk="0" fontAlgn="base" hangingPunct="0">
        <a:spcBef>
          <a:spcPct val="20000"/>
        </a:spcBef>
        <a:spcAft>
          <a:spcPct val="0"/>
        </a:spcAft>
        <a:buChar char="–"/>
        <a:defRPr sz="9200">
          <a:solidFill>
            <a:schemeClr val="tx1"/>
          </a:solidFill>
          <a:latin typeface="+mn-lt"/>
          <a:cs typeface="+mn-cs"/>
        </a:defRPr>
      </a:lvl4pPr>
      <a:lvl5pPr marL="9393238" indent="-1044575" algn="l" defTabSz="4176713" rtl="0" eaLnBrk="0" fontAlgn="base" hangingPunct="0">
        <a:spcBef>
          <a:spcPct val="20000"/>
        </a:spcBef>
        <a:spcAft>
          <a:spcPct val="0"/>
        </a:spcAft>
        <a:buChar char="»"/>
        <a:defRPr sz="9200">
          <a:solidFill>
            <a:schemeClr val="tx1"/>
          </a:solidFill>
          <a:latin typeface="+mn-lt"/>
          <a:cs typeface="+mn-cs"/>
        </a:defRPr>
      </a:lvl5pPr>
      <a:lvl6pPr marL="9850438" indent="-1044575" algn="l" defTabSz="4176713" rtl="0" fontAlgn="base">
        <a:spcBef>
          <a:spcPct val="20000"/>
        </a:spcBef>
        <a:spcAft>
          <a:spcPct val="0"/>
        </a:spcAft>
        <a:buChar char="»"/>
        <a:defRPr sz="9200">
          <a:solidFill>
            <a:schemeClr val="tx1"/>
          </a:solidFill>
          <a:latin typeface="+mn-lt"/>
          <a:cs typeface="+mn-cs"/>
        </a:defRPr>
      </a:lvl6pPr>
      <a:lvl7pPr marL="10307638" indent="-1044575" algn="l" defTabSz="4176713" rtl="0" fontAlgn="base">
        <a:spcBef>
          <a:spcPct val="20000"/>
        </a:spcBef>
        <a:spcAft>
          <a:spcPct val="0"/>
        </a:spcAft>
        <a:buChar char="»"/>
        <a:defRPr sz="9200">
          <a:solidFill>
            <a:schemeClr val="tx1"/>
          </a:solidFill>
          <a:latin typeface="+mn-lt"/>
          <a:cs typeface="+mn-cs"/>
        </a:defRPr>
      </a:lvl7pPr>
      <a:lvl8pPr marL="10764838" indent="-1044575" algn="l" defTabSz="4176713" rtl="0" fontAlgn="base">
        <a:spcBef>
          <a:spcPct val="20000"/>
        </a:spcBef>
        <a:spcAft>
          <a:spcPct val="0"/>
        </a:spcAft>
        <a:buChar char="»"/>
        <a:defRPr sz="9200">
          <a:solidFill>
            <a:schemeClr val="tx1"/>
          </a:solidFill>
          <a:latin typeface="+mn-lt"/>
          <a:cs typeface="+mn-cs"/>
        </a:defRPr>
      </a:lvl8pPr>
      <a:lvl9pPr marL="11222038" indent="-1044575" algn="l" defTabSz="4176713" rtl="0" fontAlgn="base">
        <a:spcBef>
          <a:spcPct val="20000"/>
        </a:spcBef>
        <a:spcAft>
          <a:spcPct val="0"/>
        </a:spcAft>
        <a:buChar char="»"/>
        <a:defRPr sz="92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microsoft.com/office/2007/relationships/hdphoto" Target="../media/hdphoto2.wdp"/><Relationship Id="rId18" Type="http://schemas.microsoft.com/office/2007/relationships/diagramDrawing" Target="../diagrams/drawing1.xml"/><Relationship Id="rId26" Type="http://schemas.openxmlformats.org/officeDocument/2006/relationships/image" Target="../media/image17.png"/><Relationship Id="rId39" Type="http://schemas.microsoft.com/office/2007/relationships/hdphoto" Target="../media/hdphoto5.wdp"/><Relationship Id="rId21" Type="http://schemas.openxmlformats.org/officeDocument/2006/relationships/image" Target="../media/image12.png"/><Relationship Id="rId34" Type="http://schemas.openxmlformats.org/officeDocument/2006/relationships/image" Target="../media/image23.png"/><Relationship Id="rId42" Type="http://schemas.microsoft.com/office/2007/relationships/hdphoto" Target="../media/hdphoto6.wdp"/><Relationship Id="rId7" Type="http://schemas.openxmlformats.org/officeDocument/2006/relationships/hyperlink" Target="mailto:davimello@tecnico.ulisboa.pt" TargetMode="External"/><Relationship Id="rId2" Type="http://schemas.openxmlformats.org/officeDocument/2006/relationships/notesSlide" Target="../notesSlides/notesSlide1.xml"/><Relationship Id="rId16" Type="http://schemas.openxmlformats.org/officeDocument/2006/relationships/diagramQuickStyle" Target="../diagrams/quickStyle1.xml"/><Relationship Id="rId20" Type="http://schemas.microsoft.com/office/2007/relationships/hdphoto" Target="../media/hdphoto3.wdp"/><Relationship Id="rId29" Type="http://schemas.openxmlformats.org/officeDocument/2006/relationships/image" Target="../media/image20.png"/><Relationship Id="rId41"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hyperlink" Target="mailto:pedrofalcao@tecnico.ulisboa.pt" TargetMode="External"/><Relationship Id="rId11" Type="http://schemas.openxmlformats.org/officeDocument/2006/relationships/image" Target="../media/image4.png"/><Relationship Id="rId24" Type="http://schemas.openxmlformats.org/officeDocument/2006/relationships/image" Target="../media/image15.png"/><Relationship Id="rId32" Type="http://schemas.microsoft.com/office/2007/relationships/hdphoto" Target="../media/hdphoto4.wdp"/><Relationship Id="rId37" Type="http://schemas.openxmlformats.org/officeDocument/2006/relationships/image" Target="../media/image26.png"/><Relationship Id="rId40" Type="http://schemas.openxmlformats.org/officeDocument/2006/relationships/image" Target="../media/image7.png"/><Relationship Id="rId5" Type="http://schemas.openxmlformats.org/officeDocument/2006/relationships/hyperlink" Target="mailto:manuel.moura@t&#233;cnico.ulisboa.pt" TargetMode="External"/><Relationship Id="rId15" Type="http://schemas.openxmlformats.org/officeDocument/2006/relationships/diagramLayout" Target="../diagrams/layout1.xml"/><Relationship Id="rId23" Type="http://schemas.openxmlformats.org/officeDocument/2006/relationships/image" Target="../media/image14.png"/><Relationship Id="rId28" Type="http://schemas.openxmlformats.org/officeDocument/2006/relationships/image" Target="../media/image19.png"/><Relationship Id="rId36" Type="http://schemas.openxmlformats.org/officeDocument/2006/relationships/image" Target="../media/image25.png"/><Relationship Id="rId10" Type="http://schemas.microsoft.com/office/2007/relationships/hdphoto" Target="../media/hdphoto1.wdp"/><Relationship Id="rId19" Type="http://schemas.openxmlformats.org/officeDocument/2006/relationships/image" Target="../media/image11.jpeg"/><Relationship Id="rId31" Type="http://schemas.openxmlformats.org/officeDocument/2006/relationships/image" Target="../media/image21.png"/><Relationship Id="rId4" Type="http://schemas.openxmlformats.org/officeDocument/2006/relationships/hyperlink" Target="mailto:ruben.tadeia@t&#233;cnico.ulisboa.pt" TargetMode="External"/><Relationship Id="rId9" Type="http://schemas.openxmlformats.org/officeDocument/2006/relationships/image" Target="../media/image3.png"/><Relationship Id="rId14" Type="http://schemas.openxmlformats.org/officeDocument/2006/relationships/diagramData" Target="../diagrams/data1.xml"/><Relationship Id="rId22" Type="http://schemas.openxmlformats.org/officeDocument/2006/relationships/image" Target="../media/image13.png"/><Relationship Id="rId27" Type="http://schemas.openxmlformats.org/officeDocument/2006/relationships/image" Target="../media/image18.png"/><Relationship Id="rId30" Type="http://schemas.openxmlformats.org/officeDocument/2006/relationships/image" Target="../media/image9.png"/><Relationship Id="rId35" Type="http://schemas.openxmlformats.org/officeDocument/2006/relationships/image" Target="../media/image24.png"/><Relationship Id="rId8" Type="http://schemas.openxmlformats.org/officeDocument/2006/relationships/image" Target="../media/image2.jpeg"/><Relationship Id="rId3" Type="http://schemas.openxmlformats.org/officeDocument/2006/relationships/image" Target="../media/image1.jpeg"/><Relationship Id="rId12" Type="http://schemas.openxmlformats.org/officeDocument/2006/relationships/image" Target="../media/image5.png"/><Relationship Id="rId17" Type="http://schemas.openxmlformats.org/officeDocument/2006/relationships/diagramColors" Target="../diagrams/colors1.xml"/><Relationship Id="rId25" Type="http://schemas.openxmlformats.org/officeDocument/2006/relationships/image" Target="../media/image16.png"/><Relationship Id="rId33" Type="http://schemas.openxmlformats.org/officeDocument/2006/relationships/image" Target="../media/image22.png"/><Relationship Id="rId38"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ângulo Retângulo 2"/>
          <p:cNvSpPr/>
          <p:nvPr/>
        </p:nvSpPr>
        <p:spPr bwMode="auto">
          <a:xfrm rot="5400000">
            <a:off x="-448914" y="21947105"/>
            <a:ext cx="14399739" cy="13033646"/>
          </a:xfrm>
          <a:prstGeom prst="rtTriangle">
            <a:avLst/>
          </a:prstGeom>
          <a:solidFill>
            <a:srgbClr val="D1E8A2"/>
          </a:solidFill>
          <a:ln w="9525" cap="flat" cmpd="sng" algn="ctr">
            <a:solidFill>
              <a:srgbClr val="339933"/>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865188" rtl="0" eaLnBrk="1" fontAlgn="base" latinLnBrk="0" hangingPunct="1">
              <a:lnSpc>
                <a:spcPct val="100000"/>
              </a:lnSpc>
              <a:spcBef>
                <a:spcPct val="0"/>
              </a:spcBef>
              <a:spcAft>
                <a:spcPct val="0"/>
              </a:spcAft>
              <a:buClrTx/>
              <a:buSzTx/>
              <a:buFontTx/>
              <a:buNone/>
              <a:tabLst/>
            </a:pPr>
            <a:endParaRPr kumimoji="0" lang="pt-PT" sz="23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1026" name="Picture 4960" descr="Header - Copy"/>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0" y="296360"/>
            <a:ext cx="30278388" cy="2931027"/>
          </a:xfrm>
          <a:prstGeom prst="rect">
            <a:avLst/>
          </a:prstGeom>
          <a:solidFill>
            <a:srgbClr val="00B0F0"/>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9" name="Rectangle 4474"/>
          <p:cNvSpPr>
            <a:spLocks noChangeArrowheads="1"/>
          </p:cNvSpPr>
          <p:nvPr/>
        </p:nvSpPr>
        <p:spPr bwMode="auto">
          <a:xfrm>
            <a:off x="6643043" y="1027113"/>
            <a:ext cx="23114645"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p>
            <a:pPr algn="ctr"/>
            <a:r>
              <a:rPr lang="pt-PT" altLang="zh-CN" sz="7200" b="1" i="1" dirty="0">
                <a:solidFill>
                  <a:schemeClr val="bg1"/>
                </a:solidFill>
                <a:latin typeface="Trebuchet MS" pitchFamily="34" charset="0"/>
                <a:ea typeface="SimSun" pitchFamily="2" charset="-122"/>
                <a:cs typeface="Arial" charset="0"/>
              </a:rPr>
              <a:t>Sistemas Autónomos / </a:t>
            </a:r>
            <a:r>
              <a:rPr lang="pt-PT" altLang="zh-CN" sz="7200" b="1" i="1" dirty="0" err="1">
                <a:solidFill>
                  <a:schemeClr val="bg1"/>
                </a:solidFill>
                <a:latin typeface="Trebuchet MS" pitchFamily="34" charset="0"/>
                <a:ea typeface="SimSun" pitchFamily="2" charset="-122"/>
                <a:cs typeface="Arial" charset="0"/>
              </a:rPr>
              <a:t>Autonomous</a:t>
            </a:r>
            <a:r>
              <a:rPr lang="pt-PT" altLang="zh-CN" sz="7200" b="1" i="1" dirty="0">
                <a:solidFill>
                  <a:schemeClr val="bg1"/>
                </a:solidFill>
                <a:latin typeface="Trebuchet MS" pitchFamily="34" charset="0"/>
                <a:ea typeface="SimSun" pitchFamily="2" charset="-122"/>
                <a:cs typeface="Arial" charset="0"/>
              </a:rPr>
              <a:t> </a:t>
            </a:r>
            <a:r>
              <a:rPr lang="pt-PT" altLang="zh-CN" sz="7200" b="1" i="1" dirty="0" err="1">
                <a:solidFill>
                  <a:schemeClr val="bg1"/>
                </a:solidFill>
                <a:latin typeface="Trebuchet MS" pitchFamily="34" charset="0"/>
                <a:ea typeface="SimSun" pitchFamily="2" charset="-122"/>
                <a:cs typeface="Arial" charset="0"/>
              </a:rPr>
              <a:t>Systems</a:t>
            </a:r>
            <a:endParaRPr lang="pt-PT" altLang="zh-CN" sz="7200" b="1" i="1" dirty="0">
              <a:solidFill>
                <a:schemeClr val="bg1"/>
              </a:solidFill>
              <a:latin typeface="Trebuchet MS" pitchFamily="34" charset="0"/>
              <a:ea typeface="SimSun" pitchFamily="2" charset="-122"/>
              <a:cs typeface="Arial" charset="0"/>
            </a:endParaRPr>
          </a:p>
        </p:txBody>
      </p:sp>
      <p:sp>
        <p:nvSpPr>
          <p:cNvPr id="1031" name="Rectangle 4577"/>
          <p:cNvSpPr>
            <a:spLocks noChangeArrowheads="1"/>
          </p:cNvSpPr>
          <p:nvPr/>
        </p:nvSpPr>
        <p:spPr bwMode="auto">
          <a:xfrm>
            <a:off x="49402" y="24791520"/>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2" name="Rectangle 4578"/>
          <p:cNvSpPr>
            <a:spLocks noChangeArrowheads="1"/>
          </p:cNvSpPr>
          <p:nvPr/>
        </p:nvSpPr>
        <p:spPr bwMode="auto">
          <a:xfrm>
            <a:off x="49402" y="25372545"/>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3" name="Rectangle 4579"/>
          <p:cNvSpPr>
            <a:spLocks noChangeArrowheads="1"/>
          </p:cNvSpPr>
          <p:nvPr/>
        </p:nvSpPr>
        <p:spPr bwMode="auto">
          <a:xfrm>
            <a:off x="49402" y="25629720"/>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4" name="Rectangle 4580"/>
          <p:cNvSpPr>
            <a:spLocks noChangeArrowheads="1"/>
          </p:cNvSpPr>
          <p:nvPr/>
        </p:nvSpPr>
        <p:spPr bwMode="auto">
          <a:xfrm>
            <a:off x="49402" y="26077395"/>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5" name="Rectangle 4581"/>
          <p:cNvSpPr>
            <a:spLocks noChangeArrowheads="1"/>
          </p:cNvSpPr>
          <p:nvPr/>
        </p:nvSpPr>
        <p:spPr bwMode="auto">
          <a:xfrm>
            <a:off x="49402" y="26334570"/>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6" name="Rectangle 4582"/>
          <p:cNvSpPr>
            <a:spLocks noChangeArrowheads="1"/>
          </p:cNvSpPr>
          <p:nvPr/>
        </p:nvSpPr>
        <p:spPr bwMode="auto">
          <a:xfrm>
            <a:off x="49402" y="26867970"/>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7" name="Rectangle 4583"/>
          <p:cNvSpPr>
            <a:spLocks noChangeArrowheads="1"/>
          </p:cNvSpPr>
          <p:nvPr/>
        </p:nvSpPr>
        <p:spPr bwMode="auto">
          <a:xfrm>
            <a:off x="49402" y="27182295"/>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8" name="Rectangle 4586"/>
          <p:cNvSpPr>
            <a:spLocks noChangeArrowheads="1"/>
          </p:cNvSpPr>
          <p:nvPr/>
        </p:nvSpPr>
        <p:spPr bwMode="auto">
          <a:xfrm>
            <a:off x="49402" y="29938195"/>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9" name="Rectangle 4587"/>
          <p:cNvSpPr>
            <a:spLocks noChangeArrowheads="1"/>
          </p:cNvSpPr>
          <p:nvPr/>
        </p:nvSpPr>
        <p:spPr bwMode="auto">
          <a:xfrm>
            <a:off x="49402" y="30462070"/>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40" name="AutoShape 4958"/>
          <p:cNvSpPr>
            <a:spLocks noChangeArrowheads="1"/>
          </p:cNvSpPr>
          <p:nvPr/>
        </p:nvSpPr>
        <p:spPr bwMode="auto">
          <a:xfrm>
            <a:off x="234133" y="4072844"/>
            <a:ext cx="29811710" cy="5450098"/>
          </a:xfrm>
          <a:prstGeom prst="roundRect">
            <a:avLst>
              <a:gd name="adj" fmla="val 16667"/>
            </a:avLst>
          </a:prstGeom>
          <a:solidFill>
            <a:srgbClr val="00B0F0"/>
          </a:solidFill>
          <a:ln w="9525" algn="ctr">
            <a:solidFill>
              <a:srgbClr val="000000"/>
            </a:solidFill>
            <a:round/>
            <a:headEnd/>
            <a:tailEnd/>
          </a:ln>
        </p:spPr>
        <p:txBody>
          <a:bodyPr tIns="90000"/>
          <a:lstStyle/>
          <a:p>
            <a:pPr algn="ctr" defTabSz="865188"/>
            <a:r>
              <a:rPr lang="pt-PT" altLang="ja-JP" sz="4800" b="1" i="1" dirty="0">
                <a:solidFill>
                  <a:schemeClr val="bg1"/>
                </a:solidFill>
                <a:latin typeface="Verdana" pitchFamily="34" charset="0"/>
                <a:ea typeface="Batang" pitchFamily="18" charset="-127"/>
              </a:rPr>
              <a:t>PROJECT [L2] – </a:t>
            </a:r>
            <a:r>
              <a:rPr lang="en-US" altLang="ja-JP" sz="4800" b="1" i="1" dirty="0">
                <a:solidFill>
                  <a:schemeClr val="bg1"/>
                </a:solidFill>
                <a:latin typeface="Verdana" pitchFamily="34" charset="0"/>
                <a:ea typeface="Batang" pitchFamily="18" charset="-127"/>
              </a:rPr>
              <a:t>Localization</a:t>
            </a:r>
            <a:r>
              <a:rPr lang="pt-PT" altLang="ja-JP" sz="4800" b="1" i="1">
                <a:solidFill>
                  <a:schemeClr val="bg1"/>
                </a:solidFill>
                <a:latin typeface="Verdana" pitchFamily="34" charset="0"/>
                <a:ea typeface="Batang" pitchFamily="18" charset="-127"/>
              </a:rPr>
              <a:t> </a:t>
            </a:r>
            <a:r>
              <a:rPr lang="pt-PT" altLang="ja-JP" sz="4800" b="1" i="1" dirty="0">
                <a:solidFill>
                  <a:schemeClr val="bg1"/>
                </a:solidFill>
                <a:latin typeface="Verdana" pitchFamily="34" charset="0"/>
                <a:ea typeface="Batang" pitchFamily="18" charset="-127"/>
              </a:rPr>
              <a:t>of a </a:t>
            </a:r>
            <a:r>
              <a:rPr lang="pt-PT" altLang="ja-JP" sz="4800" b="1" i="1" dirty="0" err="1">
                <a:solidFill>
                  <a:schemeClr val="bg1"/>
                </a:solidFill>
                <a:latin typeface="Verdana" pitchFamily="34" charset="0"/>
                <a:ea typeface="Batang" pitchFamily="18" charset="-127"/>
              </a:rPr>
              <a:t>Pioneer</a:t>
            </a:r>
            <a:r>
              <a:rPr lang="pt-PT" altLang="ja-JP" sz="4800" b="1" i="1" dirty="0">
                <a:solidFill>
                  <a:schemeClr val="bg1"/>
                </a:solidFill>
                <a:latin typeface="Verdana" pitchFamily="34" charset="0"/>
                <a:ea typeface="Batang" pitchFamily="18" charset="-127"/>
              </a:rPr>
              <a:t> P3-DX </a:t>
            </a:r>
            <a:r>
              <a:rPr lang="pt-PT" altLang="ja-JP" sz="4800" b="1" i="1" dirty="0" err="1">
                <a:solidFill>
                  <a:schemeClr val="bg1"/>
                </a:solidFill>
                <a:latin typeface="Verdana" pitchFamily="34" charset="0"/>
                <a:ea typeface="Batang" pitchFamily="18" charset="-127"/>
              </a:rPr>
              <a:t>using</a:t>
            </a:r>
            <a:r>
              <a:rPr lang="pt-PT" altLang="ja-JP" sz="4800" b="1" i="1" dirty="0">
                <a:solidFill>
                  <a:schemeClr val="bg1"/>
                </a:solidFill>
                <a:latin typeface="Verdana" pitchFamily="34" charset="0"/>
                <a:ea typeface="Batang" pitchFamily="18" charset="-127"/>
              </a:rPr>
              <a:t> LRF </a:t>
            </a:r>
            <a:r>
              <a:rPr lang="pt-PT" altLang="ja-JP" sz="4800" b="1" i="1" dirty="0" err="1">
                <a:solidFill>
                  <a:schemeClr val="bg1"/>
                </a:solidFill>
                <a:latin typeface="Verdana" pitchFamily="34" charset="0"/>
                <a:ea typeface="Batang" pitchFamily="18" charset="-127"/>
              </a:rPr>
              <a:t>and</a:t>
            </a:r>
            <a:r>
              <a:rPr lang="pt-PT" altLang="ja-JP" sz="4800" b="1" i="1" dirty="0">
                <a:solidFill>
                  <a:schemeClr val="bg1"/>
                </a:solidFill>
                <a:latin typeface="Verdana" pitchFamily="34" charset="0"/>
                <a:ea typeface="Batang" pitchFamily="18" charset="-127"/>
              </a:rPr>
              <a:t> EKF</a:t>
            </a:r>
          </a:p>
          <a:p>
            <a:pPr algn="ctr" defTabSz="865188"/>
            <a:r>
              <a:rPr lang="pt-PT" altLang="ja-JP" sz="4800" b="1" i="1" dirty="0">
                <a:solidFill>
                  <a:schemeClr val="bg1"/>
                </a:solidFill>
                <a:latin typeface="Verdana" pitchFamily="34" charset="0"/>
                <a:ea typeface="Batang" pitchFamily="18" charset="-127"/>
              </a:rPr>
              <a:t>Rúben Tadeia, nº 75268, </a:t>
            </a:r>
            <a:r>
              <a:rPr lang="pt-PT" altLang="ja-JP" sz="4800" b="1" i="1" dirty="0">
                <a:solidFill>
                  <a:schemeClr val="bg1"/>
                </a:solidFill>
                <a:latin typeface="Verdana" pitchFamily="34" charset="0"/>
                <a:ea typeface="Batang" pitchFamily="18" charset="-127"/>
                <a:hlinkClick r:id="rId4"/>
              </a:rPr>
              <a:t>ruben.tadeia@tecnico.ulisboa.pt</a:t>
            </a:r>
            <a:endParaRPr lang="pt-PT" altLang="ja-JP" sz="4800" b="1" i="1" dirty="0">
              <a:solidFill>
                <a:schemeClr val="bg1"/>
              </a:solidFill>
              <a:latin typeface="Verdana" pitchFamily="34" charset="0"/>
              <a:ea typeface="Batang" pitchFamily="18" charset="-127"/>
            </a:endParaRPr>
          </a:p>
          <a:p>
            <a:pPr algn="ctr" defTabSz="865188"/>
            <a:r>
              <a:rPr lang="pt-PT" altLang="ja-JP" sz="4800" b="1" i="1" dirty="0">
                <a:solidFill>
                  <a:schemeClr val="bg1"/>
                </a:solidFill>
                <a:latin typeface="Verdana" pitchFamily="34" charset="0"/>
                <a:ea typeface="Batang" pitchFamily="18" charset="-127"/>
              </a:rPr>
              <a:t>Manuel Moura, nº 75756, </a:t>
            </a:r>
            <a:r>
              <a:rPr lang="pt-PT" altLang="ja-JP" sz="4800" b="1" i="1" dirty="0">
                <a:solidFill>
                  <a:schemeClr val="bg1"/>
                </a:solidFill>
                <a:latin typeface="Verdana" pitchFamily="34" charset="0"/>
                <a:ea typeface="Batang" pitchFamily="18" charset="-127"/>
                <a:hlinkClick r:id="rId5"/>
              </a:rPr>
              <a:t>manuel.moura@tecnico.ulisboa.pt</a:t>
            </a:r>
            <a:endParaRPr lang="pt-PT" sz="4800" b="1" i="1" dirty="0">
              <a:solidFill>
                <a:schemeClr val="bg1"/>
              </a:solidFill>
              <a:latin typeface="Verdana" pitchFamily="34" charset="0"/>
              <a:ea typeface="Batang" pitchFamily="18" charset="-127"/>
            </a:endParaRPr>
          </a:p>
          <a:p>
            <a:pPr algn="ctr" defTabSz="865188"/>
            <a:r>
              <a:rPr lang="pt-PT" sz="4800" b="1" i="1" dirty="0">
                <a:solidFill>
                  <a:schemeClr val="bg1"/>
                </a:solidFill>
                <a:latin typeface="Verdana" pitchFamily="34" charset="0"/>
                <a:ea typeface="Batang" pitchFamily="18" charset="-127"/>
              </a:rPr>
              <a:t>Pedro Falcão, nº 77063, </a:t>
            </a:r>
            <a:r>
              <a:rPr lang="pt-PT" sz="4800" b="1" i="1" dirty="0">
                <a:solidFill>
                  <a:schemeClr val="bg1"/>
                </a:solidFill>
                <a:latin typeface="Verdana" pitchFamily="34" charset="0"/>
                <a:ea typeface="Batang" pitchFamily="18" charset="-127"/>
                <a:hlinkClick r:id="rId6"/>
              </a:rPr>
              <a:t>pedrofalcao@tecnico.ulisboa.pt</a:t>
            </a:r>
            <a:endParaRPr lang="pt-PT" sz="4800" b="1" i="1" dirty="0">
              <a:solidFill>
                <a:schemeClr val="bg1"/>
              </a:solidFill>
              <a:latin typeface="Verdana" pitchFamily="34" charset="0"/>
              <a:ea typeface="Batang" pitchFamily="18" charset="-127"/>
            </a:endParaRPr>
          </a:p>
          <a:p>
            <a:pPr algn="ctr" defTabSz="865188"/>
            <a:r>
              <a:rPr lang="pt-PT" sz="4800" b="1" i="1" dirty="0">
                <a:solidFill>
                  <a:schemeClr val="bg1"/>
                </a:solidFill>
                <a:latin typeface="Verdana" pitchFamily="34" charset="0"/>
                <a:ea typeface="Batang" pitchFamily="18" charset="-127"/>
              </a:rPr>
              <a:t>Davi Mello, nº 89196 , </a:t>
            </a:r>
            <a:r>
              <a:rPr lang="pt-PT" sz="4800" b="1" i="1" dirty="0">
                <a:solidFill>
                  <a:schemeClr val="bg1"/>
                </a:solidFill>
                <a:latin typeface="Verdana" pitchFamily="34" charset="0"/>
                <a:ea typeface="Batang" pitchFamily="18" charset="-127"/>
                <a:hlinkClick r:id="rId7"/>
              </a:rPr>
              <a:t>davimello@tecnico.ulisboa.pt</a:t>
            </a:r>
            <a:endParaRPr lang="pt-PT" sz="4800" b="1" i="1" dirty="0">
              <a:solidFill>
                <a:schemeClr val="bg1"/>
              </a:solidFill>
              <a:latin typeface="Verdana" pitchFamily="34" charset="0"/>
              <a:ea typeface="Batang" pitchFamily="18" charset="-127"/>
            </a:endParaRPr>
          </a:p>
          <a:p>
            <a:pPr algn="ctr" defTabSz="865188"/>
            <a:r>
              <a:rPr lang="pt-PT" sz="4800" b="1" dirty="0">
                <a:solidFill>
                  <a:schemeClr val="bg1"/>
                </a:solidFill>
                <a:latin typeface="Verdana" pitchFamily="34" charset="0"/>
                <a:ea typeface="Batang" pitchFamily="18" charset="-127"/>
              </a:rPr>
              <a:t>MEEC</a:t>
            </a:r>
          </a:p>
          <a:p>
            <a:pPr algn="ctr" defTabSz="865188"/>
            <a:r>
              <a:rPr lang="pt-PT" sz="4800" b="1" dirty="0">
                <a:solidFill>
                  <a:schemeClr val="bg1"/>
                </a:solidFill>
                <a:latin typeface="Verdana" pitchFamily="34" charset="0"/>
                <a:ea typeface="Batang" pitchFamily="18" charset="-127"/>
              </a:rPr>
              <a:t>Instituto Superior Técnico, Universidade de Lisboa</a:t>
            </a:r>
            <a:endParaRPr lang="pt-PT" sz="4800" dirty="0">
              <a:solidFill>
                <a:schemeClr val="bg1"/>
              </a:solidFill>
            </a:endParaRPr>
          </a:p>
        </p:txBody>
      </p:sp>
      <p:sp>
        <p:nvSpPr>
          <p:cNvPr id="1042" name="Rectangle 4585"/>
          <p:cNvSpPr>
            <a:spLocks noChangeArrowheads="1"/>
          </p:cNvSpPr>
          <p:nvPr/>
        </p:nvSpPr>
        <p:spPr bwMode="auto">
          <a:xfrm>
            <a:off x="49402" y="29109520"/>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47" name="Rectangle 4985"/>
          <p:cNvSpPr>
            <a:spLocks noChangeArrowheads="1"/>
          </p:cNvSpPr>
          <p:nvPr/>
        </p:nvSpPr>
        <p:spPr bwMode="auto">
          <a:xfrm>
            <a:off x="11036300" y="41925875"/>
            <a:ext cx="8424863" cy="5286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p>
            <a:pPr algn="ctr" defTabSz="865188"/>
            <a:r>
              <a:rPr lang="pt-PT" sz="2800" dirty="0">
                <a:latin typeface="Trebuchet MS" pitchFamily="34" charset="0"/>
              </a:rPr>
              <a:t>© 2018 </a:t>
            </a:r>
            <a:r>
              <a:rPr lang="pt-PT" sz="2800" dirty="0" err="1">
                <a:latin typeface="Trebuchet MS" pitchFamily="34" charset="0"/>
              </a:rPr>
              <a:t>Autonomous</a:t>
            </a:r>
            <a:r>
              <a:rPr lang="pt-PT" sz="2800" dirty="0">
                <a:latin typeface="Trebuchet MS" pitchFamily="34" charset="0"/>
              </a:rPr>
              <a:t> </a:t>
            </a:r>
            <a:r>
              <a:rPr lang="pt-PT" sz="2800" dirty="0" err="1">
                <a:latin typeface="Trebuchet MS" pitchFamily="34" charset="0"/>
              </a:rPr>
              <a:t>Systems</a:t>
            </a:r>
            <a:r>
              <a:rPr lang="pt-PT" sz="2800" dirty="0">
                <a:latin typeface="Trebuchet MS" pitchFamily="34" charset="0"/>
              </a:rPr>
              <a:t> / DEEC / IST</a:t>
            </a:r>
          </a:p>
        </p:txBody>
      </p:sp>
      <p:sp>
        <p:nvSpPr>
          <p:cNvPr id="1050" name="Rectangle 1"/>
          <p:cNvSpPr>
            <a:spLocks noChangeArrowheads="1"/>
          </p:cNvSpPr>
          <p:nvPr/>
        </p:nvSpPr>
        <p:spPr bwMode="auto">
          <a:xfrm>
            <a:off x="8515350" y="40679688"/>
            <a:ext cx="13465175" cy="1431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pt-PT" sz="2400" b="1" dirty="0">
                <a:latin typeface="Trebuchet MS" pitchFamily="34" charset="0"/>
              </a:rPr>
              <a:t>Acknowledgments:</a:t>
            </a:r>
          </a:p>
          <a:p>
            <a:pPr algn="ctr"/>
            <a:r>
              <a:rPr lang="en-US" sz="2000" dirty="0"/>
              <a:t>We would like to thank to our supervisor of this project, Professors Oscar Lima and Rodrigo Ventura for the valuable guidance and advice. Their willingness to motivate us contributed tremendously to our project.</a:t>
            </a:r>
            <a:endParaRPr lang="pt-PT" sz="2000" dirty="0"/>
          </a:p>
          <a:p>
            <a:pPr algn="ctr"/>
            <a:endParaRPr lang="pt-PT" dirty="0"/>
          </a:p>
        </p:txBody>
      </p:sp>
      <p:sp>
        <p:nvSpPr>
          <p:cNvPr id="2" name="Rectangle 1"/>
          <p:cNvSpPr/>
          <p:nvPr/>
        </p:nvSpPr>
        <p:spPr bwMode="auto">
          <a:xfrm>
            <a:off x="872836" y="655875"/>
            <a:ext cx="5486399" cy="217045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865188" rtl="0" eaLnBrk="1" fontAlgn="base" latinLnBrk="0" hangingPunct="1">
              <a:lnSpc>
                <a:spcPct val="100000"/>
              </a:lnSpc>
              <a:spcBef>
                <a:spcPct val="0"/>
              </a:spcBef>
              <a:spcAft>
                <a:spcPct val="0"/>
              </a:spcAft>
              <a:buClrTx/>
              <a:buSzTx/>
              <a:buFontTx/>
              <a:buNone/>
              <a:tabLst/>
            </a:pPr>
            <a:endParaRPr kumimoji="0" lang="pt-PT" sz="2300" b="0" i="0" u="none" strike="noStrike" cap="none" normalizeH="0" baseline="0">
              <a:ln>
                <a:noFill/>
              </a:ln>
              <a:solidFill>
                <a:schemeClr val="bg1"/>
              </a:solidFill>
              <a:effectLst/>
              <a:latin typeface="Times New Roman" pitchFamily="18" charset="0"/>
              <a:cs typeface="Times New Roman" pitchFamily="18" charset="0"/>
            </a:endParaRPr>
          </a:p>
        </p:txBody>
      </p:sp>
      <p:pic>
        <p:nvPicPr>
          <p:cNvPr id="4" name="Picture 3"/>
          <p:cNvPicPr>
            <a:picLocks noChangeAspect="1"/>
          </p:cNvPicPr>
          <p:nvPr/>
        </p:nvPicPr>
        <p:blipFill rotWithShape="1">
          <a:blip r:embed="rId8" cstate="print">
            <a:extLst>
              <a:ext uri="{28A0092B-C50C-407E-A947-70E740481C1C}">
                <a14:useLocalDpi xmlns:a14="http://schemas.microsoft.com/office/drawing/2010/main" val="0"/>
              </a:ext>
            </a:extLst>
          </a:blip>
          <a:srcRect l="12609" t="25892" r="12032" b="26055"/>
          <a:stretch/>
        </p:blipFill>
        <p:spPr>
          <a:xfrm>
            <a:off x="-24621" y="296360"/>
            <a:ext cx="7579895" cy="3416969"/>
          </a:xfrm>
          <a:prstGeom prst="rect">
            <a:avLst/>
          </a:prstGeom>
        </p:spPr>
      </p:pic>
      <p:pic>
        <p:nvPicPr>
          <p:cNvPr id="5" name="Picture 4">
            <a:extLst>
              <a:ext uri="{FF2B5EF4-FFF2-40B4-BE49-F238E27FC236}">
                <a16:creationId xmlns:a16="http://schemas.microsoft.com/office/drawing/2014/main" id="{2A69F4C0-FABD-4E1D-8520-E6D346A3E987}"/>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379770" y="21447546"/>
            <a:ext cx="12804550" cy="7202560"/>
          </a:xfrm>
          <a:prstGeom prst="rect">
            <a:avLst/>
          </a:prstGeom>
        </p:spPr>
      </p:pic>
      <p:sp>
        <p:nvSpPr>
          <p:cNvPr id="57" name="CaixaDeTexto 56"/>
          <p:cNvSpPr txBox="1"/>
          <p:nvPr/>
        </p:nvSpPr>
        <p:spPr>
          <a:xfrm>
            <a:off x="1074332" y="22477730"/>
            <a:ext cx="11170109" cy="1754326"/>
          </a:xfrm>
          <a:prstGeom prst="rect">
            <a:avLst/>
          </a:prstGeom>
          <a:noFill/>
        </p:spPr>
        <p:txBody>
          <a:bodyPr wrap="square" rtlCol="0">
            <a:spAutoFit/>
          </a:bodyPr>
          <a:lstStyle/>
          <a:p>
            <a:pPr fontAlgn="auto">
              <a:spcBef>
                <a:spcPts val="0"/>
              </a:spcBef>
              <a:spcAft>
                <a:spcPts val="0"/>
              </a:spcAft>
            </a:pPr>
            <a:r>
              <a:rPr lang="pt-PT" sz="3200" dirty="0"/>
              <a:t>Obtaining</a:t>
            </a:r>
            <a:r>
              <a:rPr lang="pt-PT" sz="3200" dirty="0">
                <a:solidFill>
                  <a:prstClr val="black"/>
                </a:solidFill>
                <a:latin typeface="Calibri" panose="020F0502020204030204"/>
                <a:cs typeface="+mn-cs"/>
              </a:rPr>
              <a:t> Points of the Global Map by SLAM and Points of the Local Map with the sensor measurements</a:t>
            </a:r>
          </a:p>
          <a:p>
            <a:pPr fontAlgn="auto">
              <a:spcBef>
                <a:spcPts val="0"/>
              </a:spcBef>
              <a:spcAft>
                <a:spcPts val="0"/>
              </a:spcAft>
            </a:pPr>
            <a:endParaRPr lang="pt-PT" sz="4400" dirty="0">
              <a:solidFill>
                <a:prstClr val="black"/>
              </a:solidFill>
              <a:latin typeface="Calibri" panose="020F0502020204030204"/>
              <a:cs typeface="+mn-cs"/>
            </a:endParaRPr>
          </a:p>
        </p:txBody>
      </p:sp>
      <p:sp>
        <p:nvSpPr>
          <p:cNvPr id="58" name="CaixaDeTexto 57"/>
          <p:cNvSpPr txBox="1"/>
          <p:nvPr/>
        </p:nvSpPr>
        <p:spPr>
          <a:xfrm>
            <a:off x="1112170" y="27429905"/>
            <a:ext cx="5299546" cy="3016210"/>
          </a:xfrm>
          <a:prstGeom prst="rect">
            <a:avLst/>
          </a:prstGeom>
          <a:noFill/>
        </p:spPr>
        <p:txBody>
          <a:bodyPr wrap="square" rtlCol="0">
            <a:spAutoFit/>
          </a:bodyPr>
          <a:lstStyle/>
          <a:p>
            <a:pPr fontAlgn="auto">
              <a:spcBef>
                <a:spcPts val="0"/>
              </a:spcBef>
              <a:spcAft>
                <a:spcPts val="0"/>
              </a:spcAft>
            </a:pPr>
            <a:endParaRPr lang="pt-PT" sz="4400" dirty="0">
              <a:solidFill>
                <a:prstClr val="black"/>
              </a:solidFill>
              <a:latin typeface="Calibri" panose="020F0502020204030204"/>
              <a:cs typeface="+mn-cs"/>
            </a:endParaRPr>
          </a:p>
          <a:p>
            <a:pPr fontAlgn="auto">
              <a:spcBef>
                <a:spcPts val="0"/>
              </a:spcBef>
              <a:spcAft>
                <a:spcPts val="0"/>
              </a:spcAft>
            </a:pPr>
            <a:r>
              <a:rPr lang="pt-PT" sz="3200" dirty="0">
                <a:solidFill>
                  <a:prstClr val="black"/>
                </a:solidFill>
                <a:latin typeface="Calibri" panose="020F0502020204030204"/>
                <a:cs typeface="+mn-cs"/>
              </a:rPr>
              <a:t>Transform each line of the global map (transformed into the robot´s coordinates)</a:t>
            </a:r>
          </a:p>
          <a:p>
            <a:pPr fontAlgn="auto">
              <a:spcBef>
                <a:spcPts val="0"/>
              </a:spcBef>
              <a:spcAft>
                <a:spcPts val="0"/>
              </a:spcAft>
            </a:pPr>
            <a:r>
              <a:rPr lang="pt-PT" sz="3200" dirty="0">
                <a:solidFill>
                  <a:prstClr val="black"/>
                </a:solidFill>
                <a:latin typeface="Calibri" panose="020F0502020204030204"/>
                <a:cs typeface="+mn-cs"/>
              </a:rPr>
              <a:t>and of the local map </a:t>
            </a:r>
            <a:r>
              <a:rPr lang="pt-PT" sz="3200" dirty="0">
                <a:solidFill>
                  <a:prstClr val="black"/>
                </a:solidFill>
                <a:latin typeface="Calibri" panose="020F0502020204030204"/>
              </a:rPr>
              <a:t>in </a:t>
            </a:r>
            <a:endParaRPr lang="pt-PT" sz="3200" dirty="0">
              <a:solidFill>
                <a:prstClr val="black"/>
              </a:solidFill>
              <a:latin typeface="Calibri" panose="020F0502020204030204"/>
              <a:cs typeface="+mn-cs"/>
            </a:endParaRPr>
          </a:p>
          <a:p>
            <a:pPr fontAlgn="auto">
              <a:spcBef>
                <a:spcPts val="0"/>
              </a:spcBef>
              <a:spcAft>
                <a:spcPts val="0"/>
              </a:spcAft>
            </a:pPr>
            <a:endParaRPr lang="pt-PT" sz="1800" dirty="0">
              <a:solidFill>
                <a:prstClr val="black"/>
              </a:solidFill>
              <a:latin typeface="Calibri" panose="020F0502020204030204"/>
              <a:cs typeface="+mn-cs"/>
            </a:endParaRPr>
          </a:p>
        </p:txBody>
      </p:sp>
      <p:sp>
        <p:nvSpPr>
          <p:cNvPr id="6" name="CaixaDeTexto 5"/>
          <p:cNvSpPr txBox="1"/>
          <p:nvPr/>
        </p:nvSpPr>
        <p:spPr>
          <a:xfrm>
            <a:off x="1074332" y="23892275"/>
            <a:ext cx="9238350" cy="1569660"/>
          </a:xfrm>
          <a:prstGeom prst="rect">
            <a:avLst/>
          </a:prstGeom>
          <a:noFill/>
        </p:spPr>
        <p:txBody>
          <a:bodyPr wrap="square" rtlCol="0">
            <a:spAutoFit/>
          </a:bodyPr>
          <a:lstStyle/>
          <a:p>
            <a:pPr fontAlgn="auto">
              <a:spcBef>
                <a:spcPts val="0"/>
              </a:spcBef>
              <a:spcAft>
                <a:spcPts val="0"/>
              </a:spcAft>
            </a:pPr>
            <a:r>
              <a:rPr lang="pt-PT" sz="3200" dirty="0">
                <a:solidFill>
                  <a:prstClr val="black"/>
                </a:solidFill>
                <a:latin typeface="Calibri" panose="020F0502020204030204"/>
              </a:rPr>
              <a:t>Get Line Paremeters for both Maps </a:t>
            </a:r>
          </a:p>
          <a:p>
            <a:pPr fontAlgn="auto">
              <a:spcBef>
                <a:spcPts val="0"/>
              </a:spcBef>
              <a:spcAft>
                <a:spcPts val="0"/>
              </a:spcAft>
            </a:pPr>
            <a:r>
              <a:rPr lang="pt-PT" sz="3200" dirty="0">
                <a:solidFill>
                  <a:prstClr val="black"/>
                </a:solidFill>
                <a:latin typeface="Calibri" panose="020F0502020204030204"/>
              </a:rPr>
              <a:t>using Least Squares Method</a:t>
            </a:r>
          </a:p>
          <a:p>
            <a:endParaRPr lang="pt-PT" sz="3200" dirty="0"/>
          </a:p>
        </p:txBody>
      </p:sp>
      <p:sp>
        <p:nvSpPr>
          <p:cNvPr id="7" name="CaixaDeTexto 6"/>
          <p:cNvSpPr txBox="1"/>
          <p:nvPr/>
        </p:nvSpPr>
        <p:spPr>
          <a:xfrm>
            <a:off x="1074332" y="24680077"/>
            <a:ext cx="7650713" cy="2000548"/>
          </a:xfrm>
          <a:prstGeom prst="rect">
            <a:avLst/>
          </a:prstGeom>
          <a:noFill/>
        </p:spPr>
        <p:txBody>
          <a:bodyPr wrap="square" rtlCol="0">
            <a:spAutoFit/>
          </a:bodyPr>
          <a:lstStyle/>
          <a:p>
            <a:pPr fontAlgn="auto">
              <a:spcBef>
                <a:spcPts val="0"/>
              </a:spcBef>
              <a:spcAft>
                <a:spcPts val="0"/>
              </a:spcAft>
            </a:pPr>
            <a:endParaRPr lang="pt-PT" sz="3200" dirty="0">
              <a:solidFill>
                <a:prstClr val="black"/>
              </a:solidFill>
              <a:latin typeface="Calibri" panose="020F0502020204030204"/>
            </a:endParaRPr>
          </a:p>
          <a:p>
            <a:pPr fontAlgn="auto">
              <a:spcBef>
                <a:spcPts val="0"/>
              </a:spcBef>
              <a:spcAft>
                <a:spcPts val="0"/>
              </a:spcAft>
            </a:pPr>
            <a:r>
              <a:rPr lang="pt-PT" sz="3200" dirty="0">
                <a:solidFill>
                  <a:prstClr val="black"/>
                </a:solidFill>
                <a:latin typeface="Calibri" panose="020F0502020204030204"/>
              </a:rPr>
              <a:t>Compute the matrix of Line Parameters Covariances for EKF </a:t>
            </a:r>
          </a:p>
          <a:p>
            <a:endParaRPr lang="pt-PT" sz="2800" dirty="0"/>
          </a:p>
        </p:txBody>
      </p:sp>
      <p:sp>
        <p:nvSpPr>
          <p:cNvPr id="8" name="CaixaDeTexto 7"/>
          <p:cNvSpPr txBox="1"/>
          <p:nvPr/>
        </p:nvSpPr>
        <p:spPr>
          <a:xfrm>
            <a:off x="1074333" y="26463536"/>
            <a:ext cx="6849552" cy="2062103"/>
          </a:xfrm>
          <a:prstGeom prst="rect">
            <a:avLst/>
          </a:prstGeom>
          <a:noFill/>
        </p:spPr>
        <p:txBody>
          <a:bodyPr wrap="square" rtlCol="0">
            <a:spAutoFit/>
          </a:bodyPr>
          <a:lstStyle/>
          <a:p>
            <a:r>
              <a:rPr lang="pt-PT" sz="3200" dirty="0">
                <a:solidFill>
                  <a:prstClr val="black"/>
                </a:solidFill>
                <a:latin typeface="Calibri" panose="020F0502020204030204"/>
              </a:rPr>
              <a:t>Transform the line parameters of the Global Map into the robot´s coordinates to get the robot´s pose correction</a:t>
            </a:r>
          </a:p>
          <a:p>
            <a:endParaRPr lang="pt-PT" sz="2800" dirty="0"/>
          </a:p>
        </p:txBody>
      </p:sp>
      <p:sp>
        <p:nvSpPr>
          <p:cNvPr id="9" name="CaixaDeTexto 8"/>
          <p:cNvSpPr txBox="1"/>
          <p:nvPr/>
        </p:nvSpPr>
        <p:spPr>
          <a:xfrm>
            <a:off x="1074332" y="30050538"/>
            <a:ext cx="3825216" cy="1569660"/>
          </a:xfrm>
          <a:prstGeom prst="rect">
            <a:avLst/>
          </a:prstGeom>
          <a:noFill/>
        </p:spPr>
        <p:txBody>
          <a:bodyPr wrap="square" rtlCol="0">
            <a:spAutoFit/>
          </a:bodyPr>
          <a:lstStyle/>
          <a:p>
            <a:r>
              <a:rPr lang="pt-PT" sz="3200" dirty="0" err="1">
                <a:solidFill>
                  <a:prstClr val="black"/>
                </a:solidFill>
                <a:latin typeface="Calibri" panose="020F0502020204030204"/>
              </a:rPr>
              <a:t>Cartesian</a:t>
            </a:r>
            <a:r>
              <a:rPr lang="pt-PT" sz="3200" dirty="0">
                <a:solidFill>
                  <a:prstClr val="black"/>
                </a:solidFill>
                <a:latin typeface="Calibri" panose="020F0502020204030204"/>
              </a:rPr>
              <a:t> </a:t>
            </a:r>
            <a:r>
              <a:rPr lang="pt-PT" sz="3200" dirty="0" err="1">
                <a:solidFill>
                  <a:prstClr val="black"/>
                </a:solidFill>
                <a:latin typeface="Calibri" panose="020F0502020204030204"/>
              </a:rPr>
              <a:t>cordinates</a:t>
            </a:r>
            <a:r>
              <a:rPr lang="pt-PT" sz="3200" dirty="0">
                <a:solidFill>
                  <a:prstClr val="black"/>
                </a:solidFill>
                <a:latin typeface="Calibri" panose="020F0502020204030204"/>
              </a:rPr>
              <a:t> to get pairs of lines and determine</a:t>
            </a:r>
            <a:endParaRPr lang="pt-PT" sz="2800" dirty="0"/>
          </a:p>
        </p:txBody>
      </p:sp>
      <p:sp>
        <p:nvSpPr>
          <p:cNvPr id="10" name="Retângulo 9"/>
          <p:cNvSpPr/>
          <p:nvPr/>
        </p:nvSpPr>
        <p:spPr>
          <a:xfrm>
            <a:off x="1059224" y="31546531"/>
            <a:ext cx="2592288" cy="1077218"/>
          </a:xfrm>
          <a:prstGeom prst="rect">
            <a:avLst/>
          </a:prstGeom>
        </p:spPr>
        <p:txBody>
          <a:bodyPr wrap="square">
            <a:spAutoFit/>
          </a:bodyPr>
          <a:lstStyle/>
          <a:p>
            <a:r>
              <a:rPr lang="pt-PT" sz="3200" dirty="0">
                <a:solidFill>
                  <a:prstClr val="black"/>
                </a:solidFill>
                <a:latin typeface="Calibri" panose="020F0502020204030204"/>
              </a:rPr>
              <a:t>which pairs are valid</a:t>
            </a:r>
            <a:endParaRPr lang="pt-PT" sz="2800" dirty="0"/>
          </a:p>
        </p:txBody>
      </p:sp>
      <p:pic>
        <p:nvPicPr>
          <p:cNvPr id="13" name="Imagem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626" y="21525456"/>
            <a:ext cx="929369" cy="930845"/>
          </a:xfrm>
          <a:prstGeom prst="rect">
            <a:avLst/>
          </a:prstGeom>
          <a:ln>
            <a:solidFill>
              <a:srgbClr val="D1E8A2"/>
            </a:solidFill>
          </a:ln>
        </p:spPr>
      </p:pic>
      <p:sp>
        <p:nvSpPr>
          <p:cNvPr id="14" name="CaixaDeTexto 13"/>
          <p:cNvSpPr txBox="1"/>
          <p:nvPr/>
        </p:nvSpPr>
        <p:spPr>
          <a:xfrm>
            <a:off x="1270417" y="21518558"/>
            <a:ext cx="11383244" cy="1015663"/>
          </a:xfrm>
          <a:prstGeom prst="rect">
            <a:avLst/>
          </a:prstGeom>
          <a:noFill/>
        </p:spPr>
        <p:txBody>
          <a:bodyPr wrap="none" rtlCol="0">
            <a:spAutoFit/>
          </a:bodyPr>
          <a:lstStyle/>
          <a:p>
            <a:r>
              <a:rPr lang="en-US" sz="6000" b="1" dirty="0">
                <a:solidFill>
                  <a:srgbClr val="006600"/>
                </a:solidFill>
                <a:latin typeface="Arial" panose="020B0604020202020204" pitchFamily="34" charset="0"/>
                <a:cs typeface="Arial" panose="020B0604020202020204" pitchFamily="34" charset="0"/>
              </a:rPr>
              <a:t>Methods – Laser Range Finder</a:t>
            </a:r>
          </a:p>
        </p:txBody>
      </p:sp>
      <p:sp>
        <p:nvSpPr>
          <p:cNvPr id="79" name="Rectangle 5">
            <a:extLst>
              <a:ext uri="{FF2B5EF4-FFF2-40B4-BE49-F238E27FC236}">
                <a16:creationId xmlns:a16="http://schemas.microsoft.com/office/drawing/2014/main" id="{6AE64068-EF15-4D82-82AE-2AE62E5BC78B}"/>
              </a:ext>
            </a:extLst>
          </p:cNvPr>
          <p:cNvSpPr/>
          <p:nvPr/>
        </p:nvSpPr>
        <p:spPr>
          <a:xfrm>
            <a:off x="302257" y="16084315"/>
            <a:ext cx="8882508" cy="4694603"/>
          </a:xfrm>
          <a:prstGeom prst="rect">
            <a:avLst/>
          </a:prstGeom>
          <a:solidFill>
            <a:schemeClr val="accent4">
              <a:lumMod val="20000"/>
              <a:lumOff val="80000"/>
            </a:schemeClr>
          </a:solidFill>
          <a:ln w="28575" cap="flat" cmpd="sng" algn="ctr">
            <a:solidFill>
              <a:schemeClr val="accent4"/>
            </a:solidFill>
            <a:prstDash val="dash"/>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Arial"/>
                <a:ea typeface="+mn-ea"/>
                <a:cs typeface="+mn-cs"/>
              </a:rPr>
              <a:t>z</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80" name="Rectangle 5">
            <a:extLst>
              <a:ext uri="{FF2B5EF4-FFF2-40B4-BE49-F238E27FC236}">
                <a16:creationId xmlns:a16="http://schemas.microsoft.com/office/drawing/2014/main" id="{6AE64068-EF15-4D82-82AE-2AE62E5BC78B}"/>
              </a:ext>
            </a:extLst>
          </p:cNvPr>
          <p:cNvSpPr/>
          <p:nvPr/>
        </p:nvSpPr>
        <p:spPr>
          <a:xfrm>
            <a:off x="11145786" y="16110101"/>
            <a:ext cx="8242724" cy="4694603"/>
          </a:xfrm>
          <a:prstGeom prst="rect">
            <a:avLst/>
          </a:prstGeom>
          <a:solidFill>
            <a:schemeClr val="accent4">
              <a:lumMod val="20000"/>
              <a:lumOff val="80000"/>
            </a:schemeClr>
          </a:solidFill>
          <a:ln w="28575" cap="flat" cmpd="sng" algn="ctr">
            <a:solidFill>
              <a:schemeClr val="accent4"/>
            </a:solidFill>
            <a:prstDash val="dash"/>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Arial"/>
                <a:ea typeface="+mn-ea"/>
                <a:cs typeface="+mn-cs"/>
              </a:rPr>
              <a:t>z</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81" name="Rectangle 5">
            <a:extLst>
              <a:ext uri="{FF2B5EF4-FFF2-40B4-BE49-F238E27FC236}">
                <a16:creationId xmlns:a16="http://schemas.microsoft.com/office/drawing/2014/main" id="{6AE64068-EF15-4D82-82AE-2AE62E5BC78B}"/>
              </a:ext>
            </a:extLst>
          </p:cNvPr>
          <p:cNvSpPr/>
          <p:nvPr/>
        </p:nvSpPr>
        <p:spPr>
          <a:xfrm>
            <a:off x="21249224" y="16084315"/>
            <a:ext cx="8826250" cy="4694603"/>
          </a:xfrm>
          <a:prstGeom prst="rect">
            <a:avLst/>
          </a:prstGeom>
          <a:solidFill>
            <a:schemeClr val="accent4">
              <a:lumMod val="20000"/>
              <a:lumOff val="80000"/>
            </a:schemeClr>
          </a:solidFill>
          <a:ln w="28575" cap="flat" cmpd="sng" algn="ctr">
            <a:solidFill>
              <a:schemeClr val="accent4"/>
            </a:solidFill>
            <a:prstDash val="dash"/>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Arial"/>
                <a:ea typeface="+mn-ea"/>
                <a:cs typeface="+mn-cs"/>
              </a:rPr>
              <a:t>z</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pic>
        <p:nvPicPr>
          <p:cNvPr id="12" name="Picture 2" descr="Resultado de imagem para laser range finder hokuyo"/>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287" b="90244" l="30560" r="91105"/>
                    </a14:imgEffect>
                  </a14:imgLayer>
                </a14:imgProps>
              </a:ext>
              <a:ext uri="{28A0092B-C50C-407E-A947-70E740481C1C}">
                <a14:useLocalDpi xmlns:a14="http://schemas.microsoft.com/office/drawing/2010/main" val="0"/>
              </a:ext>
            </a:extLst>
          </a:blip>
          <a:srcRect/>
          <a:stretch>
            <a:fillRect/>
          </a:stretch>
        </p:blipFill>
        <p:spPr bwMode="auto">
          <a:xfrm>
            <a:off x="7066787" y="23065610"/>
            <a:ext cx="2897126" cy="2897126"/>
          </a:xfrm>
          <a:prstGeom prst="rect">
            <a:avLst/>
          </a:prstGeom>
          <a:noFill/>
          <a:extLst>
            <a:ext uri="{909E8E84-426E-40DD-AFC4-6F175D3DCCD1}">
              <a14:hiddenFill xmlns:a14="http://schemas.microsoft.com/office/drawing/2010/main">
                <a:solidFill>
                  <a:srgbClr val="FFFFFF"/>
                </a:solidFill>
              </a14:hiddenFill>
            </a:ext>
          </a:extLst>
        </p:spPr>
      </p:pic>
      <p:sp>
        <p:nvSpPr>
          <p:cNvPr id="15" name="Seta para a Direita 14"/>
          <p:cNvSpPr/>
          <p:nvPr/>
        </p:nvSpPr>
        <p:spPr bwMode="auto">
          <a:xfrm>
            <a:off x="463229" y="22717699"/>
            <a:ext cx="479960" cy="424263"/>
          </a:xfrm>
          <a:prstGeom prst="rightArrow">
            <a:avLst/>
          </a:prstGeom>
          <a:solidFill>
            <a:srgbClr val="00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865188" rtl="0" eaLnBrk="1" fontAlgn="base" latinLnBrk="0" hangingPunct="1">
              <a:lnSpc>
                <a:spcPct val="100000"/>
              </a:lnSpc>
              <a:spcBef>
                <a:spcPct val="0"/>
              </a:spcBef>
              <a:spcAft>
                <a:spcPct val="0"/>
              </a:spcAft>
              <a:buClrTx/>
              <a:buSzTx/>
              <a:buFontTx/>
              <a:buNone/>
              <a:tabLst/>
            </a:pPr>
            <a:endParaRPr kumimoji="0" lang="pt-PT" sz="23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47" name="Seta para a Direita 46"/>
          <p:cNvSpPr/>
          <p:nvPr/>
        </p:nvSpPr>
        <p:spPr bwMode="auto">
          <a:xfrm>
            <a:off x="463229" y="24035655"/>
            <a:ext cx="479960" cy="424263"/>
          </a:xfrm>
          <a:prstGeom prst="rightArrow">
            <a:avLst/>
          </a:prstGeom>
          <a:solidFill>
            <a:srgbClr val="00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865188" rtl="0" eaLnBrk="1" fontAlgn="base" latinLnBrk="0" hangingPunct="1">
              <a:lnSpc>
                <a:spcPct val="100000"/>
              </a:lnSpc>
              <a:spcBef>
                <a:spcPct val="0"/>
              </a:spcBef>
              <a:spcAft>
                <a:spcPct val="0"/>
              </a:spcAft>
              <a:buClrTx/>
              <a:buSzTx/>
              <a:buFontTx/>
              <a:buNone/>
              <a:tabLst/>
            </a:pPr>
            <a:endParaRPr kumimoji="0" lang="pt-PT" sz="23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48" name="Seta para a Direita 47"/>
          <p:cNvSpPr/>
          <p:nvPr/>
        </p:nvSpPr>
        <p:spPr bwMode="auto">
          <a:xfrm>
            <a:off x="463229" y="25363081"/>
            <a:ext cx="479960" cy="424263"/>
          </a:xfrm>
          <a:prstGeom prst="rightArrow">
            <a:avLst/>
          </a:prstGeom>
          <a:solidFill>
            <a:srgbClr val="00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865188" rtl="0" eaLnBrk="1" fontAlgn="base" latinLnBrk="0" hangingPunct="1">
              <a:lnSpc>
                <a:spcPct val="100000"/>
              </a:lnSpc>
              <a:spcBef>
                <a:spcPct val="0"/>
              </a:spcBef>
              <a:spcAft>
                <a:spcPct val="0"/>
              </a:spcAft>
              <a:buClrTx/>
              <a:buSzTx/>
              <a:buFontTx/>
              <a:buNone/>
              <a:tabLst/>
            </a:pPr>
            <a:endParaRPr kumimoji="0" lang="pt-PT" sz="23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49" name="Seta para a Direita 48"/>
          <p:cNvSpPr/>
          <p:nvPr/>
        </p:nvSpPr>
        <p:spPr bwMode="auto">
          <a:xfrm>
            <a:off x="463229" y="26693069"/>
            <a:ext cx="479960" cy="424263"/>
          </a:xfrm>
          <a:prstGeom prst="rightArrow">
            <a:avLst/>
          </a:prstGeom>
          <a:solidFill>
            <a:srgbClr val="00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865188" rtl="0" eaLnBrk="1" fontAlgn="base" latinLnBrk="0" hangingPunct="1">
              <a:lnSpc>
                <a:spcPct val="100000"/>
              </a:lnSpc>
              <a:spcBef>
                <a:spcPct val="0"/>
              </a:spcBef>
              <a:spcAft>
                <a:spcPct val="0"/>
              </a:spcAft>
              <a:buClrTx/>
              <a:buSzTx/>
              <a:buFontTx/>
              <a:buNone/>
              <a:tabLst/>
            </a:pPr>
            <a:endParaRPr kumimoji="0" lang="pt-PT" sz="23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50" name="Seta para a Direita 49"/>
          <p:cNvSpPr/>
          <p:nvPr/>
        </p:nvSpPr>
        <p:spPr bwMode="auto">
          <a:xfrm>
            <a:off x="463229" y="28251796"/>
            <a:ext cx="479960" cy="424263"/>
          </a:xfrm>
          <a:prstGeom prst="rightArrow">
            <a:avLst/>
          </a:prstGeom>
          <a:solidFill>
            <a:srgbClr val="00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865188" rtl="0" eaLnBrk="1" fontAlgn="base" latinLnBrk="0" hangingPunct="1">
              <a:lnSpc>
                <a:spcPct val="100000"/>
              </a:lnSpc>
              <a:spcBef>
                <a:spcPct val="0"/>
              </a:spcBef>
              <a:spcAft>
                <a:spcPct val="0"/>
              </a:spcAft>
              <a:buClrTx/>
              <a:buSzTx/>
              <a:buFontTx/>
              <a:buNone/>
              <a:tabLst/>
            </a:pPr>
            <a:endParaRPr kumimoji="0" lang="pt-PT" sz="2300" b="0" i="0" u="none" strike="noStrike" cap="none" normalizeH="0" baseline="0">
              <a:ln>
                <a:noFill/>
              </a:ln>
              <a:solidFill>
                <a:schemeClr val="tx1"/>
              </a:solidFill>
              <a:effectLst/>
              <a:latin typeface="Times New Roman" pitchFamily="18" charset="0"/>
              <a:cs typeface="Times New Roman" pitchFamily="18" charset="0"/>
            </a:endParaRPr>
          </a:p>
        </p:txBody>
      </p:sp>
      <p:graphicFrame>
        <p:nvGraphicFramePr>
          <p:cNvPr id="11" name="Diagrama 10"/>
          <p:cNvGraphicFramePr/>
          <p:nvPr>
            <p:extLst>
              <p:ext uri="{D42A27DB-BD31-4B8C-83A1-F6EECF244321}">
                <p14:modId xmlns:p14="http://schemas.microsoft.com/office/powerpoint/2010/main" val="832266452"/>
              </p:ext>
            </p:extLst>
          </p:nvPr>
        </p:nvGraphicFramePr>
        <p:xfrm>
          <a:off x="9561605" y="21447546"/>
          <a:ext cx="10957263" cy="7924425"/>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52" name="Rectangle 51">
            <a:extLst>
              <a:ext uri="{FF2B5EF4-FFF2-40B4-BE49-F238E27FC236}">
                <a16:creationId xmlns:a16="http://schemas.microsoft.com/office/drawing/2014/main" id="{6AE64068-EF15-4D82-82AE-2AE62E5BC78B}"/>
              </a:ext>
            </a:extLst>
          </p:cNvPr>
          <p:cNvSpPr/>
          <p:nvPr/>
        </p:nvSpPr>
        <p:spPr>
          <a:xfrm>
            <a:off x="302257" y="16084314"/>
            <a:ext cx="8882508" cy="4726109"/>
          </a:xfrm>
          <a:prstGeom prst="rect">
            <a:avLst/>
          </a:prstGeom>
          <a:solidFill>
            <a:schemeClr val="bg1"/>
          </a:solidFill>
          <a:ln w="28575" cap="flat" cmpd="sng" algn="ctr">
            <a:solidFill>
              <a:srgbClr val="FF9933"/>
            </a:solidFill>
            <a:prstDash val="dash"/>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a:ea typeface="+mn-ea"/>
              <a:cs typeface="+mn-cs"/>
            </a:endParaRPr>
          </a:p>
        </p:txBody>
      </p:sp>
      <p:sp>
        <p:nvSpPr>
          <p:cNvPr id="53" name="TextBox 52">
            <a:extLst>
              <a:ext uri="{FF2B5EF4-FFF2-40B4-BE49-F238E27FC236}">
                <a16:creationId xmlns:a16="http://schemas.microsoft.com/office/drawing/2014/main" id="{D3F8CDF3-36D4-48F6-BD10-173565D3A3B7}"/>
              </a:ext>
            </a:extLst>
          </p:cNvPr>
          <p:cNvSpPr txBox="1"/>
          <p:nvPr/>
        </p:nvSpPr>
        <p:spPr>
          <a:xfrm>
            <a:off x="1573060" y="14571036"/>
            <a:ext cx="6721137" cy="2677656"/>
          </a:xfrm>
          <a:prstGeom prst="rect">
            <a:avLst/>
          </a:prstGeom>
          <a:noFill/>
        </p:spPr>
        <p:txBody>
          <a:bodyPr wrap="square" rtlCol="0">
            <a:spAutoFit/>
          </a:bodyPr>
          <a:lstStyle/>
          <a:p>
            <a:pPr algn="ctr" defTabSz="457200"/>
            <a:endParaRPr lang="en-US" sz="6000" dirty="0">
              <a:solidFill>
                <a:srgbClr val="000000"/>
              </a:solidFill>
              <a:latin typeface="Arial"/>
            </a:endParaRPr>
          </a:p>
          <a:p>
            <a:pPr defTabSz="457200"/>
            <a:endParaRPr lang="en-US" sz="6000" dirty="0">
              <a:solidFill>
                <a:srgbClr val="000000"/>
              </a:solidFill>
              <a:latin typeface="Arial"/>
            </a:endParaRPr>
          </a:p>
          <a:p>
            <a:r>
              <a:rPr lang="en-US" sz="4800" b="1" dirty="0">
                <a:solidFill>
                  <a:srgbClr val="FF6600"/>
                </a:solidFill>
                <a:latin typeface="Arial" panose="020B0604020202020204" pitchFamily="34" charset="0"/>
                <a:cs typeface="Arial" panose="020B0604020202020204" pitchFamily="34" charset="0"/>
              </a:rPr>
              <a:t>EKF - State Definition</a:t>
            </a:r>
          </a:p>
        </p:txBody>
      </p:sp>
      <p:pic>
        <p:nvPicPr>
          <p:cNvPr id="55" name="Picture 54"/>
          <p:cNvPicPr>
            <a:picLocks noChangeAspect="1"/>
          </p:cNvPicPr>
          <p:nvPr/>
        </p:nvPicPr>
        <p:blipFill>
          <a:blip r:embed="rId19">
            <a:extLst>
              <a:ext uri="{BEBA8EAE-BF5A-486C-A8C5-ECC9F3942E4B}">
                <a14:imgProps xmlns:a14="http://schemas.microsoft.com/office/drawing/2010/main">
                  <a14:imgLayer r:embed="rId20">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992154" y="17835382"/>
            <a:ext cx="1915630" cy="2428236"/>
          </a:xfrm>
          <a:prstGeom prst="rect">
            <a:avLst/>
          </a:prstGeom>
        </p:spPr>
      </p:pic>
      <p:pic>
        <p:nvPicPr>
          <p:cNvPr id="56" name="Picture 5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304522" y="18263017"/>
            <a:ext cx="2029877" cy="1900662"/>
          </a:xfrm>
          <a:prstGeom prst="rect">
            <a:avLst/>
          </a:prstGeom>
        </p:spPr>
      </p:pic>
      <p:sp>
        <p:nvSpPr>
          <p:cNvPr id="59" name="Rectangle 58">
            <a:extLst>
              <a:ext uri="{FF2B5EF4-FFF2-40B4-BE49-F238E27FC236}">
                <a16:creationId xmlns:a16="http://schemas.microsoft.com/office/drawing/2014/main" id="{6AE64068-EF15-4D82-82AE-2AE62E5BC78B}"/>
              </a:ext>
            </a:extLst>
          </p:cNvPr>
          <p:cNvSpPr/>
          <p:nvPr/>
        </p:nvSpPr>
        <p:spPr>
          <a:xfrm>
            <a:off x="10384730" y="16076389"/>
            <a:ext cx="9370273" cy="4734034"/>
          </a:xfrm>
          <a:prstGeom prst="rect">
            <a:avLst/>
          </a:prstGeom>
          <a:solidFill>
            <a:schemeClr val="bg1"/>
          </a:solidFill>
          <a:ln w="28575" cap="flat" cmpd="sng" algn="ctr">
            <a:solidFill>
              <a:srgbClr val="FF9933"/>
            </a:solidFill>
            <a:prstDash val="dash"/>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a:ea typeface="+mn-ea"/>
              <a:cs typeface="+mn-cs"/>
            </a:endParaRPr>
          </a:p>
        </p:txBody>
      </p:sp>
      <p:sp>
        <p:nvSpPr>
          <p:cNvPr id="60" name="TextBox 59">
            <a:extLst>
              <a:ext uri="{FF2B5EF4-FFF2-40B4-BE49-F238E27FC236}">
                <a16:creationId xmlns:a16="http://schemas.microsoft.com/office/drawing/2014/main" id="{D3F8CDF3-36D4-48F6-BD10-173565D3A3B7}"/>
              </a:ext>
            </a:extLst>
          </p:cNvPr>
          <p:cNvSpPr txBox="1"/>
          <p:nvPr/>
        </p:nvSpPr>
        <p:spPr>
          <a:xfrm>
            <a:off x="11446357" y="15852709"/>
            <a:ext cx="9666515" cy="1138773"/>
          </a:xfrm>
          <a:prstGeom prst="rect">
            <a:avLst/>
          </a:prstGeom>
          <a:noFill/>
        </p:spPr>
        <p:txBody>
          <a:bodyPr wrap="square" rtlCol="0">
            <a:spAutoFit/>
          </a:bodyPr>
          <a:lstStyle/>
          <a:p>
            <a:pPr algn="ctr" defTabSz="457200"/>
            <a:endParaRPr lang="en-US" sz="1000" dirty="0">
              <a:solidFill>
                <a:srgbClr val="000000"/>
              </a:solidFill>
              <a:latin typeface="Arial"/>
            </a:endParaRPr>
          </a:p>
          <a:p>
            <a:pPr defTabSz="457200"/>
            <a:endParaRPr lang="en-US" sz="1400" dirty="0">
              <a:solidFill>
                <a:srgbClr val="000000"/>
              </a:solidFill>
              <a:latin typeface="Arial"/>
            </a:endParaRPr>
          </a:p>
          <a:p>
            <a:r>
              <a:rPr lang="en-US" sz="4400" b="1" dirty="0">
                <a:solidFill>
                  <a:srgbClr val="FF6600"/>
                </a:solidFill>
                <a:latin typeface="Arial" panose="020B0604020202020204" pitchFamily="34" charset="0"/>
                <a:cs typeface="Arial" panose="020B0604020202020204" pitchFamily="34" charset="0"/>
              </a:rPr>
              <a:t>Prediction Step (Time update)</a:t>
            </a:r>
          </a:p>
        </p:txBody>
      </p:sp>
      <p:pic>
        <p:nvPicPr>
          <p:cNvPr id="62" name="Picture 6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581503" y="17261392"/>
            <a:ext cx="4384130" cy="1700606"/>
          </a:xfrm>
          <a:prstGeom prst="rect">
            <a:avLst/>
          </a:prstGeom>
        </p:spPr>
      </p:pic>
      <p:pic>
        <p:nvPicPr>
          <p:cNvPr id="63" name="Picture 6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5497216" y="17727138"/>
            <a:ext cx="3623373" cy="564935"/>
          </a:xfrm>
          <a:prstGeom prst="rect">
            <a:avLst/>
          </a:prstGeom>
        </p:spPr>
      </p:pic>
      <p:pic>
        <p:nvPicPr>
          <p:cNvPr id="64" name="Picture 6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764437" y="19054907"/>
            <a:ext cx="1732346" cy="1674602"/>
          </a:xfrm>
          <a:prstGeom prst="rect">
            <a:avLst/>
          </a:prstGeom>
        </p:spPr>
      </p:pic>
      <p:pic>
        <p:nvPicPr>
          <p:cNvPr id="65" name="Picture 6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5168825" y="19079795"/>
            <a:ext cx="4156248" cy="1059843"/>
          </a:xfrm>
          <a:prstGeom prst="rect">
            <a:avLst/>
          </a:prstGeom>
        </p:spPr>
      </p:pic>
      <p:sp>
        <p:nvSpPr>
          <p:cNvPr id="66" name="Rectangle 65">
            <a:extLst>
              <a:ext uri="{FF2B5EF4-FFF2-40B4-BE49-F238E27FC236}">
                <a16:creationId xmlns:a16="http://schemas.microsoft.com/office/drawing/2014/main" id="{6AE64068-EF15-4D82-82AE-2AE62E5BC78B}"/>
              </a:ext>
            </a:extLst>
          </p:cNvPr>
          <p:cNvSpPr/>
          <p:nvPr/>
        </p:nvSpPr>
        <p:spPr>
          <a:xfrm>
            <a:off x="21184320" y="16064893"/>
            <a:ext cx="8891154" cy="4745530"/>
          </a:xfrm>
          <a:prstGeom prst="rect">
            <a:avLst/>
          </a:prstGeom>
          <a:solidFill>
            <a:schemeClr val="bg1"/>
          </a:solidFill>
          <a:ln w="28575" cap="flat" cmpd="sng" algn="ctr">
            <a:solidFill>
              <a:srgbClr val="FF9933"/>
            </a:solidFill>
            <a:prstDash val="dash"/>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a:ea typeface="+mn-ea"/>
              <a:cs typeface="+mn-cs"/>
            </a:endParaRPr>
          </a:p>
        </p:txBody>
      </p:sp>
      <p:sp>
        <p:nvSpPr>
          <p:cNvPr id="67" name="TextBox 66">
            <a:extLst>
              <a:ext uri="{FF2B5EF4-FFF2-40B4-BE49-F238E27FC236}">
                <a16:creationId xmlns:a16="http://schemas.microsoft.com/office/drawing/2014/main" id="{D3F8CDF3-36D4-48F6-BD10-173565D3A3B7}"/>
              </a:ext>
            </a:extLst>
          </p:cNvPr>
          <p:cNvSpPr txBox="1"/>
          <p:nvPr/>
        </p:nvSpPr>
        <p:spPr>
          <a:xfrm>
            <a:off x="22146937" y="15876479"/>
            <a:ext cx="10459673" cy="1815882"/>
          </a:xfrm>
          <a:prstGeom prst="rect">
            <a:avLst/>
          </a:prstGeom>
          <a:noFill/>
        </p:spPr>
        <p:txBody>
          <a:bodyPr wrap="square" rtlCol="0">
            <a:spAutoFit/>
          </a:bodyPr>
          <a:lstStyle/>
          <a:p>
            <a:pPr algn="just" defTabSz="457200"/>
            <a:endParaRPr lang="en-US" sz="1000" dirty="0">
              <a:solidFill>
                <a:srgbClr val="FF6600"/>
              </a:solidFill>
              <a:latin typeface="Arial"/>
            </a:endParaRPr>
          </a:p>
          <a:p>
            <a:pPr algn="just" defTabSz="457200"/>
            <a:endParaRPr lang="en-US" sz="1400" dirty="0">
              <a:solidFill>
                <a:srgbClr val="FF6600"/>
              </a:solidFill>
              <a:latin typeface="Arial"/>
            </a:endParaRPr>
          </a:p>
          <a:p>
            <a:pPr algn="just"/>
            <a:r>
              <a:rPr lang="en-US" sz="4400" b="1" dirty="0">
                <a:solidFill>
                  <a:srgbClr val="FF6600"/>
                </a:solidFill>
                <a:latin typeface="Arial" panose="020B0604020202020204" pitchFamily="34" charset="0"/>
                <a:cs typeface="Arial" panose="020B0604020202020204" pitchFamily="34" charset="0"/>
              </a:rPr>
              <a:t>Measurement Update</a:t>
            </a:r>
          </a:p>
          <a:p>
            <a:pPr algn="just"/>
            <a:r>
              <a:rPr lang="en-US" sz="4400" b="1" dirty="0">
                <a:solidFill>
                  <a:srgbClr val="FF6600"/>
                </a:solidFill>
                <a:latin typeface="Arial" panose="020B0604020202020204" pitchFamily="34" charset="0"/>
                <a:cs typeface="Arial" panose="020B0604020202020204" pitchFamily="34" charset="0"/>
              </a:rPr>
              <a:t>(Correction)</a:t>
            </a:r>
            <a:endParaRPr lang="pt-PT" sz="4400" b="1" dirty="0">
              <a:solidFill>
                <a:srgbClr val="FF6600"/>
              </a:solidFill>
              <a:latin typeface="Arial" panose="020B0604020202020204" pitchFamily="34" charset="0"/>
              <a:cs typeface="Arial" panose="020B0604020202020204" pitchFamily="34" charset="0"/>
            </a:endParaRPr>
          </a:p>
        </p:txBody>
      </p:sp>
      <p:pic>
        <p:nvPicPr>
          <p:cNvPr id="69" name="Picture 68"/>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1292463" y="18227434"/>
            <a:ext cx="2795530" cy="472134"/>
          </a:xfrm>
          <a:prstGeom prst="rect">
            <a:avLst/>
          </a:prstGeom>
        </p:spPr>
      </p:pic>
      <p:pic>
        <p:nvPicPr>
          <p:cNvPr id="70" name="Picture 6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1353691" y="19251971"/>
            <a:ext cx="2528895" cy="837326"/>
          </a:xfrm>
          <a:prstGeom prst="rect">
            <a:avLst/>
          </a:prstGeom>
        </p:spPr>
      </p:pic>
      <p:pic>
        <p:nvPicPr>
          <p:cNvPr id="71" name="Picture 70"/>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4290146" y="18362068"/>
            <a:ext cx="2744405" cy="372356"/>
          </a:xfrm>
          <a:prstGeom prst="rect">
            <a:avLst/>
          </a:prstGeom>
        </p:spPr>
      </p:pic>
      <p:pic>
        <p:nvPicPr>
          <p:cNvPr id="72" name="Picture 71"/>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4354480" y="19307504"/>
            <a:ext cx="2680071" cy="854668"/>
          </a:xfrm>
          <a:prstGeom prst="rect">
            <a:avLst/>
          </a:prstGeom>
        </p:spPr>
      </p:pic>
      <p:pic>
        <p:nvPicPr>
          <p:cNvPr id="73" name="Picture 72"/>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7389275" y="18682350"/>
            <a:ext cx="2588443" cy="510645"/>
          </a:xfrm>
          <a:prstGeom prst="rect">
            <a:avLst/>
          </a:prstGeom>
        </p:spPr>
      </p:pic>
      <p:grpSp>
        <p:nvGrpSpPr>
          <p:cNvPr id="74" name="Group 73"/>
          <p:cNvGrpSpPr/>
          <p:nvPr/>
        </p:nvGrpSpPr>
        <p:grpSpPr>
          <a:xfrm>
            <a:off x="600108" y="16407969"/>
            <a:ext cx="814826" cy="848880"/>
            <a:chOff x="4627806" y="5425"/>
            <a:chExt cx="1741356" cy="1691875"/>
          </a:xfrm>
        </p:grpSpPr>
        <p:sp>
          <p:nvSpPr>
            <p:cNvPr id="75" name="Rounded Rectangle 74"/>
            <p:cNvSpPr/>
            <p:nvPr/>
          </p:nvSpPr>
          <p:spPr>
            <a:xfrm>
              <a:off x="4627806" y="5425"/>
              <a:ext cx="1741356" cy="1691875"/>
            </a:xfrm>
            <a:prstGeom prst="roundRect">
              <a:avLst/>
            </a:prstGeom>
            <a:blipFill rotWithShape="0">
              <a:blip r:embed="rId30"/>
              <a:stretch>
                <a:fillRect/>
              </a:stretch>
            </a:blip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sp>
        <p:sp>
          <p:nvSpPr>
            <p:cNvPr id="76" name="Rounded Rectangle 4"/>
            <p:cNvSpPr/>
            <p:nvPr/>
          </p:nvSpPr>
          <p:spPr>
            <a:xfrm>
              <a:off x="4710397" y="88016"/>
              <a:ext cx="1576174" cy="15266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pt-BR" sz="6000" kern="1200" dirty="0"/>
                <a:t> </a:t>
              </a:r>
            </a:p>
          </p:txBody>
        </p:sp>
      </p:grpSp>
      <p:grpSp>
        <p:nvGrpSpPr>
          <p:cNvPr id="77" name="Group 76"/>
          <p:cNvGrpSpPr/>
          <p:nvPr/>
        </p:nvGrpSpPr>
        <p:grpSpPr>
          <a:xfrm>
            <a:off x="10483452" y="16223378"/>
            <a:ext cx="848344" cy="848880"/>
            <a:chOff x="4627806" y="5425"/>
            <a:chExt cx="1741356" cy="1691875"/>
          </a:xfrm>
        </p:grpSpPr>
        <p:sp>
          <p:nvSpPr>
            <p:cNvPr id="78" name="Rounded Rectangle 77"/>
            <p:cNvSpPr/>
            <p:nvPr/>
          </p:nvSpPr>
          <p:spPr>
            <a:xfrm>
              <a:off x="4627806" y="5425"/>
              <a:ext cx="1741356" cy="1691875"/>
            </a:xfrm>
            <a:prstGeom prst="roundRect">
              <a:avLst/>
            </a:prstGeom>
            <a:blipFill rotWithShape="0">
              <a:blip r:embed="rId30"/>
              <a:stretch>
                <a:fillRect/>
              </a:stretch>
            </a:blip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sp>
        <p:sp>
          <p:nvSpPr>
            <p:cNvPr id="82" name="Rounded Rectangle 4"/>
            <p:cNvSpPr/>
            <p:nvPr/>
          </p:nvSpPr>
          <p:spPr>
            <a:xfrm>
              <a:off x="4710397" y="88016"/>
              <a:ext cx="1576174" cy="15266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pt-BR" sz="6000" kern="1200" dirty="0"/>
                <a:t> </a:t>
              </a:r>
            </a:p>
          </p:txBody>
        </p:sp>
      </p:grpSp>
      <p:grpSp>
        <p:nvGrpSpPr>
          <p:cNvPr id="83" name="Group 82"/>
          <p:cNvGrpSpPr/>
          <p:nvPr/>
        </p:nvGrpSpPr>
        <p:grpSpPr>
          <a:xfrm>
            <a:off x="21292463" y="16240242"/>
            <a:ext cx="823006" cy="848880"/>
            <a:chOff x="4627806" y="5425"/>
            <a:chExt cx="1741356" cy="1691875"/>
          </a:xfrm>
        </p:grpSpPr>
        <p:sp>
          <p:nvSpPr>
            <p:cNvPr id="84" name="Rounded Rectangle 83"/>
            <p:cNvSpPr/>
            <p:nvPr/>
          </p:nvSpPr>
          <p:spPr>
            <a:xfrm>
              <a:off x="4627806" y="5425"/>
              <a:ext cx="1741356" cy="1691875"/>
            </a:xfrm>
            <a:prstGeom prst="roundRect">
              <a:avLst/>
            </a:prstGeom>
            <a:blipFill rotWithShape="0">
              <a:blip r:embed="rId30"/>
              <a:stretch>
                <a:fillRect/>
              </a:stretch>
            </a:blip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sp>
        <p:sp>
          <p:nvSpPr>
            <p:cNvPr id="85" name="Rounded Rectangle 4"/>
            <p:cNvSpPr/>
            <p:nvPr/>
          </p:nvSpPr>
          <p:spPr>
            <a:xfrm>
              <a:off x="4710397" y="88016"/>
              <a:ext cx="1576174" cy="15266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pt-BR" sz="6000" kern="1200" dirty="0"/>
                <a:t> </a:t>
              </a:r>
            </a:p>
          </p:txBody>
        </p:sp>
      </p:grpSp>
      <p:sp>
        <p:nvSpPr>
          <p:cNvPr id="16" name="Triângulo Retângulo 15"/>
          <p:cNvSpPr/>
          <p:nvPr/>
        </p:nvSpPr>
        <p:spPr bwMode="auto">
          <a:xfrm rot="5400000" flipV="1">
            <a:off x="16313396" y="22069905"/>
            <a:ext cx="14431245" cy="13033649"/>
          </a:xfrm>
          <a:prstGeom prst="rtTriangle">
            <a:avLst/>
          </a:prstGeom>
          <a:solidFill>
            <a:srgbClr val="FFCC99"/>
          </a:solidFill>
          <a:ln w="9525" cap="flat" cmpd="sng" algn="ctr">
            <a:solidFill>
              <a:srgbClr val="FF9933"/>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865188" rtl="0" eaLnBrk="1" fontAlgn="base" latinLnBrk="0" hangingPunct="1">
              <a:lnSpc>
                <a:spcPct val="100000"/>
              </a:lnSpc>
              <a:spcBef>
                <a:spcPct val="0"/>
              </a:spcBef>
              <a:spcAft>
                <a:spcPct val="0"/>
              </a:spcAft>
              <a:buClrTx/>
              <a:buSzTx/>
              <a:buFontTx/>
              <a:buNone/>
              <a:tabLst/>
            </a:pPr>
            <a:endParaRPr kumimoji="0" lang="pt-PT" sz="23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86" name="Trapezoide 85"/>
          <p:cNvSpPr/>
          <p:nvPr/>
        </p:nvSpPr>
        <p:spPr bwMode="auto">
          <a:xfrm>
            <a:off x="5650905" y="29476771"/>
            <a:ext cx="18778659" cy="5464995"/>
          </a:xfrm>
          <a:prstGeom prst="trapezoid">
            <a:avLst>
              <a:gd name="adj" fmla="val 93880"/>
            </a:avLst>
          </a:prstGeom>
          <a:solidFill>
            <a:srgbClr val="CCECFF"/>
          </a:solidFill>
          <a:ln w="9525" cap="flat" cmpd="sng" algn="ctr">
            <a:solidFill>
              <a:schemeClr val="accent2"/>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865188" rtl="0" eaLnBrk="1" fontAlgn="base" latinLnBrk="0" hangingPunct="1">
              <a:lnSpc>
                <a:spcPct val="100000"/>
              </a:lnSpc>
              <a:spcBef>
                <a:spcPct val="0"/>
              </a:spcBef>
              <a:spcAft>
                <a:spcPct val="0"/>
              </a:spcAft>
              <a:buClrTx/>
              <a:buSzTx/>
              <a:buFontTx/>
              <a:buNone/>
              <a:tabLst/>
            </a:pPr>
            <a:endParaRPr kumimoji="0" lang="pt-PT" sz="23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02" name="Rectangle 39">
            <a:extLst>
              <a:ext uri="{FF2B5EF4-FFF2-40B4-BE49-F238E27FC236}">
                <a16:creationId xmlns:a16="http://schemas.microsoft.com/office/drawing/2014/main" id="{814CFA08-F6C1-40AD-B04F-BE2B45E7BB9E}"/>
              </a:ext>
            </a:extLst>
          </p:cNvPr>
          <p:cNvSpPr/>
          <p:nvPr/>
        </p:nvSpPr>
        <p:spPr>
          <a:xfrm>
            <a:off x="272626" y="9706430"/>
            <a:ext cx="29773217" cy="5765762"/>
          </a:xfrm>
          <a:prstGeom prst="rect">
            <a:avLst/>
          </a:prstGeom>
          <a:solidFill>
            <a:srgbClr val="FFF2CC"/>
          </a:solidFill>
          <a:ln w="28575" cap="flat" cmpd="sng" algn="ctr">
            <a:solidFill>
              <a:srgbClr val="FFC000"/>
            </a:solidFill>
            <a:prstDash val="dash"/>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03" name="TextBox 40">
            <a:extLst>
              <a:ext uri="{FF2B5EF4-FFF2-40B4-BE49-F238E27FC236}">
                <a16:creationId xmlns:a16="http://schemas.microsoft.com/office/drawing/2014/main" id="{78BFEFF7-8193-43FC-9606-19F78E56D616}"/>
              </a:ext>
            </a:extLst>
          </p:cNvPr>
          <p:cNvSpPr txBox="1"/>
          <p:nvPr/>
        </p:nvSpPr>
        <p:spPr>
          <a:xfrm>
            <a:off x="12653661" y="9697370"/>
            <a:ext cx="6769510" cy="1384995"/>
          </a:xfrm>
          <a:prstGeom prst="rect">
            <a:avLst/>
          </a:prstGeom>
          <a:noFill/>
        </p:spPr>
        <p:txBody>
          <a:bodyPr wrap="square" rtlCol="0">
            <a:spAutoFit/>
          </a:bodyPr>
          <a:lstStyle/>
          <a:p>
            <a:pPr algn="ctr" defTabSz="457200"/>
            <a:endParaRPr lang="en-US" sz="1000" dirty="0">
              <a:solidFill>
                <a:srgbClr val="000000"/>
              </a:solidFill>
              <a:latin typeface="Arial"/>
            </a:endParaRPr>
          </a:p>
          <a:p>
            <a:pPr defTabSz="457200"/>
            <a:endParaRPr lang="en-US" sz="1400" dirty="0">
              <a:solidFill>
                <a:srgbClr val="000000"/>
              </a:solidFill>
              <a:latin typeface="Arial"/>
            </a:endParaRPr>
          </a:p>
          <a:p>
            <a:pPr algn="ctr" defTabSz="457200"/>
            <a:r>
              <a:rPr lang="en-US" sz="6000" b="1" dirty="0">
                <a:solidFill>
                  <a:srgbClr val="BF9000"/>
                </a:solidFill>
                <a:latin typeface="Arial"/>
              </a:rPr>
              <a:t>Introduction</a:t>
            </a:r>
          </a:p>
        </p:txBody>
      </p:sp>
      <p:pic>
        <p:nvPicPr>
          <p:cNvPr id="104" name="Picture 43">
            <a:extLst>
              <a:ext uri="{FF2B5EF4-FFF2-40B4-BE49-F238E27FC236}">
                <a16:creationId xmlns:a16="http://schemas.microsoft.com/office/drawing/2014/main" id="{AAE560C0-0CEB-4EEF-98FC-E4B5D85849A4}"/>
              </a:ext>
            </a:extLst>
          </p:cNvPr>
          <p:cNvPicPr>
            <a:picLocks noChangeAspect="1"/>
          </p:cNvPicPr>
          <p:nvPr/>
        </p:nvPicPr>
        <p:blipFill>
          <a:blip r:embed="rId31" cstate="print">
            <a:extLst>
              <a:ext uri="{BEBA8EAE-BF5A-486C-A8C5-ECC9F3942E4B}">
                <a14:imgProps xmlns:a14="http://schemas.microsoft.com/office/drawing/2010/main">
                  <a14:imgLayer r:embed="rId32">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890916" y="12748054"/>
            <a:ext cx="1048036" cy="978274"/>
          </a:xfrm>
          <a:prstGeom prst="rect">
            <a:avLst/>
          </a:prstGeom>
        </p:spPr>
      </p:pic>
      <p:sp>
        <p:nvSpPr>
          <p:cNvPr id="105" name="TextBox 45">
            <a:extLst>
              <a:ext uri="{FF2B5EF4-FFF2-40B4-BE49-F238E27FC236}">
                <a16:creationId xmlns:a16="http://schemas.microsoft.com/office/drawing/2014/main" id="{6F766CE4-546E-4A81-8D0D-86A6CF0C01B6}"/>
              </a:ext>
            </a:extLst>
          </p:cNvPr>
          <p:cNvSpPr txBox="1"/>
          <p:nvPr/>
        </p:nvSpPr>
        <p:spPr>
          <a:xfrm>
            <a:off x="2211705" y="12953381"/>
            <a:ext cx="27359752" cy="584775"/>
          </a:xfrm>
          <a:prstGeom prst="rect">
            <a:avLst/>
          </a:prstGeom>
          <a:noFill/>
        </p:spPr>
        <p:txBody>
          <a:bodyPr wrap="square" rtlCol="0">
            <a:spAutoFit/>
          </a:bodyPr>
          <a:lstStyle/>
          <a:p>
            <a:pPr algn="just"/>
            <a:r>
              <a:rPr lang="en-US" sz="3200" dirty="0">
                <a:latin typeface="Calibri" panose="020F0502020204030204" pitchFamily="34" charset="0"/>
                <a:cs typeface="Calibri" panose="020F0502020204030204" pitchFamily="34" charset="0"/>
              </a:rPr>
              <a:t>To accomplish this task we used the Extended Kalman Filter (EKF) with the help of a Laser Range Finder that scans the environment and allows us to acquire a map.</a:t>
            </a:r>
          </a:p>
        </p:txBody>
      </p:sp>
      <p:sp>
        <p:nvSpPr>
          <p:cNvPr id="106" name="TextBox 50">
            <a:extLst>
              <a:ext uri="{FF2B5EF4-FFF2-40B4-BE49-F238E27FC236}">
                <a16:creationId xmlns:a16="http://schemas.microsoft.com/office/drawing/2014/main" id="{8A1AF0EC-E1E8-4AC4-BD36-E1FB5927EBCB}"/>
              </a:ext>
            </a:extLst>
          </p:cNvPr>
          <p:cNvSpPr txBox="1"/>
          <p:nvPr/>
        </p:nvSpPr>
        <p:spPr>
          <a:xfrm>
            <a:off x="2184693" y="11315479"/>
            <a:ext cx="27592411" cy="1077218"/>
          </a:xfrm>
          <a:prstGeom prst="rect">
            <a:avLst/>
          </a:prstGeom>
          <a:noFill/>
        </p:spPr>
        <p:txBody>
          <a:bodyPr wrap="square" rtlCol="0">
            <a:spAutoFit/>
          </a:bodyPr>
          <a:lstStyle/>
          <a:p>
            <a:pPr algn="just"/>
            <a:r>
              <a:rPr lang="en-US" sz="3200" dirty="0">
                <a:latin typeface="Calibri" panose="020F0502020204030204" pitchFamily="34" charset="0"/>
                <a:cs typeface="Calibri" panose="020F0502020204030204" pitchFamily="34" charset="0"/>
              </a:rPr>
              <a:t>The localization problem is a recurring issue in every day's life. Whether they are smart-phones, our computers or even mobile robots all of them have a method of self-localization, usually by triangulation (GPS). </a:t>
            </a:r>
          </a:p>
        </p:txBody>
      </p:sp>
      <p:pic>
        <p:nvPicPr>
          <p:cNvPr id="107" name="Picture 51">
            <a:extLst>
              <a:ext uri="{FF2B5EF4-FFF2-40B4-BE49-F238E27FC236}">
                <a16:creationId xmlns:a16="http://schemas.microsoft.com/office/drawing/2014/main" id="{F4B1A640-4CF7-4DD9-AF64-61786AF06847}"/>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11858448" y="9829936"/>
            <a:ext cx="1544323" cy="1356386"/>
          </a:xfrm>
          <a:prstGeom prst="rect">
            <a:avLst/>
          </a:prstGeom>
        </p:spPr>
      </p:pic>
      <p:sp>
        <p:nvSpPr>
          <p:cNvPr id="108" name="TextBox 52">
            <a:extLst>
              <a:ext uri="{FF2B5EF4-FFF2-40B4-BE49-F238E27FC236}">
                <a16:creationId xmlns:a16="http://schemas.microsoft.com/office/drawing/2014/main" id="{23A3D188-799D-486A-AFE1-03EC05EDCF2A}"/>
              </a:ext>
            </a:extLst>
          </p:cNvPr>
          <p:cNvSpPr txBox="1"/>
          <p:nvPr/>
        </p:nvSpPr>
        <p:spPr>
          <a:xfrm>
            <a:off x="1998146" y="14188275"/>
            <a:ext cx="27786870" cy="1077218"/>
          </a:xfrm>
          <a:prstGeom prst="rect">
            <a:avLst/>
          </a:prstGeom>
          <a:noFill/>
        </p:spPr>
        <p:txBody>
          <a:bodyPr wrap="square" rtlCol="0">
            <a:spAutoFit/>
          </a:bodyPr>
          <a:lstStyle/>
          <a:p>
            <a:pPr algn="just"/>
            <a:r>
              <a:rPr lang="en-US" sz="3200" dirty="0">
                <a:latin typeface="Calibri" panose="020F0502020204030204" pitchFamily="34" charset="0"/>
                <a:cs typeface="Calibri" panose="020F0502020204030204" pitchFamily="34" charset="0"/>
              </a:rPr>
              <a:t>The Extended Kalman Filter provides optimal estimates for non-linear systems and is composed by 2 steps  the Prediction Step and the Update Step.  The EKF helps us find the pose of the robot The EKF helps us find the main objective that is to correct the pose of the robot.</a:t>
            </a:r>
          </a:p>
        </p:txBody>
      </p:sp>
      <p:pic>
        <p:nvPicPr>
          <p:cNvPr id="109" name="Picture 53">
            <a:extLst>
              <a:ext uri="{FF2B5EF4-FFF2-40B4-BE49-F238E27FC236}">
                <a16:creationId xmlns:a16="http://schemas.microsoft.com/office/drawing/2014/main" id="{FFB7F22C-63F0-46E1-859E-C943F7BFA058}"/>
              </a:ext>
            </a:extLst>
          </p:cNvPr>
          <p:cNvPicPr>
            <a:picLocks noChangeAspect="1"/>
          </p:cNvPicPr>
          <p:nvPr/>
        </p:nvPicPr>
        <p:blipFill>
          <a:blip r:embed="rId31" cstate="print">
            <a:extLst>
              <a:ext uri="{BEBA8EAE-BF5A-486C-A8C5-ECC9F3942E4B}">
                <a14:imgProps xmlns:a14="http://schemas.microsoft.com/office/drawing/2010/main">
                  <a14:imgLayer r:embed="rId32">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879270" y="11241691"/>
            <a:ext cx="1036685" cy="978274"/>
          </a:xfrm>
          <a:prstGeom prst="rect">
            <a:avLst/>
          </a:prstGeom>
        </p:spPr>
      </p:pic>
      <p:pic>
        <p:nvPicPr>
          <p:cNvPr id="110" name="Picture 54">
            <a:extLst>
              <a:ext uri="{FF2B5EF4-FFF2-40B4-BE49-F238E27FC236}">
                <a16:creationId xmlns:a16="http://schemas.microsoft.com/office/drawing/2014/main" id="{527795A8-5ADD-4AF2-AF53-55DD3BACAC6B}"/>
              </a:ext>
            </a:extLst>
          </p:cNvPr>
          <p:cNvPicPr>
            <a:picLocks noChangeAspect="1"/>
          </p:cNvPicPr>
          <p:nvPr/>
        </p:nvPicPr>
        <p:blipFill>
          <a:blip r:embed="rId31" cstate="print">
            <a:extLst>
              <a:ext uri="{BEBA8EAE-BF5A-486C-A8C5-ECC9F3942E4B}">
                <a14:imgProps xmlns:a14="http://schemas.microsoft.com/office/drawing/2010/main">
                  <a14:imgLayer r:embed="rId32">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872836" y="14219548"/>
            <a:ext cx="1049554" cy="978274"/>
          </a:xfrm>
          <a:prstGeom prst="rect">
            <a:avLst/>
          </a:prstGeom>
        </p:spPr>
      </p:pic>
      <p:sp>
        <p:nvSpPr>
          <p:cNvPr id="91" name="CaixaDeTexto 13">
            <a:extLst>
              <a:ext uri="{FF2B5EF4-FFF2-40B4-BE49-F238E27FC236}">
                <a16:creationId xmlns:a16="http://schemas.microsoft.com/office/drawing/2014/main" id="{FB2889F2-8CC9-4275-AA9A-2DBCEE5B248E}"/>
              </a:ext>
            </a:extLst>
          </p:cNvPr>
          <p:cNvSpPr txBox="1"/>
          <p:nvPr/>
        </p:nvSpPr>
        <p:spPr>
          <a:xfrm>
            <a:off x="14409444" y="29961614"/>
            <a:ext cx="2964273" cy="1015663"/>
          </a:xfrm>
          <a:prstGeom prst="rect">
            <a:avLst/>
          </a:prstGeom>
          <a:noFill/>
        </p:spPr>
        <p:txBody>
          <a:bodyPr wrap="none" rtlCol="0">
            <a:spAutoFit/>
          </a:bodyPr>
          <a:lstStyle/>
          <a:p>
            <a:r>
              <a:rPr lang="pt-PT" sz="6000" b="1" dirty="0" err="1">
                <a:solidFill>
                  <a:srgbClr val="0070C0"/>
                </a:solidFill>
                <a:latin typeface="Arial" panose="020B0604020202020204" pitchFamily="34" charset="0"/>
                <a:cs typeface="Arial" panose="020B0604020202020204" pitchFamily="34" charset="0"/>
              </a:rPr>
              <a:t>Results</a:t>
            </a:r>
            <a:endParaRPr lang="pt-PT" sz="6000" b="1" dirty="0">
              <a:solidFill>
                <a:srgbClr val="0070C0"/>
              </a:solidFill>
              <a:latin typeface="Arial" panose="020B0604020202020204" pitchFamily="34" charset="0"/>
              <a:cs typeface="Arial" panose="020B0604020202020204" pitchFamily="34" charset="0"/>
            </a:endParaRPr>
          </a:p>
        </p:txBody>
      </p:sp>
      <p:pic>
        <p:nvPicPr>
          <p:cNvPr id="25" name="Picture 24">
            <a:extLst>
              <a:ext uri="{FF2B5EF4-FFF2-40B4-BE49-F238E27FC236}">
                <a16:creationId xmlns:a16="http://schemas.microsoft.com/office/drawing/2014/main" id="{F9FDC6A9-8DE5-4863-A42B-7011D8503728}"/>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13051755" y="29896294"/>
            <a:ext cx="1252052" cy="1254040"/>
          </a:xfrm>
          <a:prstGeom prst="rect">
            <a:avLst/>
          </a:prstGeom>
        </p:spPr>
      </p:pic>
      <p:sp>
        <p:nvSpPr>
          <p:cNvPr id="94" name="CaixaDeTexto 13">
            <a:extLst>
              <a:ext uri="{FF2B5EF4-FFF2-40B4-BE49-F238E27FC236}">
                <a16:creationId xmlns:a16="http://schemas.microsoft.com/office/drawing/2014/main" id="{21737730-59D5-4038-BB13-CA81C331A46A}"/>
              </a:ext>
            </a:extLst>
          </p:cNvPr>
          <p:cNvSpPr txBox="1"/>
          <p:nvPr/>
        </p:nvSpPr>
        <p:spPr>
          <a:xfrm>
            <a:off x="23668757" y="21760853"/>
            <a:ext cx="5740674" cy="1015663"/>
          </a:xfrm>
          <a:prstGeom prst="rect">
            <a:avLst/>
          </a:prstGeom>
          <a:noFill/>
        </p:spPr>
        <p:txBody>
          <a:bodyPr wrap="none" rtlCol="0">
            <a:spAutoFit/>
          </a:bodyPr>
          <a:lstStyle/>
          <a:p>
            <a:r>
              <a:rPr lang="pt-PT" sz="6000" b="1" dirty="0" err="1">
                <a:solidFill>
                  <a:srgbClr val="FF6600"/>
                </a:solidFill>
                <a:latin typeface="Arial" panose="020B0604020202020204" pitchFamily="34" charset="0"/>
                <a:cs typeface="Arial" panose="020B0604020202020204" pitchFamily="34" charset="0"/>
              </a:rPr>
              <a:t>Methods</a:t>
            </a:r>
            <a:r>
              <a:rPr lang="pt-PT" sz="6000" b="1" dirty="0">
                <a:solidFill>
                  <a:srgbClr val="FF6600"/>
                </a:solidFill>
                <a:latin typeface="Arial" panose="020B0604020202020204" pitchFamily="34" charset="0"/>
                <a:cs typeface="Arial" panose="020B0604020202020204" pitchFamily="34" charset="0"/>
              </a:rPr>
              <a:t> – EKF</a:t>
            </a:r>
          </a:p>
        </p:txBody>
      </p:sp>
      <p:pic>
        <p:nvPicPr>
          <p:cNvPr id="27" name="Picture 26">
            <a:extLst>
              <a:ext uri="{FF2B5EF4-FFF2-40B4-BE49-F238E27FC236}">
                <a16:creationId xmlns:a16="http://schemas.microsoft.com/office/drawing/2014/main" id="{C0DA631B-3DF6-43A8-AFAF-A95B457E7BEE}"/>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21894505" y="21468747"/>
            <a:ext cx="1447265" cy="1484795"/>
          </a:xfrm>
          <a:prstGeom prst="rect">
            <a:avLst/>
          </a:prstGeom>
        </p:spPr>
      </p:pic>
      <p:pic>
        <p:nvPicPr>
          <p:cNvPr id="96" name="picture">
            <a:extLst>
              <a:ext uri="{FF2B5EF4-FFF2-40B4-BE49-F238E27FC236}">
                <a16:creationId xmlns:a16="http://schemas.microsoft.com/office/drawing/2014/main" id="{E2AE66C1-2744-4CBA-B44C-70243F11F34C}"/>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9438283" y="31194194"/>
            <a:ext cx="5700911" cy="3620567"/>
          </a:xfrm>
          <a:prstGeom prst="rect">
            <a:avLst/>
          </a:prstGeom>
        </p:spPr>
      </p:pic>
      <p:pic>
        <p:nvPicPr>
          <p:cNvPr id="97" name="picture">
            <a:extLst>
              <a:ext uri="{FF2B5EF4-FFF2-40B4-BE49-F238E27FC236}">
                <a16:creationId xmlns:a16="http://schemas.microsoft.com/office/drawing/2014/main" id="{03DFEDBE-39E9-466C-96E6-8BC938B73939}"/>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5284003" y="31150334"/>
            <a:ext cx="5410209" cy="3676039"/>
          </a:xfrm>
          <a:prstGeom prst="rect">
            <a:avLst/>
          </a:prstGeom>
        </p:spPr>
      </p:pic>
      <p:sp>
        <p:nvSpPr>
          <p:cNvPr id="99" name="Trapezoide 17">
            <a:extLst>
              <a:ext uri="{FF2B5EF4-FFF2-40B4-BE49-F238E27FC236}">
                <a16:creationId xmlns:a16="http://schemas.microsoft.com/office/drawing/2014/main" id="{26CAAC9C-A194-4FAB-9F7C-4F2A90696AF2}"/>
              </a:ext>
            </a:extLst>
          </p:cNvPr>
          <p:cNvSpPr/>
          <p:nvPr/>
        </p:nvSpPr>
        <p:spPr bwMode="auto">
          <a:xfrm>
            <a:off x="1022351" y="35186098"/>
            <a:ext cx="27993749" cy="5364505"/>
          </a:xfrm>
          <a:prstGeom prst="trapezoid">
            <a:avLst>
              <a:gd name="adj" fmla="val 82217"/>
            </a:avLst>
          </a:prstGeom>
          <a:solidFill>
            <a:srgbClr val="CCECFF"/>
          </a:solidFill>
          <a:ln w="9525" cap="flat" cmpd="sng" algn="ctr">
            <a:solidFill>
              <a:schemeClr val="accent2"/>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865188" rtl="0" eaLnBrk="1" fontAlgn="base" latinLnBrk="0" hangingPunct="1">
              <a:lnSpc>
                <a:spcPct val="100000"/>
              </a:lnSpc>
              <a:spcBef>
                <a:spcPct val="0"/>
              </a:spcBef>
              <a:spcAft>
                <a:spcPct val="0"/>
              </a:spcAft>
              <a:buClrTx/>
              <a:buSzTx/>
              <a:buFontTx/>
              <a:buNone/>
              <a:tabLst/>
            </a:pPr>
            <a:endParaRPr kumimoji="0" lang="pt-PT" sz="23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100" name="Imagem 21">
            <a:extLst>
              <a:ext uri="{FF2B5EF4-FFF2-40B4-BE49-F238E27FC236}">
                <a16:creationId xmlns:a16="http://schemas.microsoft.com/office/drawing/2014/main" id="{1A850764-545C-4654-B184-5E0A5F8F9CAC}"/>
              </a:ext>
            </a:extLst>
          </p:cNvPr>
          <p:cNvPicPr>
            <a:picLocks noChangeAspect="1"/>
          </p:cNvPicPr>
          <p:nvPr/>
        </p:nvPicPr>
        <p:blipFill>
          <a:blip r:embed="rId38">
            <a:extLst>
              <a:ext uri="{BEBA8EAE-BF5A-486C-A8C5-ECC9F3942E4B}">
                <a14:imgProps xmlns:a14="http://schemas.microsoft.com/office/drawing/2010/main">
                  <a14:imgLayer r:embed="rId39">
                    <a14:imgEffect>
                      <a14:backgroundRemoval t="9524" b="100000" l="9483" r="100000"/>
                    </a14:imgEffect>
                  </a14:imgLayer>
                </a14:imgProps>
              </a:ext>
              <a:ext uri="{28A0092B-C50C-407E-A947-70E740481C1C}">
                <a14:useLocalDpi xmlns:a14="http://schemas.microsoft.com/office/drawing/2010/main" val="0"/>
              </a:ext>
            </a:extLst>
          </a:blip>
          <a:stretch>
            <a:fillRect/>
          </a:stretch>
        </p:blipFill>
        <p:spPr>
          <a:xfrm>
            <a:off x="4353183" y="36309249"/>
            <a:ext cx="959927" cy="695119"/>
          </a:xfrm>
          <a:prstGeom prst="rect">
            <a:avLst/>
          </a:prstGeom>
        </p:spPr>
      </p:pic>
      <p:sp>
        <p:nvSpPr>
          <p:cNvPr id="101" name="CaixaDeTexto 22">
            <a:extLst>
              <a:ext uri="{FF2B5EF4-FFF2-40B4-BE49-F238E27FC236}">
                <a16:creationId xmlns:a16="http://schemas.microsoft.com/office/drawing/2014/main" id="{55EE8AB9-F740-44F1-8326-823834C5DF05}"/>
              </a:ext>
            </a:extLst>
          </p:cNvPr>
          <p:cNvSpPr txBox="1"/>
          <p:nvPr/>
        </p:nvSpPr>
        <p:spPr>
          <a:xfrm>
            <a:off x="13813902" y="35276191"/>
            <a:ext cx="4799712" cy="1015663"/>
          </a:xfrm>
          <a:prstGeom prst="rect">
            <a:avLst/>
          </a:prstGeom>
          <a:noFill/>
        </p:spPr>
        <p:txBody>
          <a:bodyPr wrap="none" rtlCol="0">
            <a:spAutoFit/>
          </a:bodyPr>
          <a:lstStyle/>
          <a:p>
            <a:r>
              <a:rPr lang="pt-PT" sz="6000" b="1" dirty="0">
                <a:solidFill>
                  <a:srgbClr val="0070C0"/>
                </a:solidFill>
                <a:latin typeface="Arial" panose="020B0604020202020204" pitchFamily="34" charset="0"/>
                <a:cs typeface="Arial" panose="020B0604020202020204" pitchFamily="34" charset="0"/>
              </a:rPr>
              <a:t>Conclusions</a:t>
            </a:r>
          </a:p>
        </p:txBody>
      </p:sp>
      <p:grpSp>
        <p:nvGrpSpPr>
          <p:cNvPr id="111" name="Agrupar 116">
            <a:extLst>
              <a:ext uri="{FF2B5EF4-FFF2-40B4-BE49-F238E27FC236}">
                <a16:creationId xmlns:a16="http://schemas.microsoft.com/office/drawing/2014/main" id="{4CFF16BE-E4AD-4509-9FD2-BF1C3C0213F9}"/>
              </a:ext>
            </a:extLst>
          </p:cNvPr>
          <p:cNvGrpSpPr/>
          <p:nvPr/>
        </p:nvGrpSpPr>
        <p:grpSpPr>
          <a:xfrm>
            <a:off x="12716398" y="35289516"/>
            <a:ext cx="993627" cy="898475"/>
            <a:chOff x="2610943" y="6115642"/>
            <a:chExt cx="1769415" cy="1691875"/>
          </a:xfrm>
        </p:grpSpPr>
        <p:sp>
          <p:nvSpPr>
            <p:cNvPr id="112" name="Retângulo Arredondado 117">
              <a:extLst>
                <a:ext uri="{FF2B5EF4-FFF2-40B4-BE49-F238E27FC236}">
                  <a16:creationId xmlns:a16="http://schemas.microsoft.com/office/drawing/2014/main" id="{80AADD33-DE7C-4D5B-80D6-E220B6B6DA1F}"/>
                </a:ext>
              </a:extLst>
            </p:cNvPr>
            <p:cNvSpPr/>
            <p:nvPr/>
          </p:nvSpPr>
          <p:spPr>
            <a:xfrm>
              <a:off x="2610943" y="6115642"/>
              <a:ext cx="1769415" cy="1691875"/>
            </a:xfrm>
            <a:prstGeom prst="roundRect">
              <a:avLst/>
            </a:prstGeom>
            <a:blipFill rotWithShape="0">
              <a:blip r:embed="rId40"/>
              <a:stretch>
                <a:fillRect/>
              </a:stretch>
            </a:blipFill>
            <a:ln>
              <a:solidFill>
                <a:srgbClr val="CCECFF"/>
              </a:solidFill>
              <a:prstDash val="sysDash"/>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13" name="CaixaDeTexto 118">
              <a:extLst>
                <a:ext uri="{FF2B5EF4-FFF2-40B4-BE49-F238E27FC236}">
                  <a16:creationId xmlns:a16="http://schemas.microsoft.com/office/drawing/2014/main" id="{3515AA14-DF70-4B72-AEF9-54A3FBAE6F62}"/>
                </a:ext>
              </a:extLst>
            </p:cNvPr>
            <p:cNvSpPr txBox="1"/>
            <p:nvPr/>
          </p:nvSpPr>
          <p:spPr>
            <a:xfrm>
              <a:off x="2693534" y="6198233"/>
              <a:ext cx="1604233" cy="1526693"/>
            </a:xfrm>
            <a:prstGeom prst="rect">
              <a:avLst/>
            </a:prstGeom>
            <a:ln>
              <a:solidFill>
                <a:srgbClr val="CCECFF"/>
              </a:solidFill>
            </a:ln>
          </p:spPr>
          <p:style>
            <a:lnRef idx="0">
              <a:scrgbClr r="0" g="0" b="0"/>
            </a:lnRef>
            <a:fillRef idx="0">
              <a:scrgbClr r="0" g="0" b="0"/>
            </a:fillRef>
            <a:effectRef idx="0">
              <a:scrgbClr r="0" g="0" b="0"/>
            </a:effectRef>
            <a:fontRef idx="minor">
              <a:schemeClr val="lt1"/>
            </a:fontRef>
          </p:style>
          <p:txBody>
            <a:bodyPr spcFirstLastPara="0" vert="horz" wrap="square" lIns="217170" tIns="217170" rIns="217170" bIns="217170" numCol="1" spcCol="1270" anchor="ctr" anchorCtr="0">
              <a:noAutofit/>
            </a:bodyPr>
            <a:lstStyle/>
            <a:p>
              <a:pPr lvl="0" algn="ctr" defTabSz="2533650">
                <a:lnSpc>
                  <a:spcPct val="90000"/>
                </a:lnSpc>
                <a:spcBef>
                  <a:spcPct val="0"/>
                </a:spcBef>
                <a:spcAft>
                  <a:spcPct val="35000"/>
                </a:spcAft>
              </a:pPr>
              <a:r>
                <a:rPr lang="pt-BR" sz="5700" kern="1200" dirty="0"/>
                <a:t> </a:t>
              </a:r>
            </a:p>
          </p:txBody>
        </p:sp>
      </p:grpSp>
      <p:pic>
        <p:nvPicPr>
          <p:cNvPr id="114" name="Imagem 119">
            <a:extLst>
              <a:ext uri="{FF2B5EF4-FFF2-40B4-BE49-F238E27FC236}">
                <a16:creationId xmlns:a16="http://schemas.microsoft.com/office/drawing/2014/main" id="{C5E3B717-C88D-489F-B650-76486B156473}"/>
              </a:ext>
            </a:extLst>
          </p:cNvPr>
          <p:cNvPicPr>
            <a:picLocks noChangeAspect="1"/>
          </p:cNvPicPr>
          <p:nvPr/>
        </p:nvPicPr>
        <p:blipFill>
          <a:blip r:embed="rId38">
            <a:extLst>
              <a:ext uri="{BEBA8EAE-BF5A-486C-A8C5-ECC9F3942E4B}">
                <a14:imgProps xmlns:a14="http://schemas.microsoft.com/office/drawing/2010/main">
                  <a14:imgLayer r:embed="rId39">
                    <a14:imgEffect>
                      <a14:backgroundRemoval t="9524" b="100000" l="9483" r="100000"/>
                    </a14:imgEffect>
                  </a14:imgLayer>
                </a14:imgProps>
              </a:ext>
              <a:ext uri="{28A0092B-C50C-407E-A947-70E740481C1C}">
                <a14:useLocalDpi xmlns:a14="http://schemas.microsoft.com/office/drawing/2010/main" val="0"/>
              </a:ext>
            </a:extLst>
          </a:blip>
          <a:stretch>
            <a:fillRect/>
          </a:stretch>
        </p:blipFill>
        <p:spPr>
          <a:xfrm>
            <a:off x="3757875" y="37107999"/>
            <a:ext cx="959927" cy="695119"/>
          </a:xfrm>
          <a:prstGeom prst="rect">
            <a:avLst/>
          </a:prstGeom>
        </p:spPr>
      </p:pic>
      <p:pic>
        <p:nvPicPr>
          <p:cNvPr id="115" name="Imagem 120">
            <a:extLst>
              <a:ext uri="{FF2B5EF4-FFF2-40B4-BE49-F238E27FC236}">
                <a16:creationId xmlns:a16="http://schemas.microsoft.com/office/drawing/2014/main" id="{0D2E6720-52F9-44E6-B77A-C17A524D060B}"/>
              </a:ext>
            </a:extLst>
          </p:cNvPr>
          <p:cNvPicPr>
            <a:picLocks noChangeAspect="1"/>
          </p:cNvPicPr>
          <p:nvPr/>
        </p:nvPicPr>
        <p:blipFill>
          <a:blip r:embed="rId38">
            <a:extLst>
              <a:ext uri="{BEBA8EAE-BF5A-486C-A8C5-ECC9F3942E4B}">
                <a14:imgProps xmlns:a14="http://schemas.microsoft.com/office/drawing/2010/main">
                  <a14:imgLayer r:embed="rId39">
                    <a14:imgEffect>
                      <a14:backgroundRemoval t="9524" b="100000" l="9483" r="100000"/>
                    </a14:imgEffect>
                  </a14:imgLayer>
                </a14:imgProps>
              </a:ext>
              <a:ext uri="{28A0092B-C50C-407E-A947-70E740481C1C}">
                <a14:useLocalDpi xmlns:a14="http://schemas.microsoft.com/office/drawing/2010/main" val="0"/>
              </a:ext>
            </a:extLst>
          </a:blip>
          <a:stretch>
            <a:fillRect/>
          </a:stretch>
        </p:blipFill>
        <p:spPr>
          <a:xfrm>
            <a:off x="3164283" y="38215723"/>
            <a:ext cx="959927" cy="695119"/>
          </a:xfrm>
          <a:prstGeom prst="rect">
            <a:avLst/>
          </a:prstGeom>
        </p:spPr>
      </p:pic>
      <p:sp>
        <p:nvSpPr>
          <p:cNvPr id="116" name="CaixaDeTexto 25">
            <a:extLst>
              <a:ext uri="{FF2B5EF4-FFF2-40B4-BE49-F238E27FC236}">
                <a16:creationId xmlns:a16="http://schemas.microsoft.com/office/drawing/2014/main" id="{B60E09DF-1784-4A07-BE63-1F0B36936646}"/>
              </a:ext>
            </a:extLst>
          </p:cNvPr>
          <p:cNvSpPr txBox="1"/>
          <p:nvPr/>
        </p:nvSpPr>
        <p:spPr>
          <a:xfrm>
            <a:off x="5266730" y="36283398"/>
            <a:ext cx="20310349" cy="1077218"/>
          </a:xfrm>
          <a:prstGeom prst="rect">
            <a:avLst/>
          </a:prstGeom>
          <a:noFill/>
        </p:spPr>
        <p:txBody>
          <a:bodyPr wrap="square" rtlCol="0">
            <a:spAutoFit/>
          </a:bodyPr>
          <a:lstStyle/>
          <a:p>
            <a:pPr fontAlgn="auto">
              <a:spcBef>
                <a:spcPts val="0"/>
              </a:spcBef>
              <a:spcAft>
                <a:spcPts val="0"/>
              </a:spcAft>
            </a:pPr>
            <a:r>
              <a:rPr lang="en-US" sz="3200" dirty="0">
                <a:solidFill>
                  <a:prstClr val="black"/>
                </a:solidFill>
                <a:latin typeface="Calibri" panose="020F0502020204030204"/>
              </a:rPr>
              <a:t>The algorithm’s efficiency maintaining the information over a long period of time, and filtering the information in order to achieve a satisfactory result</a:t>
            </a:r>
          </a:p>
        </p:txBody>
      </p:sp>
      <p:sp>
        <p:nvSpPr>
          <p:cNvPr id="117" name="CaixaDeTexto 122">
            <a:extLst>
              <a:ext uri="{FF2B5EF4-FFF2-40B4-BE49-F238E27FC236}">
                <a16:creationId xmlns:a16="http://schemas.microsoft.com/office/drawing/2014/main" id="{1BF3F766-C7C2-4F1D-B37B-98B836FE258E}"/>
              </a:ext>
            </a:extLst>
          </p:cNvPr>
          <p:cNvSpPr txBox="1"/>
          <p:nvPr/>
        </p:nvSpPr>
        <p:spPr>
          <a:xfrm>
            <a:off x="4644226" y="37255959"/>
            <a:ext cx="21072991" cy="584775"/>
          </a:xfrm>
          <a:prstGeom prst="rect">
            <a:avLst/>
          </a:prstGeom>
          <a:noFill/>
        </p:spPr>
        <p:txBody>
          <a:bodyPr wrap="square" rtlCol="0">
            <a:spAutoFit/>
          </a:bodyPr>
          <a:lstStyle/>
          <a:p>
            <a:pPr fontAlgn="auto">
              <a:spcBef>
                <a:spcPts val="0"/>
              </a:spcBef>
              <a:spcAft>
                <a:spcPts val="0"/>
              </a:spcAft>
            </a:pPr>
            <a:r>
              <a:rPr lang="pt-PT" sz="3200" dirty="0">
                <a:solidFill>
                  <a:prstClr val="black"/>
                </a:solidFill>
                <a:latin typeface="Calibri" panose="020F0502020204030204"/>
              </a:rPr>
              <a:t>The applicability in non-controllable environments such as streets or open spaces</a:t>
            </a:r>
          </a:p>
        </p:txBody>
      </p:sp>
      <p:sp>
        <p:nvSpPr>
          <p:cNvPr id="118" name="CaixaDeTexto 123">
            <a:extLst>
              <a:ext uri="{FF2B5EF4-FFF2-40B4-BE49-F238E27FC236}">
                <a16:creationId xmlns:a16="http://schemas.microsoft.com/office/drawing/2014/main" id="{792CB692-D12D-4172-9F7C-0469EDA82C15}"/>
              </a:ext>
            </a:extLst>
          </p:cNvPr>
          <p:cNvSpPr txBox="1"/>
          <p:nvPr/>
        </p:nvSpPr>
        <p:spPr>
          <a:xfrm>
            <a:off x="4124210" y="38031547"/>
            <a:ext cx="22746012" cy="1077218"/>
          </a:xfrm>
          <a:prstGeom prst="rect">
            <a:avLst/>
          </a:prstGeom>
          <a:noFill/>
        </p:spPr>
        <p:txBody>
          <a:bodyPr wrap="square" rtlCol="0">
            <a:spAutoFit/>
          </a:bodyPr>
          <a:lstStyle/>
          <a:p>
            <a:pPr fontAlgn="auto">
              <a:spcBef>
                <a:spcPts val="0"/>
              </a:spcBef>
              <a:spcAft>
                <a:spcPts val="0"/>
              </a:spcAft>
            </a:pPr>
            <a:r>
              <a:rPr lang="en-US" sz="3200" dirty="0">
                <a:solidFill>
                  <a:prstClr val="black"/>
                </a:solidFill>
                <a:latin typeface="Calibri" panose="020F0502020204030204"/>
              </a:rPr>
              <a:t>Applying this work to autonomous vehicles, if we know the position of the vehicle, it can leave the know environment and still keep its trajectory with precision</a:t>
            </a:r>
          </a:p>
        </p:txBody>
      </p:sp>
      <p:sp>
        <p:nvSpPr>
          <p:cNvPr id="119" name="CaixaDeTexto 124">
            <a:extLst>
              <a:ext uri="{FF2B5EF4-FFF2-40B4-BE49-F238E27FC236}">
                <a16:creationId xmlns:a16="http://schemas.microsoft.com/office/drawing/2014/main" id="{73D5EB89-2205-4FC8-9A8D-AD965F7D99C2}"/>
              </a:ext>
            </a:extLst>
          </p:cNvPr>
          <p:cNvSpPr txBox="1"/>
          <p:nvPr/>
        </p:nvSpPr>
        <p:spPr>
          <a:xfrm>
            <a:off x="2357719" y="39247319"/>
            <a:ext cx="25242003" cy="1077218"/>
          </a:xfrm>
          <a:prstGeom prst="rect">
            <a:avLst/>
          </a:prstGeom>
          <a:noFill/>
        </p:spPr>
        <p:txBody>
          <a:bodyPr wrap="square" rtlCol="0">
            <a:spAutoFit/>
          </a:bodyPr>
          <a:lstStyle/>
          <a:p>
            <a:pPr fontAlgn="auto">
              <a:spcBef>
                <a:spcPts val="0"/>
              </a:spcBef>
              <a:spcAft>
                <a:spcPts val="0"/>
              </a:spcAft>
            </a:pPr>
            <a:r>
              <a:rPr lang="pt-BR" sz="3200" dirty="0">
                <a:solidFill>
                  <a:prstClr val="black"/>
                </a:solidFill>
                <a:latin typeface="Calibri" panose="020F0502020204030204"/>
              </a:rPr>
              <a:t>The possibility of </a:t>
            </a:r>
            <a:r>
              <a:rPr lang="en-US" sz="3200" dirty="0">
                <a:solidFill>
                  <a:prstClr val="black"/>
                </a:solidFill>
                <a:latin typeface="Calibri" panose="020F0502020204030204"/>
              </a:rPr>
              <a:t>locomotion in unknown environments is confirmed as the result of the algorithm has a very small error in environments with high noise. It is possible to return to the initial position if we don´t have external actions that move the robot.</a:t>
            </a:r>
          </a:p>
        </p:txBody>
      </p:sp>
      <p:pic>
        <p:nvPicPr>
          <p:cNvPr id="29" name="Picture 28">
            <a:extLst>
              <a:ext uri="{FF2B5EF4-FFF2-40B4-BE49-F238E27FC236}">
                <a16:creationId xmlns:a16="http://schemas.microsoft.com/office/drawing/2014/main" id="{1154A284-53FE-4F93-ADDF-8BBD12ACC995}"/>
              </a:ext>
            </a:extLst>
          </p:cNvPr>
          <p:cNvPicPr>
            <a:picLocks noChangeAspect="1"/>
          </p:cNvPicPr>
          <p:nvPr/>
        </p:nvPicPr>
        <p:blipFill>
          <a:blip r:embed="rId41">
            <a:extLst>
              <a:ext uri="{BEBA8EAE-BF5A-486C-A8C5-ECC9F3942E4B}">
                <a14:imgProps xmlns:a14="http://schemas.microsoft.com/office/drawing/2010/main">
                  <a14:imgLayer r:embed="rId42">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23816417" y="23381358"/>
            <a:ext cx="5800939" cy="5300891"/>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65188" rtl="0" eaLnBrk="1" fontAlgn="base" latinLnBrk="0" hangingPunct="1">
          <a:lnSpc>
            <a:spcPct val="100000"/>
          </a:lnSpc>
          <a:spcBef>
            <a:spcPct val="0"/>
          </a:spcBef>
          <a:spcAft>
            <a:spcPct val="0"/>
          </a:spcAft>
          <a:buClrTx/>
          <a:buSzTx/>
          <a:buFontTx/>
          <a:buNone/>
          <a:tabLst/>
          <a:defRPr kumimoji="0" lang="en-US" sz="23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65188" rtl="0" eaLnBrk="1" fontAlgn="base" latinLnBrk="0" hangingPunct="1">
          <a:lnSpc>
            <a:spcPct val="100000"/>
          </a:lnSpc>
          <a:spcBef>
            <a:spcPct val="0"/>
          </a:spcBef>
          <a:spcAft>
            <a:spcPct val="0"/>
          </a:spcAft>
          <a:buClrTx/>
          <a:buSzTx/>
          <a:buFontTx/>
          <a:buNone/>
          <a:tabLst/>
          <a:defRPr kumimoji="0" lang="en-US" sz="23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497</Words>
  <Application>Microsoft Office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Batang</vt:lpstr>
      <vt:lpstr>SimSun</vt:lpstr>
      <vt:lpstr>Arial</vt:lpstr>
      <vt:lpstr>Calibri</vt:lpstr>
      <vt:lpstr>Times New Roman</vt:lpstr>
      <vt:lpstr>Trebuchet MS</vt:lpstr>
      <vt:lpstr>Verdana</vt:lpstr>
      <vt:lpstr>Default Design</vt:lpstr>
      <vt:lpstr>PowerPoint Presentation</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Dirk Hofmann</dc:creator>
  <cp:lastModifiedBy>Ruben Tadeia</cp:lastModifiedBy>
  <cp:revision>279</cp:revision>
  <cp:lastPrinted>2011-05-17T10:32:21Z</cp:lastPrinted>
  <dcterms:created xsi:type="dcterms:W3CDTF">2004-04-23T14:13:28Z</dcterms:created>
  <dcterms:modified xsi:type="dcterms:W3CDTF">2018-01-05T08:17:33Z</dcterms:modified>
</cp:coreProperties>
</file>