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4722-CAFA-46FE-B65F-7349089EC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7C798-F0B5-4589-AD8B-E064EF5A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D96F-EFE6-436C-A7C7-32CDB57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4252-DED5-4422-8842-2133FF1A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6376-ABDB-4C8C-A728-5226744A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6A83-D320-4B5E-8088-A041AB52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4CE4-3A0B-42A8-83E4-DBBDE505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6E1F-B50B-4390-836B-882CFCEB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DE07-D0B8-4603-87BD-562BE739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DE62-5B1F-4DC8-8D88-4498CC1E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E9747-D45A-4AD9-A698-C785EB634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B4848-4FE1-4080-BDE4-44D20B7F5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48AF-D252-4454-8D98-1628C42F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B135-FB7B-40A0-9CEA-1184B637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C49-2D1C-47B2-89C1-D07084C8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E998-A339-45BF-BD9F-2E7D2E9B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2B0E-C744-473B-A65C-1A97C96D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2A6B-D06C-464F-B49F-47143272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88A0-6805-43DA-9DD9-20DE1A26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4DDE-B959-4301-8D80-32413B57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13CD-DA1E-4506-881D-2BAA9276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DA0A4-E46E-470F-9113-ECA68DC68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4DC8-C02D-4D1C-9521-3CDB9402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0D430-3028-4673-BE04-1895E4E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E35C-63BF-4590-9027-7023AB5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57EC-C400-4242-B38D-ED17E87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3F72-02D0-41EF-82CD-4FB9E4245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933A-6A47-46B4-81A8-ED501282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1D06-6E87-4554-9AE2-CA852B0D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34E9-3C9D-4CDE-BAB1-6F810984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B284-DFE7-4C54-B844-53E3AF7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7847-1886-4986-B659-8CB69240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5F64-7878-445A-91D2-0671079D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DBF69-4868-47F0-BD82-13D563E9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AD78-4BAC-46F1-A5BD-EEC8C4E6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E0594-9080-4EE4-A1A1-8580650BC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646F2-4AFF-4CF9-A6D2-308F7C0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5ED56-7498-4701-900C-3906F131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06879-E78C-4103-817B-9DC64BA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1AAA-C6B3-46E9-96B9-1A09A66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E221-1EA1-4C82-ADB1-1102F2F7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4B49-B2D7-4406-A6AC-DBCBEB1F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9FB3-CE28-4A6B-9D52-696C5C36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AD2AC-641C-40E8-BF48-65FFEAD4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F0FD-2C6B-4EF3-9639-04AA3BA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07D7C-49A7-41E9-B0A9-0C5BF253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0F8-0C06-48B0-997A-8375CF3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0952-1273-49BB-B7CF-E29F88AF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F3F7-DF7E-4AC4-AFFD-400FBFCFD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27B1D-73EC-41EB-95DD-1E06DE12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16AE-0A35-469A-843C-C2F1ECF3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3826-8386-478B-A192-7CA394E6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BF36-1C3B-45FE-B2B4-05299E12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5AA7-3BBF-45C5-B4A1-45E757670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7E75-57FE-405D-A794-199862193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4ADB-5386-459D-9608-82A96A81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FF7F-FF56-490D-B9F1-1D769D10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772E-8FF3-49B4-9332-A81E001C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38771-6055-4374-9BE3-B7E7E199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B508A-3E02-4340-867B-C2F6BB63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07D6-B5F7-498E-9441-4703C6C0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802F-2449-4BA9-A7DD-EAEA510F62DA}" type="datetimeFigureOut">
              <a:rPr lang="en-US" smtClean="0"/>
              <a:t>04-Jan-18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1588-A506-4FD1-9B76-3116D3A5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482D-25D9-437E-BF12-077701C2D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ED2B-3541-4C6A-A7DB-D86981F8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E64068-EF15-4D82-82AE-2AE62E5BC78B}"/>
              </a:ext>
            </a:extLst>
          </p:cNvPr>
          <p:cNvSpPr/>
          <p:nvPr/>
        </p:nvSpPr>
        <p:spPr>
          <a:xfrm>
            <a:off x="226380" y="299621"/>
            <a:ext cx="11739239" cy="6258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accent4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8CDF3-36D4-48F6-BD10-173565D3A3B7}"/>
              </a:ext>
            </a:extLst>
          </p:cNvPr>
          <p:cNvSpPr txBox="1"/>
          <p:nvPr/>
        </p:nvSpPr>
        <p:spPr>
          <a:xfrm>
            <a:off x="3533313" y="272988"/>
            <a:ext cx="4854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sz="1000" dirty="0">
              <a:solidFill>
                <a:srgbClr val="000000"/>
              </a:solidFill>
              <a:latin typeface="Arial"/>
            </a:endParaRPr>
          </a:p>
          <a:p>
            <a:pPr defTabSz="457200"/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algn="ctr" defTabSz="457200"/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Arial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20E78-8C30-4EA4-8ABB-6D3308C9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2" y="2228670"/>
            <a:ext cx="873124" cy="873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16B18-3B25-4063-85E1-A1D5F2AA5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2" y="3781245"/>
            <a:ext cx="873124" cy="873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8483D3-9419-4AEF-80CA-F3B3BBCB7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2" y="5333820"/>
            <a:ext cx="873124" cy="873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3FF7CA-6AB1-4437-8C94-A2021846A833}"/>
              </a:ext>
            </a:extLst>
          </p:cNvPr>
          <p:cNvSpPr txBox="1"/>
          <p:nvPr/>
        </p:nvSpPr>
        <p:spPr>
          <a:xfrm>
            <a:off x="1409326" y="3781245"/>
            <a:ext cx="10554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To accomplish this task we used the Extended Kalman Filter (EKF) with the help</a:t>
            </a:r>
          </a:p>
          <a:p>
            <a:pPr algn="just"/>
            <a:r>
              <a:rPr lang="en-US" sz="2400" dirty="0"/>
              <a:t>of a Laser Range Finder that scans the environment and allows us to acquire a map.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E6BA9-C7BA-4EAC-827B-1E711D51C363}"/>
              </a:ext>
            </a:extLst>
          </p:cNvPr>
          <p:cNvSpPr txBox="1"/>
          <p:nvPr/>
        </p:nvSpPr>
        <p:spPr>
          <a:xfrm>
            <a:off x="1409326" y="2119824"/>
            <a:ext cx="1042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localization problem is a recurring issue in every day's life. Whether they are smart-phones, our computers or even mobile robots all of them have a method of self-localization, usually by triangulation (GPS).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92ED6-C619-43BC-82B1-20627F967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80" y="433750"/>
            <a:ext cx="1448733" cy="14863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267BD-3AD9-4806-8148-D91FDA1E261E}"/>
              </a:ext>
            </a:extLst>
          </p:cNvPr>
          <p:cNvSpPr txBox="1"/>
          <p:nvPr/>
        </p:nvSpPr>
        <p:spPr>
          <a:xfrm>
            <a:off x="1409326" y="5298422"/>
            <a:ext cx="11701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The Extended Kalman Filter provides optimal estimates for non-linear systems and is composed by 2 steps the</a:t>
            </a:r>
          </a:p>
          <a:p>
            <a:pPr algn="just"/>
            <a:r>
              <a:rPr lang="en-US" dirty="0"/>
              <a:t>Prediction Step and the Update Step. </a:t>
            </a:r>
          </a:p>
          <a:p>
            <a:pPr algn="just"/>
            <a:r>
              <a:rPr lang="en-US" dirty="0"/>
              <a:t>The EKF helps us find the pose of the robot The EKF helps us find the main objective that is to correct the pose of the robot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28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Tadeia</dc:creator>
  <cp:lastModifiedBy>Ruben Tadeia</cp:lastModifiedBy>
  <cp:revision>15</cp:revision>
  <dcterms:created xsi:type="dcterms:W3CDTF">2018-01-04T13:58:26Z</dcterms:created>
  <dcterms:modified xsi:type="dcterms:W3CDTF">2018-01-04T20:00:43Z</dcterms:modified>
</cp:coreProperties>
</file>